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heme/theme3.xml" ContentType="application/vnd.openxmlformats-officedocument.theme+xml"/>
  <Override PartName="/ppt/tags/tag76.xml" ContentType="application/vnd.openxmlformats-officedocument.presentationml.tags+xml"/>
  <Override PartName="/ppt/tags/tag77.xml" ContentType="application/vnd.openxmlformats-officedocument.presentationml.tags+xml"/>
  <Override PartName="/ppt/notesSlides/notesSlide1.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739" r:id="rId5"/>
    <p:sldMasterId id="2147484762" r:id="rId6"/>
  </p:sldMasterIdLst>
  <p:notesMasterIdLst>
    <p:notesMasterId r:id="rId23"/>
  </p:notesMasterIdLst>
  <p:sldIdLst>
    <p:sldId id="2147376530" r:id="rId7"/>
    <p:sldId id="2147376687" r:id="rId8"/>
    <p:sldId id="2147376718" r:id="rId9"/>
    <p:sldId id="2147376690" r:id="rId10"/>
    <p:sldId id="2147376709" r:id="rId11"/>
    <p:sldId id="2147376716" r:id="rId12"/>
    <p:sldId id="272" r:id="rId13"/>
    <p:sldId id="2147376694" r:id="rId14"/>
    <p:sldId id="2147376710" r:id="rId15"/>
    <p:sldId id="2147376696" r:id="rId16"/>
    <p:sldId id="2147376701" r:id="rId17"/>
    <p:sldId id="2147376713" r:id="rId18"/>
    <p:sldId id="2147376717" r:id="rId19"/>
    <p:sldId id="2147376708" r:id="rId20"/>
    <p:sldId id="280" r:id="rId21"/>
    <p:sldId id="2147376715" r:id="rId22"/>
  </p:sldIdLst>
  <p:sldSz cx="12192000" cy="6858000"/>
  <p:notesSz cx="6743700" cy="9893300"/>
  <p:custDataLst>
    <p:tags r:id="rId24"/>
  </p:custDataLst>
  <p:defaultTextStyle>
    <a:defPPr>
      <a:defRPr lang="en-EN"/>
    </a:defPPr>
    <a:lvl1pPr algn="l" rtl="0" fontAlgn="base">
      <a:spcBef>
        <a:spcPct val="0"/>
      </a:spcBef>
      <a:spcAft>
        <a:spcPct val="0"/>
      </a:spcAft>
      <a:defRPr sz="1200" b="1" kern="1200">
        <a:solidFill>
          <a:schemeClr val="tx1"/>
        </a:solidFill>
        <a:latin typeface="+mn-lt" charset="0"/>
        <a:ea typeface="+mn-ea"/>
        <a:cs typeface="+mn-cs"/>
      </a:defRPr>
    </a:lvl1pPr>
    <a:lvl2pPr marL="457200" algn="l" rtl="0" fontAlgn="base">
      <a:spcBef>
        <a:spcPct val="0"/>
      </a:spcBef>
      <a:spcAft>
        <a:spcPct val="0"/>
      </a:spcAft>
      <a:defRPr sz="1200" b="1" kern="1200">
        <a:solidFill>
          <a:schemeClr val="tx1"/>
        </a:solidFill>
        <a:latin typeface="+mn-lt" charset="0"/>
        <a:ea typeface="+mn-ea"/>
        <a:cs typeface="+mn-cs"/>
      </a:defRPr>
    </a:lvl2pPr>
    <a:lvl3pPr marL="914400" algn="l" rtl="0" fontAlgn="base">
      <a:spcBef>
        <a:spcPct val="0"/>
      </a:spcBef>
      <a:spcAft>
        <a:spcPct val="0"/>
      </a:spcAft>
      <a:defRPr sz="1200" b="1" kern="1200">
        <a:solidFill>
          <a:schemeClr val="tx1"/>
        </a:solidFill>
        <a:latin typeface="+mn-lt" charset="0"/>
        <a:ea typeface="+mn-ea"/>
        <a:cs typeface="+mn-cs"/>
      </a:defRPr>
    </a:lvl3pPr>
    <a:lvl4pPr marL="1371600" algn="l" rtl="0" fontAlgn="base">
      <a:spcBef>
        <a:spcPct val="0"/>
      </a:spcBef>
      <a:spcAft>
        <a:spcPct val="0"/>
      </a:spcAft>
      <a:defRPr sz="1200" b="1" kern="1200">
        <a:solidFill>
          <a:schemeClr val="tx1"/>
        </a:solidFill>
        <a:latin typeface="+mn-lt" charset="0"/>
        <a:ea typeface="+mn-ea"/>
        <a:cs typeface="+mn-cs"/>
      </a:defRPr>
    </a:lvl4pPr>
    <a:lvl5pPr marL="1828800" algn="l" rtl="0" fontAlgn="base">
      <a:spcBef>
        <a:spcPct val="0"/>
      </a:spcBef>
      <a:spcAft>
        <a:spcPct val="0"/>
      </a:spcAft>
      <a:defRPr sz="1200" b="1" kern="1200">
        <a:solidFill>
          <a:schemeClr val="tx1"/>
        </a:solidFill>
        <a:latin typeface="+mn-lt" charset="0"/>
        <a:ea typeface="+mn-ea"/>
        <a:cs typeface="+mn-cs"/>
      </a:defRPr>
    </a:lvl5pPr>
    <a:lvl6pPr marL="2286000" algn="l" defTabSz="914400" rtl="0" eaLnBrk="1" latinLnBrk="0" hangingPunct="1">
      <a:defRPr sz="1200" b="1" kern="1200">
        <a:solidFill>
          <a:schemeClr val="tx1"/>
        </a:solidFill>
        <a:latin typeface="+mn-lt" charset="0"/>
        <a:ea typeface="+mn-ea"/>
        <a:cs typeface="+mn-cs"/>
      </a:defRPr>
    </a:lvl6pPr>
    <a:lvl7pPr marL="2743200" algn="l" defTabSz="914400" rtl="0" eaLnBrk="1" latinLnBrk="0" hangingPunct="1">
      <a:defRPr sz="1200" b="1" kern="1200">
        <a:solidFill>
          <a:schemeClr val="tx1"/>
        </a:solidFill>
        <a:latin typeface="+mn-lt" charset="0"/>
        <a:ea typeface="+mn-ea"/>
        <a:cs typeface="+mn-cs"/>
      </a:defRPr>
    </a:lvl7pPr>
    <a:lvl8pPr marL="3200400" algn="l" defTabSz="914400" rtl="0" eaLnBrk="1" latinLnBrk="0" hangingPunct="1">
      <a:defRPr sz="1200" b="1" kern="1200">
        <a:solidFill>
          <a:schemeClr val="tx1"/>
        </a:solidFill>
        <a:latin typeface="+mn-lt" charset="0"/>
        <a:ea typeface="+mn-ea"/>
        <a:cs typeface="+mn-cs"/>
      </a:defRPr>
    </a:lvl8pPr>
    <a:lvl9pPr marL="3657600" algn="l" defTabSz="914400" rtl="0" eaLnBrk="1" latinLnBrk="0" hangingPunct="1">
      <a:defRPr sz="1200" b="1" kern="1200">
        <a:solidFill>
          <a:schemeClr val="tx1"/>
        </a:solidFill>
        <a:latin typeface="+mn-lt" charset="0"/>
        <a:ea typeface="+mn-ea"/>
        <a:cs typeface="+mn-cs"/>
      </a:defRPr>
    </a:lvl9pPr>
  </p:defaultTextStyle>
  <p:extLst>
    <p:ext uri="{521415D9-36F7-43E2-AB2F-B90AF26B5E84}">
      <p14:sectionLst xmlns:p14="http://schemas.microsoft.com/office/powerpoint/2010/main">
        <p14:section name="Default Section" id="{08DBA412-1AB3-41A2-8E6E-0CE67E926037}">
          <p14:sldIdLst>
            <p14:sldId id="2147376530"/>
            <p14:sldId id="2147376687"/>
            <p14:sldId id="2147376718"/>
            <p14:sldId id="2147376690"/>
            <p14:sldId id="2147376709"/>
            <p14:sldId id="2147376716"/>
            <p14:sldId id="272"/>
            <p14:sldId id="2147376694"/>
            <p14:sldId id="2147376710"/>
            <p14:sldId id="2147376696"/>
            <p14:sldId id="2147376701"/>
            <p14:sldId id="2147376713"/>
            <p14:sldId id="2147376717"/>
            <p14:sldId id="2147376708"/>
            <p14:sldId id="280"/>
            <p14:sldId id="2147376715"/>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3116">
          <p15:clr>
            <a:srgbClr val="A4A3A4"/>
          </p15:clr>
        </p15:guide>
        <p15:guide id="2" pos="212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C0E6"/>
    <a:srgbClr val="5CA5DB"/>
    <a:srgbClr val="BDDBF1"/>
    <a:srgbClr val="E01B22"/>
    <a:srgbClr val="EB6B6F"/>
    <a:srgbClr val="DB0A2B"/>
    <a:srgbClr val="112759"/>
    <a:srgbClr val="061126"/>
    <a:srgbClr val="06122A"/>
    <a:srgbClr val="2136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88"/>
    <p:restoredTop sz="96046" autoAdjust="0"/>
  </p:normalViewPr>
  <p:slideViewPr>
    <p:cSldViewPr snapToGrid="0">
      <p:cViewPr varScale="1">
        <p:scale>
          <a:sx n="227" d="100"/>
          <a:sy n="227" d="100"/>
        </p:scale>
        <p:origin x="1192" y="184"/>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guide orient="horz" pos="3116"/>
        <p:guide pos="212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2588" cy="495300"/>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19525" y="0"/>
            <a:ext cx="2922588" cy="495300"/>
          </a:xfrm>
          <a:prstGeom prst="rect">
            <a:avLst/>
          </a:prstGeom>
        </p:spPr>
        <p:txBody>
          <a:bodyPr vert="horz" lIns="91440" tIns="45720" rIns="91440" bIns="45720" rtlCol="0"/>
          <a:lstStyle>
            <a:lvl1pPr algn="r">
              <a:defRPr sz="1200"/>
            </a:lvl1pPr>
          </a:lstStyle>
          <a:p>
            <a:fld id="{95D253A4-0B7E-4AB1-BC3F-F4147DEFAB95}" type="datetimeFigureOut">
              <a:rPr lang="de-DE" smtClean="0"/>
              <a:t>02.03.22</a:t>
            </a:fld>
            <a:endParaRPr lang="de-DE"/>
          </a:p>
        </p:txBody>
      </p:sp>
      <p:sp>
        <p:nvSpPr>
          <p:cNvPr id="4" name="Slide Image Placeholder 3"/>
          <p:cNvSpPr>
            <a:spLocks noGrp="1" noRot="1" noChangeAspect="1"/>
          </p:cNvSpPr>
          <p:nvPr>
            <p:ph type="sldImg" idx="2"/>
          </p:nvPr>
        </p:nvSpPr>
        <p:spPr>
          <a:xfrm>
            <a:off x="404813" y="1236663"/>
            <a:ext cx="5934075" cy="3338512"/>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74688" y="4760913"/>
            <a:ext cx="5394325" cy="38957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9398000"/>
            <a:ext cx="2922588" cy="495300"/>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19525" y="9398000"/>
            <a:ext cx="2922588" cy="495300"/>
          </a:xfrm>
          <a:prstGeom prst="rect">
            <a:avLst/>
          </a:prstGeom>
        </p:spPr>
        <p:txBody>
          <a:bodyPr vert="horz" lIns="91440" tIns="45720" rIns="91440" bIns="45720" rtlCol="0" anchor="b"/>
          <a:lstStyle>
            <a:lvl1pPr algn="r">
              <a:defRPr sz="1200"/>
            </a:lvl1pPr>
          </a:lstStyle>
          <a:p>
            <a:fld id="{BBACEC32-9729-4324-8074-93823F480A08}" type="slidenum">
              <a:rPr lang="de-DE" smtClean="0"/>
              <a:t>‹Nº›</a:t>
            </a:fld>
            <a:endParaRPr lang="de-DE"/>
          </a:p>
        </p:txBody>
      </p:sp>
    </p:spTree>
    <p:extLst>
      <p:ext uri="{BB962C8B-B14F-4D97-AF65-F5344CB8AC3E}">
        <p14:creationId xmlns:p14="http://schemas.microsoft.com/office/powerpoint/2010/main" val="1684526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Arial Nova Cond" panose="020B0506020202020204" pitchFamily="34" charset="0"/>
            </a:endParaRPr>
          </a:p>
        </p:txBody>
      </p:sp>
      <p:sp>
        <p:nvSpPr>
          <p:cNvPr id="4" name="Slide Number Placeholder 3"/>
          <p:cNvSpPr>
            <a:spLocks noGrp="1"/>
          </p:cNvSpPr>
          <p:nvPr>
            <p:ph type="sldNum" sz="quarter" idx="5"/>
          </p:nvPr>
        </p:nvSpPr>
        <p:spPr/>
        <p:txBody>
          <a:bodyPr/>
          <a:lstStyle/>
          <a:p>
            <a:fld id="{FB3DFC10-1456-4539-8175-254A373B5C17}" type="slidenum">
              <a:rPr lang="en-US" smtClean="0">
                <a:latin typeface="Arial Nova Cond" panose="020B0506020202020204" pitchFamily="34" charset="0"/>
              </a:rPr>
              <a:t>1</a:t>
            </a:fld>
            <a:endParaRPr lang="en-US">
              <a:latin typeface="Arial Nova Cond" panose="020B0506020202020204" pitchFamily="34" charset="0"/>
            </a:endParaRPr>
          </a:p>
        </p:txBody>
      </p:sp>
    </p:spTree>
    <p:extLst>
      <p:ext uri="{BB962C8B-B14F-4D97-AF65-F5344CB8AC3E}">
        <p14:creationId xmlns:p14="http://schemas.microsoft.com/office/powerpoint/2010/main" val="1686162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Arial Nova Cond" panose="020B0506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B3DFC10-1456-4539-8175-254A373B5C17}" type="slidenum">
              <a:rPr kumimoji="0" lang="en-US" sz="1200" b="1" i="0" u="none" strike="noStrike" kern="1200" cap="none" spc="0" normalizeH="0" baseline="0" noProof="0" smtClean="0">
                <a:ln>
                  <a:noFill/>
                </a:ln>
                <a:solidFill>
                  <a:prstClr val="black"/>
                </a:solidFill>
                <a:effectLst/>
                <a:uLnTx/>
                <a:uFillTx/>
                <a:latin typeface="Arial Nova Cond" panose="020B0506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1" i="0" u="none" strike="noStrike" kern="1200" cap="none" spc="0" normalizeH="0" baseline="0" noProof="0">
              <a:ln>
                <a:noFill/>
              </a:ln>
              <a:solidFill>
                <a:prstClr val="black"/>
              </a:solidFill>
              <a:effectLst/>
              <a:uLnTx/>
              <a:uFillTx/>
              <a:latin typeface="Arial Nova Cond" panose="020B0506020202020204" pitchFamily="34" charset="0"/>
              <a:ea typeface="+mn-ea"/>
              <a:cs typeface="+mn-cs"/>
            </a:endParaRPr>
          </a:p>
        </p:txBody>
      </p:sp>
    </p:spTree>
    <p:extLst>
      <p:ext uri="{BB962C8B-B14F-4D97-AF65-F5344CB8AC3E}">
        <p14:creationId xmlns:p14="http://schemas.microsoft.com/office/powerpoint/2010/main" val="16766943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4.sv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tags" Target="../tags/tag5.xml"/><Relationship Id="rId7" Type="http://schemas.openxmlformats.org/officeDocument/2006/relationships/image" Target="../media/image5.pn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2.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image" Target="../media/image2.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vmlDrawing" Target="../drawings/vmlDrawing5.vml"/><Relationship Id="rId6" Type="http://schemas.openxmlformats.org/officeDocument/2006/relationships/image" Target="../media/image2.emf"/><Relationship Id="rId5" Type="http://schemas.openxmlformats.org/officeDocument/2006/relationships/oleObject" Target="../embeddings/oleObject5.bin"/><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4.svg"/><Relationship Id="rId2" Type="http://schemas.openxmlformats.org/officeDocument/2006/relationships/tags" Target="../tags/tag10.xml"/><Relationship Id="rId1" Type="http://schemas.openxmlformats.org/officeDocument/2006/relationships/vmlDrawing" Target="../drawings/vmlDrawing6.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tags" Target="../tags/tag12.xml"/><Relationship Id="rId7" Type="http://schemas.openxmlformats.org/officeDocument/2006/relationships/image" Target="../media/image5.png"/><Relationship Id="rId2" Type="http://schemas.openxmlformats.org/officeDocument/2006/relationships/tags" Target="../tags/tag11.xml"/><Relationship Id="rId1" Type="http://schemas.openxmlformats.org/officeDocument/2006/relationships/vmlDrawing" Target="../drawings/vmlDrawing7.vml"/><Relationship Id="rId6" Type="http://schemas.openxmlformats.org/officeDocument/2006/relationships/image" Target="../media/image2.emf"/><Relationship Id="rId5" Type="http://schemas.openxmlformats.org/officeDocument/2006/relationships/oleObject" Target="../embeddings/oleObject7.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vmlDrawing" Target="../drawings/vmlDrawing8.vml"/><Relationship Id="rId6" Type="http://schemas.openxmlformats.org/officeDocument/2006/relationships/image" Target="../media/image2.emf"/><Relationship Id="rId5" Type="http://schemas.openxmlformats.org/officeDocument/2006/relationships/oleObject" Target="../embeddings/oleObject8.bin"/><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vmlDrawing" Target="../drawings/vmlDrawing9.vml"/><Relationship Id="rId6" Type="http://schemas.openxmlformats.org/officeDocument/2006/relationships/image" Target="../media/image2.emf"/><Relationship Id="rId5" Type="http://schemas.openxmlformats.org/officeDocument/2006/relationships/oleObject" Target="../embeddings/oleObject9.bin"/><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vmlDrawing" Target="../drawings/vmlDrawing10.vml"/><Relationship Id="rId5" Type="http://schemas.openxmlformats.org/officeDocument/2006/relationships/image" Target="../media/image2.emf"/><Relationship Id="rId4"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8.svg"/><Relationship Id="rId2" Type="http://schemas.openxmlformats.org/officeDocument/2006/relationships/tags" Target="../tags/tag18.xml"/><Relationship Id="rId1" Type="http://schemas.openxmlformats.org/officeDocument/2006/relationships/vmlDrawing" Target="../drawings/vmlDrawing11.vml"/><Relationship Id="rId6" Type="http://schemas.openxmlformats.org/officeDocument/2006/relationships/image" Target="../media/image7.png"/><Relationship Id="rId5" Type="http://schemas.openxmlformats.org/officeDocument/2006/relationships/image" Target="../media/image2.emf"/><Relationship Id="rId4"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vmlDrawing" Target="../drawings/vmlDrawing12.vml"/><Relationship Id="rId5" Type="http://schemas.openxmlformats.org/officeDocument/2006/relationships/image" Target="../media/image2.emf"/><Relationship Id="rId4" Type="http://schemas.openxmlformats.org/officeDocument/2006/relationships/oleObject" Target="../embeddings/oleObject12.bin"/></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vmlDrawing" Target="../drawings/vmlDrawing13.vml"/><Relationship Id="rId6" Type="http://schemas.openxmlformats.org/officeDocument/2006/relationships/image" Target="../media/image2.emf"/><Relationship Id="rId5" Type="http://schemas.openxmlformats.org/officeDocument/2006/relationships/oleObject" Target="../embeddings/oleObject13.bin"/><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vmlDrawing" Target="../drawings/vmlDrawing14.vml"/><Relationship Id="rId6" Type="http://schemas.openxmlformats.org/officeDocument/2006/relationships/image" Target="../media/image2.emf"/><Relationship Id="rId5" Type="http://schemas.openxmlformats.org/officeDocument/2006/relationships/oleObject" Target="../embeddings/oleObject14.bin"/><Relationship Id="rId4"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vmlDrawing" Target="../drawings/vmlDrawing15.vml"/><Relationship Id="rId6" Type="http://schemas.openxmlformats.org/officeDocument/2006/relationships/image" Target="../media/image2.emf"/><Relationship Id="rId5" Type="http://schemas.openxmlformats.org/officeDocument/2006/relationships/oleObject" Target="../embeddings/oleObject15.bin"/><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30.xml"/><Relationship Id="rId5" Type="http://schemas.openxmlformats.org/officeDocument/2006/relationships/image" Target="file:///D:\Business%20Graphics\18_tools\Template_Theme\RB_logos_new\RB_Logo_pos_RGB.svg" TargetMode="External"/><Relationship Id="rId4" Type="http://schemas.openxmlformats.org/officeDocument/2006/relationships/image" Target="../media/image10.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file:///D:\Business%20Graphics\18_tools\Template_Theme\RB_logos_new\RB_Logo_neg_RGB.svg" TargetMode="External"/><Relationship Id="rId4" Type="http://schemas.openxmlformats.org/officeDocument/2006/relationships/image" Target="../media/image12.svg"/></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3.xml"/></Relationships>
</file>

<file path=ppt/slideLayouts/_rels/slideLayout21.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tags" Target="../tags/tag35.xml"/><Relationship Id="rId7"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vmlDrawing" Target="../drawings/vmlDrawing16.v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9"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0.xml"/><Relationship Id="rId1" Type="http://schemas.openxmlformats.org/officeDocument/2006/relationships/vmlDrawing" Target="../drawings/vmlDrawing18.vml"/><Relationship Id="rId5" Type="http://schemas.openxmlformats.org/officeDocument/2006/relationships/image" Target="../media/image2.emf"/><Relationship Id="rId4" Type="http://schemas.openxmlformats.org/officeDocument/2006/relationships/oleObject" Target="../embeddings/oleObject18.bin"/></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tags" Target="../tags/tag42.xml"/><Relationship Id="rId7" Type="http://schemas.openxmlformats.org/officeDocument/2006/relationships/image" Target="../media/image5.png"/><Relationship Id="rId2" Type="http://schemas.openxmlformats.org/officeDocument/2006/relationships/tags" Target="../tags/tag41.xml"/><Relationship Id="rId1" Type="http://schemas.openxmlformats.org/officeDocument/2006/relationships/vmlDrawing" Target="../drawings/vmlDrawing19.vml"/><Relationship Id="rId6" Type="http://schemas.openxmlformats.org/officeDocument/2006/relationships/image" Target="../media/image2.emf"/><Relationship Id="rId5" Type="http://schemas.openxmlformats.org/officeDocument/2006/relationships/oleObject" Target="../embeddings/oleObject19.bin"/><Relationship Id="rId4"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vmlDrawing" Target="../drawings/vmlDrawing20.vml"/><Relationship Id="rId6" Type="http://schemas.openxmlformats.org/officeDocument/2006/relationships/image" Target="../media/image2.emf"/><Relationship Id="rId5" Type="http://schemas.openxmlformats.org/officeDocument/2006/relationships/oleObject" Target="../embeddings/oleObject20.bin"/><Relationship Id="rId4"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vmlDrawing" Target="../drawings/vmlDrawing21.vml"/><Relationship Id="rId6" Type="http://schemas.openxmlformats.org/officeDocument/2006/relationships/image" Target="../media/image2.emf"/><Relationship Id="rId5" Type="http://schemas.openxmlformats.org/officeDocument/2006/relationships/oleObject" Target="../embeddings/oleObject21.bin"/><Relationship Id="rId4"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4.svg"/><Relationship Id="rId2" Type="http://schemas.openxmlformats.org/officeDocument/2006/relationships/tags" Target="../tags/tag47.xml"/><Relationship Id="rId1" Type="http://schemas.openxmlformats.org/officeDocument/2006/relationships/vmlDrawing" Target="../drawings/vmlDrawing22.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22.bin"/></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tags" Target="../tags/tag49.xml"/><Relationship Id="rId7" Type="http://schemas.openxmlformats.org/officeDocument/2006/relationships/image" Target="../media/image5.png"/><Relationship Id="rId2" Type="http://schemas.openxmlformats.org/officeDocument/2006/relationships/tags" Target="../tags/tag48.xml"/><Relationship Id="rId1" Type="http://schemas.openxmlformats.org/officeDocument/2006/relationships/vmlDrawing" Target="../drawings/vmlDrawing23.vml"/><Relationship Id="rId6" Type="http://schemas.openxmlformats.org/officeDocument/2006/relationships/image" Target="../media/image2.emf"/><Relationship Id="rId5" Type="http://schemas.openxmlformats.org/officeDocument/2006/relationships/oleObject" Target="../embeddings/oleObject23.bin"/><Relationship Id="rId4"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vmlDrawing" Target="../drawings/vmlDrawing24.vml"/><Relationship Id="rId6" Type="http://schemas.openxmlformats.org/officeDocument/2006/relationships/image" Target="../media/image2.emf"/><Relationship Id="rId5" Type="http://schemas.openxmlformats.org/officeDocument/2006/relationships/oleObject" Target="../embeddings/oleObject24.bin"/><Relationship Id="rId4"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vmlDrawing" Target="../drawings/vmlDrawing25.vml"/><Relationship Id="rId6" Type="http://schemas.openxmlformats.org/officeDocument/2006/relationships/image" Target="../media/image2.emf"/><Relationship Id="rId5" Type="http://schemas.openxmlformats.org/officeDocument/2006/relationships/oleObject" Target="../embeddings/oleObject25.bin"/><Relationship Id="rId4"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4.xml"/><Relationship Id="rId1" Type="http://schemas.openxmlformats.org/officeDocument/2006/relationships/vmlDrawing" Target="../drawings/vmlDrawing26.vml"/><Relationship Id="rId5" Type="http://schemas.openxmlformats.org/officeDocument/2006/relationships/image" Target="../media/image2.emf"/><Relationship Id="rId4" Type="http://schemas.openxmlformats.org/officeDocument/2006/relationships/oleObject" Target="../embeddings/oleObject26.bin"/></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8.svg"/><Relationship Id="rId2" Type="http://schemas.openxmlformats.org/officeDocument/2006/relationships/tags" Target="../tags/tag55.xml"/><Relationship Id="rId1" Type="http://schemas.openxmlformats.org/officeDocument/2006/relationships/vmlDrawing" Target="../drawings/vmlDrawing27.vml"/><Relationship Id="rId6" Type="http://schemas.openxmlformats.org/officeDocument/2006/relationships/image" Target="../media/image7.png"/><Relationship Id="rId5" Type="http://schemas.openxmlformats.org/officeDocument/2006/relationships/image" Target="../media/image2.emf"/><Relationship Id="rId4" Type="http://schemas.openxmlformats.org/officeDocument/2006/relationships/oleObject" Target="../embeddings/oleObject27.bin"/></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6.xml"/><Relationship Id="rId1" Type="http://schemas.openxmlformats.org/officeDocument/2006/relationships/vmlDrawing" Target="../drawings/vmlDrawing28.vml"/><Relationship Id="rId5" Type="http://schemas.openxmlformats.org/officeDocument/2006/relationships/image" Target="../media/image2.emf"/><Relationship Id="rId4" Type="http://schemas.openxmlformats.org/officeDocument/2006/relationships/oleObject" Target="../embeddings/oleObject28.bin"/></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vmlDrawing" Target="../drawings/vmlDrawing29.vml"/><Relationship Id="rId6" Type="http://schemas.openxmlformats.org/officeDocument/2006/relationships/image" Target="../media/image2.emf"/><Relationship Id="rId5" Type="http://schemas.openxmlformats.org/officeDocument/2006/relationships/oleObject" Target="../embeddings/oleObject29.bin"/><Relationship Id="rId4"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4"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vmlDrawing" Target="../drawings/vmlDrawing30.vml"/><Relationship Id="rId6" Type="http://schemas.openxmlformats.org/officeDocument/2006/relationships/image" Target="../media/image2.emf"/><Relationship Id="rId5" Type="http://schemas.openxmlformats.org/officeDocument/2006/relationships/oleObject" Target="../embeddings/oleObject30.bin"/><Relationship Id="rId4"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vmlDrawing" Target="../drawings/vmlDrawing31.vml"/><Relationship Id="rId6" Type="http://schemas.openxmlformats.org/officeDocument/2006/relationships/image" Target="../media/image2.emf"/><Relationship Id="rId5" Type="http://schemas.openxmlformats.org/officeDocument/2006/relationships/oleObject" Target="../embeddings/oleObject31.bin"/><Relationship Id="rId4"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6.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2.xml"/><Relationship Id="rId1" Type="http://schemas.openxmlformats.org/officeDocument/2006/relationships/tags" Target="../tags/tag67.xml"/><Relationship Id="rId5" Type="http://schemas.openxmlformats.org/officeDocument/2006/relationships/image" Target="file:///D:\Business%20Graphics\18_tools\Template_Theme\RB_logos_new\RB_Logo_pos_RGB.svg" TargetMode="External"/><Relationship Id="rId4" Type="http://schemas.openxmlformats.org/officeDocument/2006/relationships/image" Target="../media/image10.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68.xml"/><Relationship Id="rId5" Type="http://schemas.openxmlformats.org/officeDocument/2006/relationships/image" Target="file:///D:\Business%20Graphics\18_tools\Template_Theme\RB_logos_new\RB_Logo_neg_RGB.svg" TargetMode="External"/><Relationship Id="rId4" Type="http://schemas.openxmlformats.org/officeDocument/2006/relationships/image" Target="../media/image12.svg"/></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9.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0.xml"/></Relationships>
</file>

<file path=ppt/slideLayouts/_rels/slideLayout43.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tags" Target="../tags/tag72.xml"/><Relationship Id="rId7" Type="http://schemas.openxmlformats.org/officeDocument/2006/relationships/slideMaster" Target="../slideMasters/slideMaster2.xml"/><Relationship Id="rId2" Type="http://schemas.openxmlformats.org/officeDocument/2006/relationships/tags" Target="../tags/tag71.xml"/><Relationship Id="rId1" Type="http://schemas.openxmlformats.org/officeDocument/2006/relationships/vmlDrawing" Target="../drawings/vmlDrawing32.v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ligh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9F133AE3-6501-4F1F-B6D9-C79AA68E0CE9}"/>
              </a:ext>
            </a:extLst>
          </p:cNvPr>
          <p:cNvGraphicFramePr>
            <a:graphicFrameLocks noChangeAspect="1"/>
          </p:cNvGraphicFramePr>
          <p:nvPr>
            <p:custDataLst>
              <p:tags r:id="rId2"/>
            </p:custDataLst>
            <p:extLst>
              <p:ext uri="{D42A27DB-BD31-4B8C-83A1-F6EECF244321}">
                <p14:modId xmlns:p14="http://schemas.microsoft.com/office/powerpoint/2010/main" val="7875864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40" name="think-cell Slide" r:id="rId4" imgW="592" imgH="591" progId="TCLayout.ActiveDocument.1">
                  <p:embed/>
                </p:oleObj>
              </mc:Choice>
              <mc:Fallback>
                <p:oleObj name="think-cell Slide" r:id="rId4" imgW="592" imgH="591" progId="TCLayout.ActiveDocument.1">
                  <p:embed/>
                  <p:pic>
                    <p:nvPicPr>
                      <p:cNvPr id="6" name="Object 5" hidden="1">
                        <a:extLst>
                          <a:ext uri="{FF2B5EF4-FFF2-40B4-BE49-F238E27FC236}">
                            <a16:creationId xmlns:a16="http://schemas.microsoft.com/office/drawing/2014/main" id="{9F133AE3-6501-4F1F-B6D9-C79AA68E0CE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ype of document"/>
          <p:cNvSpPr>
            <a:spLocks noGrp="1"/>
          </p:cNvSpPr>
          <p:nvPr>
            <p:ph type="body" sz="quarter" idx="18" hasCustomPrompt="1"/>
          </p:nvPr>
        </p:nvSpPr>
        <p:spPr>
          <a:xfrm>
            <a:off x="4656135" y="4110436"/>
            <a:ext cx="7127877" cy="615553"/>
          </a:xfrm>
          <a:prstGeom prst="rect">
            <a:avLst/>
          </a:prstGeom>
        </p:spPr>
        <p:txBody>
          <a:bodyPr vert="horz" wrap="square" lIns="0" tIns="0" rIns="0" bIns="0" rtlCol="0" anchor="t" anchorCtr="0">
            <a:spAutoFit/>
          </a:bodyPr>
          <a:lstStyle>
            <a:lvl1pPr>
              <a:defRPr lang="en-US" sz="2000" dirty="0" smtClean="0">
                <a:latin typeface="+mn-lt"/>
                <a:ea typeface="+mn-ea"/>
                <a:cs typeface="+mn-cs"/>
              </a:defRPr>
            </a:lvl1pPr>
          </a:lstStyle>
          <a:p>
            <a:pPr lvl="0" defTabSz="914423" fontAlgn="base">
              <a:lnSpc>
                <a:spcPct val="100000"/>
              </a:lnSpc>
              <a:spcAft>
                <a:spcPct val="0"/>
              </a:spcAft>
              <a:buClrTx/>
              <a:buSzPct val="100000"/>
            </a:pPr>
            <a:r>
              <a:rPr lang="en-US"/>
              <a:t>Type of document</a:t>
            </a:r>
            <a:br>
              <a:rPr lang="en-US"/>
            </a:br>
            <a:r>
              <a:rPr lang="en-US"/>
              <a:t>(max. 2 lines)</a:t>
            </a:r>
          </a:p>
        </p:txBody>
      </p:sp>
      <p:sp>
        <p:nvSpPr>
          <p:cNvPr id="3" name="Location, date"/>
          <p:cNvSpPr>
            <a:spLocks noGrp="1"/>
          </p:cNvSpPr>
          <p:nvPr>
            <p:ph type="body" sz="quarter" idx="16" hasCustomPrompt="1"/>
          </p:nvPr>
        </p:nvSpPr>
        <p:spPr>
          <a:xfrm>
            <a:off x="4656135" y="5575373"/>
            <a:ext cx="7127877" cy="193899"/>
          </a:xfrm>
          <a:prstGeom prst="rect">
            <a:avLst/>
          </a:prstGeom>
        </p:spPr>
        <p:txBody>
          <a:bodyPr vert="horz" wrap="square" lIns="0" tIns="0" rIns="0" bIns="0" rtlCol="0" anchor="b" anchorCtr="0">
            <a:spAutoFit/>
          </a:bodyPr>
          <a:lstStyle>
            <a:lvl1pPr>
              <a:defRPr lang="en-US" sz="1400" dirty="0" smtClean="0">
                <a:latin typeface="+mn-lt"/>
                <a:ea typeface="+mn-ea"/>
                <a:cs typeface="+mn-cs"/>
              </a:defRPr>
            </a:lvl1pPr>
          </a:lstStyle>
          <a:p>
            <a:pPr lvl="0" defTabSz="914400" fontAlgn="base">
              <a:spcBef>
                <a:spcPts val="300"/>
              </a:spcBef>
              <a:spcAft>
                <a:spcPct val="0"/>
              </a:spcAft>
              <a:buClrTx/>
              <a:buSzPct val="100000"/>
            </a:pPr>
            <a:r>
              <a:rPr lang="en-US"/>
              <a:t>Location, date of presentation (month, day, year)</a:t>
            </a:r>
          </a:p>
        </p:txBody>
      </p:sp>
      <p:sp>
        <p:nvSpPr>
          <p:cNvPr id="4" name="Project name"/>
          <p:cNvSpPr>
            <a:spLocks noGrp="1"/>
          </p:cNvSpPr>
          <p:nvPr>
            <p:ph type="title" hasCustomPrompt="1"/>
          </p:nvPr>
        </p:nvSpPr>
        <p:spPr>
          <a:xfrm>
            <a:off x="4656135" y="3390900"/>
            <a:ext cx="7127877" cy="575542"/>
          </a:xfrm>
          <a:prstGeom prst="rect">
            <a:avLst/>
          </a:prstGeom>
        </p:spPr>
        <p:txBody>
          <a:bodyPr vert="horz" wrap="square" lIns="0" tIns="0" rIns="0" bIns="0" rtlCol="0" anchor="b" anchorCtr="0">
            <a:spAutoFit/>
          </a:bodyPr>
          <a:lstStyle>
            <a:lvl1pPr>
              <a:defRPr lang="en-US" sz="4400" dirty="0">
                <a:latin typeface="+mj-lt"/>
                <a:ea typeface="+mj-ea"/>
                <a:cs typeface="+mj-cs"/>
              </a:defRPr>
            </a:lvl1pPr>
          </a:lstStyle>
          <a:p>
            <a:pPr lvl="0" fontAlgn="auto">
              <a:lnSpc>
                <a:spcPct val="85000"/>
              </a:lnSpc>
              <a:spcAft>
                <a:spcPts val="0"/>
              </a:spcAft>
            </a:pPr>
            <a:r>
              <a:rPr lang="en-US"/>
              <a:t>Project name or title</a:t>
            </a:r>
          </a:p>
        </p:txBody>
      </p:sp>
      <p:sp>
        <p:nvSpPr>
          <p:cNvPr id="36" name="Picture Placeholder">
            <a:extLst>
              <a:ext uri="{FF2B5EF4-FFF2-40B4-BE49-F238E27FC236}">
                <a16:creationId xmlns:a16="http://schemas.microsoft.com/office/drawing/2014/main" id="{416852F3-384B-497A-823F-D1536B505670}"/>
              </a:ext>
            </a:extLst>
          </p:cNvPr>
          <p:cNvSpPr>
            <a:spLocks noGrp="1" noChangeAspect="1"/>
          </p:cNvSpPr>
          <p:nvPr>
            <p:ph type="pic" sz="quarter" idx="20" hasCustomPrompt="1"/>
          </p:nvPr>
        </p:nvSpPr>
        <p:spPr>
          <a:xfrm>
            <a:off x="407988" y="1092496"/>
            <a:ext cx="3376510" cy="4667252"/>
          </a:xfrm>
          <a:custGeom>
            <a:avLst/>
            <a:gdLst>
              <a:gd name="connsiteX0" fmla="*/ 0 w 3412000"/>
              <a:gd name="connsiteY0" fmla="*/ 0 h 4716922"/>
              <a:gd name="connsiteX1" fmla="*/ 1499280 w 3412000"/>
              <a:gd name="connsiteY1" fmla="*/ 0 h 4716922"/>
              <a:gd name="connsiteX2" fmla="*/ 1499280 w 3412000"/>
              <a:gd name="connsiteY2" fmla="*/ 233 h 4716922"/>
              <a:gd name="connsiteX3" fmla="*/ 1503939 w 3412000"/>
              <a:gd name="connsiteY3" fmla="*/ 0 h 4716922"/>
              <a:gd name="connsiteX4" fmla="*/ 1507621 w 3412000"/>
              <a:gd name="connsiteY4" fmla="*/ 0 h 4716922"/>
              <a:gd name="connsiteX5" fmla="*/ 1530767 w 3412000"/>
              <a:gd name="connsiteY5" fmla="*/ 1156 h 4716922"/>
              <a:gd name="connsiteX6" fmla="*/ 1531471 w 3412000"/>
              <a:gd name="connsiteY6" fmla="*/ 1156 h 4716922"/>
              <a:gd name="connsiteX7" fmla="*/ 1531471 w 3412000"/>
              <a:gd name="connsiteY7" fmla="*/ 1191 h 4716922"/>
              <a:gd name="connsiteX8" fmla="*/ 2698258 w 3412000"/>
              <a:gd name="connsiteY8" fmla="*/ 1178850 h 4716922"/>
              <a:gd name="connsiteX9" fmla="*/ 2178360 w 3412000"/>
              <a:gd name="connsiteY9" fmla="*/ 2151848 h 4716922"/>
              <a:gd name="connsiteX10" fmla="*/ 3412000 w 3412000"/>
              <a:gd name="connsiteY10" fmla="*/ 3432817 h 4716922"/>
              <a:gd name="connsiteX11" fmla="*/ 2115655 w 3412000"/>
              <a:gd name="connsiteY11" fmla="*/ 4716922 h 4716922"/>
              <a:gd name="connsiteX12" fmla="*/ 2115634 w 3412000"/>
              <a:gd name="connsiteY12" fmla="*/ 4716922 h 4716922"/>
              <a:gd name="connsiteX13" fmla="*/ 1531471 w 3412000"/>
              <a:gd name="connsiteY13" fmla="*/ 4716922 h 4716922"/>
              <a:gd name="connsiteX14" fmla="*/ 1531471 w 3412000"/>
              <a:gd name="connsiteY14" fmla="*/ 4716922 h 4716922"/>
              <a:gd name="connsiteX15" fmla="*/ 1499280 w 3412000"/>
              <a:gd name="connsiteY15" fmla="*/ 4716922 h 4716922"/>
              <a:gd name="connsiteX16" fmla="*/ 0 w 3412000"/>
              <a:gd name="connsiteY16" fmla="*/ 4716922 h 4716922"/>
              <a:gd name="connsiteX17" fmla="*/ 0 w 3412000"/>
              <a:gd name="connsiteY17" fmla="*/ 1156 h 471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12000" h="4716922">
                <a:moveTo>
                  <a:pt x="0" y="0"/>
                </a:moveTo>
                <a:lnTo>
                  <a:pt x="1499280" y="0"/>
                </a:lnTo>
                <a:lnTo>
                  <a:pt x="1499280" y="233"/>
                </a:lnTo>
                <a:lnTo>
                  <a:pt x="1503939" y="0"/>
                </a:lnTo>
                <a:lnTo>
                  <a:pt x="1507621" y="0"/>
                </a:lnTo>
                <a:lnTo>
                  <a:pt x="1530767" y="1156"/>
                </a:lnTo>
                <a:lnTo>
                  <a:pt x="1531471" y="1156"/>
                </a:lnTo>
                <a:lnTo>
                  <a:pt x="1531471" y="1191"/>
                </a:lnTo>
                <a:cubicBezTo>
                  <a:pt x="2178207" y="13702"/>
                  <a:pt x="2698258" y="536234"/>
                  <a:pt x="2698258" y="1178850"/>
                </a:cubicBezTo>
                <a:cubicBezTo>
                  <a:pt x="2698258" y="1583202"/>
                  <a:pt x="2492357" y="1940007"/>
                  <a:pt x="2178360" y="2151848"/>
                </a:cubicBezTo>
                <a:cubicBezTo>
                  <a:pt x="2865233" y="2182634"/>
                  <a:pt x="3412000" y="2744476"/>
                  <a:pt x="3412000" y="3432817"/>
                </a:cubicBezTo>
                <a:cubicBezTo>
                  <a:pt x="3412000" y="4142008"/>
                  <a:pt x="2831606" y="4716922"/>
                  <a:pt x="2115655" y="4716922"/>
                </a:cubicBezTo>
                <a:lnTo>
                  <a:pt x="2115634" y="4716922"/>
                </a:lnTo>
                <a:lnTo>
                  <a:pt x="1531471" y="4716922"/>
                </a:lnTo>
                <a:lnTo>
                  <a:pt x="1531471" y="4716922"/>
                </a:lnTo>
                <a:lnTo>
                  <a:pt x="1499280" y="4716922"/>
                </a:lnTo>
                <a:lnTo>
                  <a:pt x="0" y="4716922"/>
                </a:lnTo>
                <a:lnTo>
                  <a:pt x="0" y="1156"/>
                </a:lnTo>
                <a:close/>
              </a:path>
            </a:pathLst>
          </a:custGeom>
          <a:noFill/>
        </p:spPr>
        <p:txBody>
          <a:bodyPr vert="horz" wrap="square" lIns="72000" tIns="0" rIns="1116000" bIns="1440000" rtlCol="0" anchor="ctr" anchorCtr="0">
            <a:noAutofit/>
          </a:bodyPr>
          <a:lstStyle>
            <a:lvl1pPr marL="0" marR="0" indent="0" algn="l" defTabSz="1125444" rtl="0" eaLnBrk="1" fontAlgn="auto" latinLnBrk="0" hangingPunct="1">
              <a:lnSpc>
                <a:spcPct val="90000"/>
              </a:lnSpc>
              <a:spcBef>
                <a:spcPts val="0"/>
              </a:spcBef>
              <a:spcAft>
                <a:spcPts val="0"/>
              </a:spcAft>
              <a:buClrTx/>
              <a:buSzTx/>
              <a:buFont typeface="Arial Narrow" pitchFamily="34" charset="0"/>
              <a:buNone/>
              <a:tabLst/>
              <a:defRPr lang="en-US">
                <a:solidFill>
                  <a:schemeClr val="tx2"/>
                </a:solidFill>
              </a:defRPr>
            </a:lvl1pPr>
          </a:lstStyle>
          <a:p>
            <a:pPr marL="0" marR="0" lvl="0" indent="0" algn="l" defTabSz="1125444" rtl="0" eaLnBrk="1" fontAlgn="auto" latinLnBrk="0" hangingPunct="1">
              <a:lnSpc>
                <a:spcPct val="90000"/>
              </a:lnSpc>
              <a:spcBef>
                <a:spcPts val="0"/>
              </a:spcBef>
              <a:spcAft>
                <a:spcPts val="0"/>
              </a:spcAft>
              <a:buClrTx/>
              <a:buSzTx/>
              <a:buFont typeface="Arial Narrow" pitchFamily="34" charset="0"/>
              <a:buNone/>
              <a:tabLst/>
              <a:defRPr/>
            </a:pPr>
            <a:r>
              <a:rPr lang="en-US"/>
              <a:t>Insert image from RB Library –OR– Click icon to add from file –OR– Select frame and paste –OR– </a:t>
            </a:r>
            <a:br>
              <a:rPr lang="en-US"/>
            </a:br>
            <a:r>
              <a:rPr lang="en-US"/>
              <a:t>Select and change color | To clear image frame, use backspace</a:t>
            </a:r>
          </a:p>
        </p:txBody>
      </p:sp>
      <p:pic>
        <p:nvPicPr>
          <p:cNvPr id="14" name="RB Logo">
            <a:extLst>
              <a:ext uri="{FF2B5EF4-FFF2-40B4-BE49-F238E27FC236}">
                <a16:creationId xmlns:a16="http://schemas.microsoft.com/office/drawing/2014/main" id="{44FBA0FD-F8B4-42C3-9442-3B170B2879A5}"/>
              </a:ext>
            </a:extLst>
          </p:cNvPr>
          <p:cNvPicPr>
            <a:picLocks noChangeAspect="1"/>
          </p:cNvPicPr>
          <p:nvPr userDrawn="1"/>
        </p:nvPicPr>
        <p:blipFill>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10841293" y="178917"/>
            <a:ext cx="942720" cy="467452"/>
          </a:xfrm>
          <a:prstGeom prst="rect">
            <a:avLst/>
          </a:prstGeom>
        </p:spPr>
      </p:pic>
    </p:spTree>
  </p:cSld>
  <p:clrMapOvr>
    <a:masterClrMapping/>
  </p:clrMapOvr>
  <p:extLst>
    <p:ext uri="{DCECCB84-F9BA-43D5-87BE-67443E8EF086}">
      <p15:sldGuideLst xmlns:p15="http://schemas.microsoft.com/office/powerpoint/2012/main">
        <p15:guide id="1" pos="2933">
          <p15:clr>
            <a:srgbClr val="A4A3A4"/>
          </p15:clr>
        </p15:guide>
        <p15:guide id="2" orient="horz" pos="2500">
          <p15:clr>
            <a:srgbClr val="A4A3A4"/>
          </p15:clr>
        </p15:guide>
        <p15:guide id="4" orient="horz" pos="2591">
          <p15:clr>
            <a:srgbClr val="A4A3A4"/>
          </p15:clr>
        </p15:guide>
        <p15:guide id="5" orient="horz" pos="3090">
          <p15:clr>
            <a:srgbClr val="A4A3A4"/>
          </p15:clr>
        </p15:guide>
        <p15:guide id="6" orient="horz" pos="3385">
          <p15:clr>
            <a:srgbClr val="A4A3A4"/>
          </p15:clr>
        </p15:guide>
        <p15:guide id="7" orient="horz" pos="3634">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dark">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3125280D-391C-44D2-AD93-B61B2C0F94D4}"/>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5" name="Object 4" hidden="1">
            <a:extLst>
              <a:ext uri="{FF2B5EF4-FFF2-40B4-BE49-F238E27FC236}">
                <a16:creationId xmlns:a16="http://schemas.microsoft.com/office/drawing/2014/main" id="{92E9D339-9AA9-4FD1-86C0-0C917AB1582F}"/>
              </a:ext>
            </a:extLst>
          </p:cNvPr>
          <p:cNvGraphicFramePr>
            <a:graphicFrameLocks noChangeAspect="1"/>
          </p:cNvGraphicFramePr>
          <p:nvPr>
            <p:custDataLst>
              <p:tags r:id="rId3"/>
            </p:custDataLst>
            <p:extLst>
              <p:ext uri="{D42A27DB-BD31-4B8C-83A1-F6EECF244321}">
                <p14:modId xmlns:p14="http://schemas.microsoft.com/office/powerpoint/2010/main" val="4774778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64" name="think-cell Slide" r:id="rId5" imgW="592" imgH="591" progId="TCLayout.ActiveDocument.1">
                  <p:embed/>
                </p:oleObj>
              </mc:Choice>
              <mc:Fallback>
                <p:oleObj name="think-cell Slide" r:id="rId5" imgW="592" imgH="591" progId="TCLayout.ActiveDocument.1">
                  <p:embed/>
                  <p:pic>
                    <p:nvPicPr>
                      <p:cNvPr id="5" name="Object 4" hidden="1">
                        <a:extLst>
                          <a:ext uri="{FF2B5EF4-FFF2-40B4-BE49-F238E27FC236}">
                            <a16:creationId xmlns:a16="http://schemas.microsoft.com/office/drawing/2014/main" id="{92E9D339-9AA9-4FD1-86C0-0C917AB158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Type of document"/>
          <p:cNvSpPr>
            <a:spLocks noGrp="1"/>
          </p:cNvSpPr>
          <p:nvPr>
            <p:ph type="body" sz="quarter" idx="18" hasCustomPrompt="1"/>
          </p:nvPr>
        </p:nvSpPr>
        <p:spPr>
          <a:xfrm>
            <a:off x="4656135" y="4110436"/>
            <a:ext cx="7127877" cy="615553"/>
          </a:xfrm>
          <a:prstGeom prst="rect">
            <a:avLst/>
          </a:prstGeom>
        </p:spPr>
        <p:txBody>
          <a:bodyPr vert="horz" wrap="square" lIns="0" tIns="0" rIns="0" bIns="0" rtlCol="0" anchor="t" anchorCtr="0">
            <a:spAutoFit/>
          </a:bodyPr>
          <a:lstStyle>
            <a:lvl1pPr>
              <a:defRPr lang="en-US" sz="2000" dirty="0" smtClean="0">
                <a:latin typeface="+mn-lt"/>
                <a:ea typeface="+mn-ea"/>
                <a:cs typeface="+mn-cs"/>
              </a:defRPr>
            </a:lvl1pPr>
          </a:lstStyle>
          <a:p>
            <a:pPr lvl="0" defTabSz="914423" fontAlgn="base">
              <a:lnSpc>
                <a:spcPct val="100000"/>
              </a:lnSpc>
              <a:spcAft>
                <a:spcPct val="0"/>
              </a:spcAft>
              <a:buClrTx/>
              <a:buSzPct val="100000"/>
            </a:pPr>
            <a:r>
              <a:rPr lang="en-US"/>
              <a:t>Type of document</a:t>
            </a:r>
            <a:br>
              <a:rPr lang="en-US"/>
            </a:br>
            <a:r>
              <a:rPr lang="en-US"/>
              <a:t>(max. 2 lines)</a:t>
            </a:r>
          </a:p>
        </p:txBody>
      </p:sp>
      <p:sp>
        <p:nvSpPr>
          <p:cNvPr id="3" name="Location, date"/>
          <p:cNvSpPr>
            <a:spLocks noGrp="1"/>
          </p:cNvSpPr>
          <p:nvPr>
            <p:ph type="body" sz="quarter" idx="16" hasCustomPrompt="1"/>
          </p:nvPr>
        </p:nvSpPr>
        <p:spPr>
          <a:xfrm>
            <a:off x="4656135" y="5575373"/>
            <a:ext cx="7127877" cy="193899"/>
          </a:xfrm>
          <a:prstGeom prst="rect">
            <a:avLst/>
          </a:prstGeom>
        </p:spPr>
        <p:txBody>
          <a:bodyPr vert="horz" wrap="square" lIns="0" tIns="0" rIns="0" bIns="0" rtlCol="0" anchor="b" anchorCtr="0">
            <a:spAutoFit/>
          </a:bodyPr>
          <a:lstStyle>
            <a:lvl1pPr>
              <a:defRPr lang="en-US" sz="1400" dirty="0" smtClean="0">
                <a:latin typeface="+mn-lt"/>
                <a:ea typeface="+mn-ea"/>
                <a:cs typeface="+mn-cs"/>
              </a:defRPr>
            </a:lvl1pPr>
          </a:lstStyle>
          <a:p>
            <a:pPr lvl="0" defTabSz="914400" fontAlgn="base">
              <a:spcBef>
                <a:spcPts val="300"/>
              </a:spcBef>
              <a:spcAft>
                <a:spcPct val="0"/>
              </a:spcAft>
              <a:buClrTx/>
              <a:buSzPct val="100000"/>
            </a:pPr>
            <a:r>
              <a:rPr lang="en-US"/>
              <a:t>Location, date of presentation (month, day, year)</a:t>
            </a:r>
          </a:p>
        </p:txBody>
      </p:sp>
      <p:sp>
        <p:nvSpPr>
          <p:cNvPr id="4" name="Project name"/>
          <p:cNvSpPr>
            <a:spLocks noGrp="1"/>
          </p:cNvSpPr>
          <p:nvPr>
            <p:ph type="title" hasCustomPrompt="1"/>
          </p:nvPr>
        </p:nvSpPr>
        <p:spPr>
          <a:xfrm>
            <a:off x="4656135" y="3390900"/>
            <a:ext cx="7127877" cy="575542"/>
          </a:xfrm>
          <a:prstGeom prst="rect">
            <a:avLst/>
          </a:prstGeom>
        </p:spPr>
        <p:txBody>
          <a:bodyPr vert="horz" wrap="square" lIns="0" tIns="0" rIns="0" bIns="0" rtlCol="0" anchor="b" anchorCtr="0">
            <a:spAutoFit/>
          </a:bodyPr>
          <a:lstStyle>
            <a:lvl1pPr>
              <a:defRPr lang="en-US" sz="4400" dirty="0">
                <a:latin typeface="+mj-lt"/>
                <a:ea typeface="+mj-ea"/>
                <a:cs typeface="+mj-cs"/>
              </a:defRPr>
            </a:lvl1pPr>
          </a:lstStyle>
          <a:p>
            <a:pPr lvl="0" fontAlgn="auto">
              <a:lnSpc>
                <a:spcPct val="85000"/>
              </a:lnSpc>
              <a:spcAft>
                <a:spcPts val="0"/>
              </a:spcAft>
            </a:pPr>
            <a:r>
              <a:rPr lang="en-US"/>
              <a:t>Project name or title</a:t>
            </a:r>
          </a:p>
        </p:txBody>
      </p:sp>
      <p:sp>
        <p:nvSpPr>
          <p:cNvPr id="36" name="Picture Placeholder">
            <a:extLst>
              <a:ext uri="{FF2B5EF4-FFF2-40B4-BE49-F238E27FC236}">
                <a16:creationId xmlns:a16="http://schemas.microsoft.com/office/drawing/2014/main" id="{416852F3-384B-497A-823F-D1536B505670}"/>
              </a:ext>
            </a:extLst>
          </p:cNvPr>
          <p:cNvSpPr>
            <a:spLocks noGrp="1" noChangeAspect="1"/>
          </p:cNvSpPr>
          <p:nvPr>
            <p:ph type="pic" sz="quarter" idx="20" hasCustomPrompt="1"/>
          </p:nvPr>
        </p:nvSpPr>
        <p:spPr>
          <a:xfrm>
            <a:off x="407988" y="1092496"/>
            <a:ext cx="3376510" cy="4667252"/>
          </a:xfrm>
          <a:custGeom>
            <a:avLst/>
            <a:gdLst>
              <a:gd name="connsiteX0" fmla="*/ 0 w 3412000"/>
              <a:gd name="connsiteY0" fmla="*/ 0 h 4716922"/>
              <a:gd name="connsiteX1" fmla="*/ 1499280 w 3412000"/>
              <a:gd name="connsiteY1" fmla="*/ 0 h 4716922"/>
              <a:gd name="connsiteX2" fmla="*/ 1499280 w 3412000"/>
              <a:gd name="connsiteY2" fmla="*/ 233 h 4716922"/>
              <a:gd name="connsiteX3" fmla="*/ 1503939 w 3412000"/>
              <a:gd name="connsiteY3" fmla="*/ 0 h 4716922"/>
              <a:gd name="connsiteX4" fmla="*/ 1507621 w 3412000"/>
              <a:gd name="connsiteY4" fmla="*/ 0 h 4716922"/>
              <a:gd name="connsiteX5" fmla="*/ 1530767 w 3412000"/>
              <a:gd name="connsiteY5" fmla="*/ 1156 h 4716922"/>
              <a:gd name="connsiteX6" fmla="*/ 1531471 w 3412000"/>
              <a:gd name="connsiteY6" fmla="*/ 1156 h 4716922"/>
              <a:gd name="connsiteX7" fmla="*/ 1531471 w 3412000"/>
              <a:gd name="connsiteY7" fmla="*/ 1191 h 4716922"/>
              <a:gd name="connsiteX8" fmla="*/ 2698258 w 3412000"/>
              <a:gd name="connsiteY8" fmla="*/ 1178850 h 4716922"/>
              <a:gd name="connsiteX9" fmla="*/ 2178360 w 3412000"/>
              <a:gd name="connsiteY9" fmla="*/ 2151848 h 4716922"/>
              <a:gd name="connsiteX10" fmla="*/ 3412000 w 3412000"/>
              <a:gd name="connsiteY10" fmla="*/ 3432817 h 4716922"/>
              <a:gd name="connsiteX11" fmla="*/ 2115655 w 3412000"/>
              <a:gd name="connsiteY11" fmla="*/ 4716922 h 4716922"/>
              <a:gd name="connsiteX12" fmla="*/ 2115634 w 3412000"/>
              <a:gd name="connsiteY12" fmla="*/ 4716922 h 4716922"/>
              <a:gd name="connsiteX13" fmla="*/ 1531471 w 3412000"/>
              <a:gd name="connsiteY13" fmla="*/ 4716922 h 4716922"/>
              <a:gd name="connsiteX14" fmla="*/ 1531471 w 3412000"/>
              <a:gd name="connsiteY14" fmla="*/ 4716922 h 4716922"/>
              <a:gd name="connsiteX15" fmla="*/ 1499280 w 3412000"/>
              <a:gd name="connsiteY15" fmla="*/ 4716922 h 4716922"/>
              <a:gd name="connsiteX16" fmla="*/ 0 w 3412000"/>
              <a:gd name="connsiteY16" fmla="*/ 4716922 h 4716922"/>
              <a:gd name="connsiteX17" fmla="*/ 0 w 3412000"/>
              <a:gd name="connsiteY17" fmla="*/ 1156 h 471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12000" h="4716922">
                <a:moveTo>
                  <a:pt x="0" y="0"/>
                </a:moveTo>
                <a:lnTo>
                  <a:pt x="1499280" y="0"/>
                </a:lnTo>
                <a:lnTo>
                  <a:pt x="1499280" y="233"/>
                </a:lnTo>
                <a:lnTo>
                  <a:pt x="1503939" y="0"/>
                </a:lnTo>
                <a:lnTo>
                  <a:pt x="1507621" y="0"/>
                </a:lnTo>
                <a:lnTo>
                  <a:pt x="1530767" y="1156"/>
                </a:lnTo>
                <a:lnTo>
                  <a:pt x="1531471" y="1156"/>
                </a:lnTo>
                <a:lnTo>
                  <a:pt x="1531471" y="1191"/>
                </a:lnTo>
                <a:cubicBezTo>
                  <a:pt x="2178207" y="13702"/>
                  <a:pt x="2698258" y="536234"/>
                  <a:pt x="2698258" y="1178850"/>
                </a:cubicBezTo>
                <a:cubicBezTo>
                  <a:pt x="2698258" y="1583202"/>
                  <a:pt x="2492357" y="1940007"/>
                  <a:pt x="2178360" y="2151848"/>
                </a:cubicBezTo>
                <a:cubicBezTo>
                  <a:pt x="2865233" y="2182634"/>
                  <a:pt x="3412000" y="2744476"/>
                  <a:pt x="3412000" y="3432817"/>
                </a:cubicBezTo>
                <a:cubicBezTo>
                  <a:pt x="3412000" y="4142008"/>
                  <a:pt x="2831606" y="4716922"/>
                  <a:pt x="2115655" y="4716922"/>
                </a:cubicBezTo>
                <a:lnTo>
                  <a:pt x="2115634" y="4716922"/>
                </a:lnTo>
                <a:lnTo>
                  <a:pt x="1531471" y="4716922"/>
                </a:lnTo>
                <a:lnTo>
                  <a:pt x="1531471" y="4716922"/>
                </a:lnTo>
                <a:lnTo>
                  <a:pt x="1499280" y="4716922"/>
                </a:lnTo>
                <a:lnTo>
                  <a:pt x="0" y="4716922"/>
                </a:lnTo>
                <a:lnTo>
                  <a:pt x="0" y="1156"/>
                </a:lnTo>
                <a:close/>
              </a:path>
            </a:pathLst>
          </a:custGeom>
          <a:noFill/>
        </p:spPr>
        <p:txBody>
          <a:bodyPr vert="horz" wrap="square" lIns="72000" tIns="0" rIns="1116000" bIns="1440000" rtlCol="0" anchor="ctr" anchorCtr="0">
            <a:noAutofit/>
          </a:bodyPr>
          <a:lstStyle>
            <a:lvl1pPr marL="0" marR="0" indent="0" algn="l" defTabSz="1125444" rtl="0" eaLnBrk="1" fontAlgn="auto" latinLnBrk="0" hangingPunct="1">
              <a:lnSpc>
                <a:spcPct val="90000"/>
              </a:lnSpc>
              <a:spcBef>
                <a:spcPts val="0"/>
              </a:spcBef>
              <a:spcAft>
                <a:spcPts val="0"/>
              </a:spcAft>
              <a:buClrTx/>
              <a:buSzTx/>
              <a:buFont typeface="Arial Narrow" pitchFamily="34" charset="0"/>
              <a:buNone/>
              <a:tabLst/>
              <a:defRPr lang="en-US">
                <a:solidFill>
                  <a:schemeClr val="tx2"/>
                </a:solidFill>
              </a:defRPr>
            </a:lvl1pPr>
          </a:lstStyle>
          <a:p>
            <a:pPr marL="0" marR="0" lvl="0" indent="0" algn="l" defTabSz="1125444" rtl="0" eaLnBrk="1" fontAlgn="auto" latinLnBrk="0" hangingPunct="1">
              <a:lnSpc>
                <a:spcPct val="90000"/>
              </a:lnSpc>
              <a:spcBef>
                <a:spcPts val="0"/>
              </a:spcBef>
              <a:spcAft>
                <a:spcPts val="0"/>
              </a:spcAft>
              <a:buClrTx/>
              <a:buSzTx/>
              <a:buFont typeface="Arial Narrow" pitchFamily="34" charset="0"/>
              <a:buNone/>
              <a:tabLst/>
              <a:defRPr/>
            </a:pPr>
            <a:r>
              <a:rPr lang="en-US"/>
              <a:t>Insert image from RB Library –OR– Click icon to add from file –OR– Select frame and paste –OR– </a:t>
            </a:r>
            <a:br>
              <a:rPr lang="en-US"/>
            </a:br>
            <a:r>
              <a:rPr lang="en-US"/>
              <a:t>Select and change color | To clear image frame, use backspace</a:t>
            </a:r>
          </a:p>
        </p:txBody>
      </p:sp>
      <p:pic>
        <p:nvPicPr>
          <p:cNvPr id="12" name="RB Logo">
            <a:extLst>
              <a:ext uri="{FF2B5EF4-FFF2-40B4-BE49-F238E27FC236}">
                <a16:creationId xmlns:a16="http://schemas.microsoft.com/office/drawing/2014/main" id="{7DA9095D-EE66-48C6-B2A5-56541DC34080}"/>
              </a:ext>
            </a:extLst>
          </p:cNvPr>
          <p:cNvPicPr>
            <a:picLocks noChangeAspect="1"/>
          </p:cNvPicPr>
          <p:nvPr userDrawn="1"/>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10841293" y="178917"/>
            <a:ext cx="942720" cy="467451"/>
          </a:xfrm>
          <a:prstGeom prst="rect">
            <a:avLst/>
          </a:prstGeom>
        </p:spPr>
      </p:pic>
    </p:spTree>
    <p:extLst>
      <p:ext uri="{BB962C8B-B14F-4D97-AF65-F5344CB8AC3E}">
        <p14:creationId xmlns:p14="http://schemas.microsoft.com/office/powerpoint/2010/main" val="16008323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933">
          <p15:clr>
            <a:srgbClr val="A4A3A4"/>
          </p15:clr>
        </p15:guide>
        <p15:guide id="2" orient="horz" pos="2500">
          <p15:clr>
            <a:srgbClr val="A4A3A4"/>
          </p15:clr>
        </p15:guide>
        <p15:guide id="4" orient="horz" pos="2591">
          <p15:clr>
            <a:srgbClr val="A4A3A4"/>
          </p15:clr>
        </p15:guide>
        <p15:guide id="5" orient="horz" pos="3090">
          <p15:clr>
            <a:srgbClr val="A4A3A4"/>
          </p15:clr>
        </p15:guide>
        <p15:guide id="6" orient="horz" pos="3385">
          <p15:clr>
            <a:srgbClr val="A4A3A4"/>
          </p15:clr>
        </p15:guide>
        <p15:guide id="7" orient="horz" pos="3634">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ver image ligh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546B5FC-0763-4DEB-B852-98404E6F83BD}"/>
              </a:ext>
            </a:extLst>
          </p:cNvPr>
          <p:cNvGraphicFramePr>
            <a:graphicFrameLocks noChangeAspect="1"/>
          </p:cNvGraphicFramePr>
          <p:nvPr>
            <p:custDataLst>
              <p:tags r:id="rId2"/>
            </p:custDataLst>
            <p:extLst>
              <p:ext uri="{D42A27DB-BD31-4B8C-83A1-F6EECF244321}">
                <p14:modId xmlns:p14="http://schemas.microsoft.com/office/powerpoint/2010/main" val="38557095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88" name="think-cell Slide" r:id="rId5" imgW="592" imgH="591" progId="TCLayout.ActiveDocument.1">
                  <p:embed/>
                </p:oleObj>
              </mc:Choice>
              <mc:Fallback>
                <p:oleObj name="think-cell Slide" r:id="rId5" imgW="592" imgH="591" progId="TCLayout.ActiveDocument.1">
                  <p:embed/>
                  <p:pic>
                    <p:nvPicPr>
                      <p:cNvPr id="5" name="Object 4" hidden="1">
                        <a:extLst>
                          <a:ext uri="{FF2B5EF4-FFF2-40B4-BE49-F238E27FC236}">
                            <a16:creationId xmlns:a16="http://schemas.microsoft.com/office/drawing/2014/main" id="{0546B5FC-0763-4DEB-B852-98404E6F83B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Do not remove" hidden="1">
            <a:extLst>
              <a:ext uri="{FF2B5EF4-FFF2-40B4-BE49-F238E27FC236}">
                <a16:creationId xmlns:a16="http://schemas.microsoft.com/office/drawing/2014/main" id="{C78F463B-3A7E-4DB0-BAB3-2BBD003B93DB}"/>
              </a:ext>
            </a:extLst>
          </p:cNvPr>
          <p:cNvSpPr/>
          <p:nvPr userDrawn="1">
            <p:custDataLst>
              <p:tags r:id="rId3"/>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sp>
        <p:nvSpPr>
          <p:cNvPr id="10" name="Type of document"/>
          <p:cNvSpPr>
            <a:spLocks noGrp="1"/>
          </p:cNvSpPr>
          <p:nvPr>
            <p:ph type="body" sz="quarter" idx="18" hasCustomPrompt="1"/>
          </p:nvPr>
        </p:nvSpPr>
        <p:spPr>
          <a:xfrm>
            <a:off x="4656135" y="4110436"/>
            <a:ext cx="7127877" cy="615553"/>
          </a:xfrm>
          <a:prstGeom prst="rect">
            <a:avLst/>
          </a:prstGeom>
        </p:spPr>
        <p:txBody>
          <a:bodyPr vert="horz" wrap="square" lIns="0" tIns="0" rIns="0" bIns="0" rtlCol="0" anchor="t" anchorCtr="0">
            <a:spAutoFit/>
          </a:bodyPr>
          <a:lstStyle>
            <a:lvl1pPr>
              <a:defRPr lang="en-US" sz="2000" dirty="0" smtClean="0">
                <a:latin typeface="+mn-lt"/>
                <a:ea typeface="+mn-ea"/>
                <a:cs typeface="+mn-cs"/>
              </a:defRPr>
            </a:lvl1pPr>
          </a:lstStyle>
          <a:p>
            <a:pPr lvl="0" defTabSz="914423" fontAlgn="base">
              <a:lnSpc>
                <a:spcPct val="100000"/>
              </a:lnSpc>
              <a:spcAft>
                <a:spcPct val="0"/>
              </a:spcAft>
              <a:buClrTx/>
              <a:buSzPct val="100000"/>
            </a:pPr>
            <a:r>
              <a:rPr lang="en-US"/>
              <a:t>Type of document</a:t>
            </a:r>
            <a:br>
              <a:rPr lang="en-US"/>
            </a:br>
            <a:r>
              <a:rPr lang="en-US"/>
              <a:t>(max. 2 lines)</a:t>
            </a:r>
          </a:p>
        </p:txBody>
      </p:sp>
      <p:sp>
        <p:nvSpPr>
          <p:cNvPr id="3" name="Location, date"/>
          <p:cNvSpPr>
            <a:spLocks noGrp="1"/>
          </p:cNvSpPr>
          <p:nvPr>
            <p:ph type="body" sz="quarter" idx="16" hasCustomPrompt="1"/>
          </p:nvPr>
        </p:nvSpPr>
        <p:spPr>
          <a:xfrm>
            <a:off x="4656135" y="5575373"/>
            <a:ext cx="7127877" cy="193899"/>
          </a:xfrm>
          <a:prstGeom prst="rect">
            <a:avLst/>
          </a:prstGeom>
        </p:spPr>
        <p:txBody>
          <a:bodyPr vert="horz" wrap="square" lIns="0" tIns="0" rIns="0" bIns="0" rtlCol="0" anchor="b" anchorCtr="0">
            <a:spAutoFit/>
          </a:bodyPr>
          <a:lstStyle>
            <a:lvl1pPr>
              <a:defRPr lang="en-US" sz="1400" dirty="0" smtClean="0">
                <a:latin typeface="+mn-lt"/>
                <a:ea typeface="+mn-ea"/>
                <a:cs typeface="+mn-cs"/>
              </a:defRPr>
            </a:lvl1pPr>
          </a:lstStyle>
          <a:p>
            <a:pPr lvl="0" defTabSz="914400" fontAlgn="base">
              <a:spcBef>
                <a:spcPts val="300"/>
              </a:spcBef>
              <a:spcAft>
                <a:spcPct val="0"/>
              </a:spcAft>
              <a:buClrTx/>
              <a:buSzPct val="100000"/>
            </a:pPr>
            <a:r>
              <a:rPr lang="en-US"/>
              <a:t>Location, date of presentation (month, day, year)</a:t>
            </a:r>
          </a:p>
        </p:txBody>
      </p:sp>
      <p:sp>
        <p:nvSpPr>
          <p:cNvPr id="4" name="Project name"/>
          <p:cNvSpPr>
            <a:spLocks noGrp="1"/>
          </p:cNvSpPr>
          <p:nvPr>
            <p:ph type="title" hasCustomPrompt="1"/>
          </p:nvPr>
        </p:nvSpPr>
        <p:spPr>
          <a:xfrm>
            <a:off x="4656135" y="3390900"/>
            <a:ext cx="7127877" cy="575542"/>
          </a:xfrm>
          <a:prstGeom prst="rect">
            <a:avLst/>
          </a:prstGeom>
        </p:spPr>
        <p:txBody>
          <a:bodyPr vert="horz" wrap="square" lIns="0" tIns="0" rIns="0" bIns="0" rtlCol="0" anchor="b" anchorCtr="0">
            <a:spAutoFit/>
          </a:bodyPr>
          <a:lstStyle>
            <a:lvl1pPr>
              <a:defRPr lang="en-US" sz="4400" dirty="0">
                <a:latin typeface="+mj-lt"/>
                <a:ea typeface="+mj-ea"/>
                <a:cs typeface="+mj-cs"/>
              </a:defRPr>
            </a:lvl1pPr>
          </a:lstStyle>
          <a:p>
            <a:pPr lvl="0" fontAlgn="auto">
              <a:lnSpc>
                <a:spcPct val="85000"/>
              </a:lnSpc>
              <a:spcAft>
                <a:spcPts val="0"/>
              </a:spcAft>
            </a:pPr>
            <a:r>
              <a:rPr lang="en-US"/>
              <a:t>Project name or title</a:t>
            </a:r>
          </a:p>
        </p:txBody>
      </p:sp>
      <p:sp>
        <p:nvSpPr>
          <p:cNvPr id="8" name="Picture Placeholder">
            <a:extLst>
              <a:ext uri="{FF2B5EF4-FFF2-40B4-BE49-F238E27FC236}">
                <a16:creationId xmlns:a16="http://schemas.microsoft.com/office/drawing/2014/main" id="{092BC4CF-2CE9-4112-B345-F0311B06553F}"/>
              </a:ext>
            </a:extLst>
          </p:cNvPr>
          <p:cNvSpPr>
            <a:spLocks noGrp="1" noChangeAspect="1"/>
          </p:cNvSpPr>
          <p:nvPr>
            <p:ph type="pic" sz="quarter" idx="21" hasCustomPrompt="1"/>
          </p:nvPr>
        </p:nvSpPr>
        <p:spPr>
          <a:xfrm>
            <a:off x="0" y="0"/>
            <a:ext cx="12192000" cy="6858000"/>
          </a:xfrm>
        </p:spPr>
        <p:txBody>
          <a:bodyPr vert="horz" wrap="square" lIns="414000" tIns="252000" rIns="3600000" bIns="0" rtlCol="0">
            <a:noAutofit/>
          </a:bodyPr>
          <a:lstStyle>
            <a:lvl1pPr>
              <a:defRPr lang="en-US" dirty="0">
                <a:solidFill>
                  <a:schemeClr val="tx2"/>
                </a:solidFill>
                <a:latin typeface="+mn-lt"/>
                <a:ea typeface="+mn-ea"/>
                <a:cs typeface="+mn-cs"/>
              </a:defRPr>
            </a:lvl1pPr>
          </a:lstStyle>
          <a:p>
            <a:r>
              <a:rPr lang="en-US"/>
              <a:t>Insert image from RB Library –OR– Click icon to add from file –OR– Select frame and paste | Send to back</a:t>
            </a:r>
            <a:br>
              <a:rPr lang="en-US"/>
            </a:br>
            <a:r>
              <a:rPr lang="en-US"/>
              <a:t>If RB Brand elements are missing, insert from RB Library, send behind text</a:t>
            </a:r>
            <a:br>
              <a:rPr lang="en-US"/>
            </a:br>
            <a:r>
              <a:rPr lang="en-US"/>
              <a:t>To clear image frame, use backspace</a:t>
            </a:r>
          </a:p>
        </p:txBody>
      </p:sp>
    </p:spTree>
    <p:extLst>
      <p:ext uri="{BB962C8B-B14F-4D97-AF65-F5344CB8AC3E}">
        <p14:creationId xmlns:p14="http://schemas.microsoft.com/office/powerpoint/2010/main" val="2279355666"/>
      </p:ext>
    </p:extLst>
  </p:cSld>
  <p:clrMapOvr>
    <a:masterClrMapping/>
  </p:clrMapOvr>
  <p:extLst>
    <p:ext uri="{DCECCB84-F9BA-43D5-87BE-67443E8EF086}">
      <p15:sldGuideLst xmlns:p15="http://schemas.microsoft.com/office/powerpoint/2012/main">
        <p15:guide id="1" pos="2933">
          <p15:clr>
            <a:srgbClr val="A4A3A4"/>
          </p15:clr>
        </p15:guide>
        <p15:guide id="2" orient="horz" pos="2500">
          <p15:clr>
            <a:srgbClr val="A4A3A4"/>
          </p15:clr>
        </p15:guide>
        <p15:guide id="4" orient="horz" pos="2591">
          <p15:clr>
            <a:srgbClr val="A4A3A4"/>
          </p15:clr>
        </p15:guide>
        <p15:guide id="5" orient="horz" pos="3090">
          <p15:clr>
            <a:srgbClr val="A4A3A4"/>
          </p15:clr>
        </p15:guide>
        <p15:guide id="6" orient="horz" pos="3385">
          <p15:clr>
            <a:srgbClr val="A4A3A4"/>
          </p15:clr>
        </p15:guide>
        <p15:guide id="7" orient="horz" pos="3634">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image dark">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D9D2A48-31C4-4082-B137-306CDEFBEEBA}"/>
              </a:ext>
            </a:extLst>
          </p:cNvPr>
          <p:cNvGraphicFramePr>
            <a:graphicFrameLocks noChangeAspect="1"/>
          </p:cNvGraphicFramePr>
          <p:nvPr>
            <p:custDataLst>
              <p:tags r:id="rId2"/>
            </p:custDataLst>
            <p:extLst>
              <p:ext uri="{D42A27DB-BD31-4B8C-83A1-F6EECF244321}">
                <p14:modId xmlns:p14="http://schemas.microsoft.com/office/powerpoint/2010/main" val="34144295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12" name="think-cell Slide" r:id="rId5" imgW="592" imgH="591" progId="TCLayout.ActiveDocument.1">
                  <p:embed/>
                </p:oleObj>
              </mc:Choice>
              <mc:Fallback>
                <p:oleObj name="think-cell Slide" r:id="rId5" imgW="592" imgH="591" progId="TCLayout.ActiveDocument.1">
                  <p:embed/>
                  <p:pic>
                    <p:nvPicPr>
                      <p:cNvPr id="5" name="Object 4" hidden="1">
                        <a:extLst>
                          <a:ext uri="{FF2B5EF4-FFF2-40B4-BE49-F238E27FC236}">
                            <a16:creationId xmlns:a16="http://schemas.microsoft.com/office/drawing/2014/main" id="{8D9D2A48-31C4-4082-B137-306CDEFBEEB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Do not remove" hidden="1">
            <a:extLst>
              <a:ext uri="{FF2B5EF4-FFF2-40B4-BE49-F238E27FC236}">
                <a16:creationId xmlns:a16="http://schemas.microsoft.com/office/drawing/2014/main" id="{12C0464A-6AB5-4B26-ACE6-263168070577}"/>
              </a:ext>
            </a:extLst>
          </p:cNvPr>
          <p:cNvSpPr/>
          <p:nvPr userDrawn="1">
            <p:custDataLst>
              <p:tags r:id="rId3"/>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sp>
        <p:nvSpPr>
          <p:cNvPr id="10" name="Type of document"/>
          <p:cNvSpPr>
            <a:spLocks noGrp="1"/>
          </p:cNvSpPr>
          <p:nvPr>
            <p:ph type="body" sz="quarter" idx="18" hasCustomPrompt="1"/>
          </p:nvPr>
        </p:nvSpPr>
        <p:spPr>
          <a:xfrm>
            <a:off x="4656135" y="4110436"/>
            <a:ext cx="7127877" cy="615553"/>
          </a:xfrm>
          <a:prstGeom prst="rect">
            <a:avLst/>
          </a:prstGeom>
        </p:spPr>
        <p:txBody>
          <a:bodyPr vert="horz" wrap="square" lIns="0" tIns="0" rIns="0" bIns="0" rtlCol="0" anchor="t" anchorCtr="0">
            <a:spAutoFit/>
          </a:bodyPr>
          <a:lstStyle>
            <a:lvl1pPr>
              <a:defRPr lang="en-US" sz="2000" dirty="0" smtClean="0">
                <a:latin typeface="+mn-lt"/>
                <a:ea typeface="+mn-ea"/>
                <a:cs typeface="+mn-cs"/>
              </a:defRPr>
            </a:lvl1pPr>
          </a:lstStyle>
          <a:p>
            <a:pPr lvl="0" defTabSz="914423" fontAlgn="base">
              <a:lnSpc>
                <a:spcPct val="100000"/>
              </a:lnSpc>
              <a:spcAft>
                <a:spcPct val="0"/>
              </a:spcAft>
              <a:buClrTx/>
              <a:buSzPct val="100000"/>
            </a:pPr>
            <a:r>
              <a:rPr lang="en-US"/>
              <a:t>Type of document</a:t>
            </a:r>
            <a:br>
              <a:rPr lang="en-US"/>
            </a:br>
            <a:r>
              <a:rPr lang="en-US"/>
              <a:t>(max. 2 lines)</a:t>
            </a:r>
          </a:p>
        </p:txBody>
      </p:sp>
      <p:sp>
        <p:nvSpPr>
          <p:cNvPr id="3" name="Location, date"/>
          <p:cNvSpPr>
            <a:spLocks noGrp="1"/>
          </p:cNvSpPr>
          <p:nvPr>
            <p:ph type="body" sz="quarter" idx="16" hasCustomPrompt="1"/>
          </p:nvPr>
        </p:nvSpPr>
        <p:spPr>
          <a:xfrm>
            <a:off x="4656135" y="5575373"/>
            <a:ext cx="7127877" cy="193899"/>
          </a:xfrm>
          <a:prstGeom prst="rect">
            <a:avLst/>
          </a:prstGeom>
        </p:spPr>
        <p:txBody>
          <a:bodyPr vert="horz" wrap="square" lIns="0" tIns="0" rIns="0" bIns="0" rtlCol="0" anchor="b" anchorCtr="0">
            <a:spAutoFit/>
          </a:bodyPr>
          <a:lstStyle>
            <a:lvl1pPr>
              <a:defRPr lang="en-US" sz="1400" dirty="0" smtClean="0">
                <a:latin typeface="+mn-lt"/>
                <a:ea typeface="+mn-ea"/>
                <a:cs typeface="+mn-cs"/>
              </a:defRPr>
            </a:lvl1pPr>
          </a:lstStyle>
          <a:p>
            <a:pPr lvl="0" defTabSz="914400" fontAlgn="base">
              <a:spcBef>
                <a:spcPts val="300"/>
              </a:spcBef>
              <a:spcAft>
                <a:spcPct val="0"/>
              </a:spcAft>
              <a:buClrTx/>
              <a:buSzPct val="100000"/>
            </a:pPr>
            <a:r>
              <a:rPr lang="en-US"/>
              <a:t>Location, date of presentation (month, day, year)</a:t>
            </a:r>
          </a:p>
        </p:txBody>
      </p:sp>
      <p:sp>
        <p:nvSpPr>
          <p:cNvPr id="4" name="Project name"/>
          <p:cNvSpPr>
            <a:spLocks noGrp="1"/>
          </p:cNvSpPr>
          <p:nvPr>
            <p:ph type="title" hasCustomPrompt="1"/>
          </p:nvPr>
        </p:nvSpPr>
        <p:spPr>
          <a:xfrm>
            <a:off x="4656135" y="3390900"/>
            <a:ext cx="7127877" cy="575542"/>
          </a:xfrm>
          <a:prstGeom prst="rect">
            <a:avLst/>
          </a:prstGeom>
        </p:spPr>
        <p:txBody>
          <a:bodyPr vert="horz" wrap="square" lIns="0" tIns="0" rIns="0" bIns="0" rtlCol="0" anchor="b" anchorCtr="0">
            <a:spAutoFit/>
          </a:bodyPr>
          <a:lstStyle>
            <a:lvl1pPr>
              <a:defRPr lang="en-US" sz="4400" dirty="0">
                <a:latin typeface="+mj-lt"/>
                <a:ea typeface="+mj-ea"/>
                <a:cs typeface="+mj-cs"/>
              </a:defRPr>
            </a:lvl1pPr>
          </a:lstStyle>
          <a:p>
            <a:pPr lvl="0" fontAlgn="auto">
              <a:lnSpc>
                <a:spcPct val="85000"/>
              </a:lnSpc>
              <a:spcAft>
                <a:spcPts val="0"/>
              </a:spcAft>
            </a:pPr>
            <a:r>
              <a:rPr lang="en-US"/>
              <a:t>Project name or title</a:t>
            </a:r>
          </a:p>
        </p:txBody>
      </p:sp>
      <p:sp>
        <p:nvSpPr>
          <p:cNvPr id="8" name="Picture Placeholder">
            <a:extLst>
              <a:ext uri="{FF2B5EF4-FFF2-40B4-BE49-F238E27FC236}">
                <a16:creationId xmlns:a16="http://schemas.microsoft.com/office/drawing/2014/main" id="{65B802E1-DAC6-4044-8257-858050CF7AF6}"/>
              </a:ext>
            </a:extLst>
          </p:cNvPr>
          <p:cNvSpPr>
            <a:spLocks noGrp="1" noChangeAspect="1"/>
          </p:cNvSpPr>
          <p:nvPr>
            <p:ph type="pic" sz="quarter" idx="21" hasCustomPrompt="1"/>
          </p:nvPr>
        </p:nvSpPr>
        <p:spPr>
          <a:xfrm>
            <a:off x="0" y="0"/>
            <a:ext cx="12192000" cy="6858000"/>
          </a:xfrm>
        </p:spPr>
        <p:txBody>
          <a:bodyPr vert="horz" wrap="square" lIns="414000" tIns="252000" rIns="3600000" bIns="0" rtlCol="0">
            <a:noAutofit/>
          </a:bodyPr>
          <a:lstStyle>
            <a:lvl1pPr>
              <a:defRPr lang="en-US" dirty="0">
                <a:solidFill>
                  <a:schemeClr val="tx2"/>
                </a:solidFill>
                <a:latin typeface="+mn-lt"/>
                <a:ea typeface="+mn-ea"/>
                <a:cs typeface="+mn-cs"/>
              </a:defRPr>
            </a:lvl1pPr>
          </a:lstStyle>
          <a:p>
            <a:r>
              <a:rPr lang="en-US"/>
              <a:t>Insert image from RB Library –OR– Click icon to add from file –OR– Select frame and paste | Send to back</a:t>
            </a:r>
            <a:br>
              <a:rPr lang="en-US"/>
            </a:br>
            <a:r>
              <a:rPr lang="en-US"/>
              <a:t>If RB Brand elements are missing, insert from RB Library, send behind text</a:t>
            </a:r>
            <a:br>
              <a:rPr lang="en-US"/>
            </a:br>
            <a:r>
              <a:rPr lang="en-US"/>
              <a:t>To clear image frame, use backspace</a:t>
            </a:r>
          </a:p>
        </p:txBody>
      </p:sp>
    </p:spTree>
    <p:extLst>
      <p:ext uri="{BB962C8B-B14F-4D97-AF65-F5344CB8AC3E}">
        <p14:creationId xmlns:p14="http://schemas.microsoft.com/office/powerpoint/2010/main" val="329254143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933">
          <p15:clr>
            <a:srgbClr val="A4A3A4"/>
          </p15:clr>
        </p15:guide>
        <p15:guide id="2" orient="horz" pos="2500">
          <p15:clr>
            <a:srgbClr val="A4A3A4"/>
          </p15:clr>
        </p15:guide>
        <p15:guide id="4" orient="horz" pos="2591">
          <p15:clr>
            <a:srgbClr val="A4A3A4"/>
          </p15:clr>
        </p15:guide>
        <p15:guide id="5" orient="horz" pos="3090">
          <p15:clr>
            <a:srgbClr val="A4A3A4"/>
          </p15:clr>
        </p15:guide>
        <p15:guide id="6" orient="horz" pos="3385">
          <p15:clr>
            <a:srgbClr val="A4A3A4"/>
          </p15:clr>
        </p15:guide>
        <p15:guide id="7" orient="horz" pos="3634">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ligh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D43F339-F3B7-4D1D-9078-65A52FCF45AD}"/>
              </a:ext>
            </a:extLst>
          </p:cNvPr>
          <p:cNvGraphicFramePr>
            <a:graphicFrameLocks noChangeAspect="1"/>
          </p:cNvGraphicFramePr>
          <p:nvPr>
            <p:custDataLst>
              <p:tags r:id="rId2"/>
            </p:custDataLst>
            <p:extLst>
              <p:ext uri="{D42A27DB-BD31-4B8C-83A1-F6EECF244321}">
                <p14:modId xmlns:p14="http://schemas.microsoft.com/office/powerpoint/2010/main" val="1949966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36"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CD43F339-F3B7-4D1D-9078-65A52FCF45A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Title Placeholder"/>
          <p:cNvSpPr>
            <a:spLocks noGrp="1"/>
          </p:cNvSpPr>
          <p:nvPr>
            <p:ph type="title" hasCustomPrompt="1"/>
          </p:nvPr>
        </p:nvSpPr>
        <p:spPr>
          <a:xfrm>
            <a:off x="3574799" y="4208425"/>
            <a:ext cx="8209213" cy="553998"/>
          </a:xfrm>
          <a:prstGeom prst="rect">
            <a:avLst/>
          </a:prstGeom>
        </p:spPr>
        <p:txBody>
          <a:bodyPr vert="horz" wrap="square" lIns="0" tIns="0" rIns="0" bIns="0" rtlCol="0" anchor="b" anchorCtr="0">
            <a:spAutoFit/>
          </a:bodyPr>
          <a:lstStyle>
            <a:lvl1pPr marL="2159000" indent="-2159000">
              <a:tabLst>
                <a:tab pos="1800000" algn="r"/>
                <a:tab pos="2160000" algn="l"/>
              </a:tabLst>
              <a:defRPr lang="de-DE" sz="4000" noProof="0" dirty="0">
                <a:latin typeface="+mj-lt"/>
                <a:ea typeface="+mj-ea"/>
                <a:cs typeface="+mj-cs"/>
              </a:defRPr>
            </a:lvl1pPr>
          </a:lstStyle>
          <a:p>
            <a:pPr fontAlgn="auto">
              <a:spcAft>
                <a:spcPts val="0"/>
              </a:spcAft>
            </a:pPr>
            <a:r>
              <a:rPr lang="en-US"/>
              <a:t>tab</a:t>
            </a:r>
            <a:r>
              <a:rPr lang="en-US">
                <a:latin typeface="Arial Unicode MS"/>
              </a:rPr>
              <a:t>→ </a:t>
            </a:r>
            <a:r>
              <a:rPr lang="en-US"/>
              <a:t>	A.	Divider title</a:t>
            </a:r>
          </a:p>
        </p:txBody>
      </p:sp>
      <p:sp>
        <p:nvSpPr>
          <p:cNvPr id="10" name="Picture Placeholder">
            <a:extLst>
              <a:ext uri="{FF2B5EF4-FFF2-40B4-BE49-F238E27FC236}">
                <a16:creationId xmlns:a16="http://schemas.microsoft.com/office/drawing/2014/main" id="{9A84B0B2-4F52-4648-977D-A83E8BC7A60D}"/>
              </a:ext>
            </a:extLst>
          </p:cNvPr>
          <p:cNvSpPr>
            <a:spLocks noGrp="1" noChangeAspect="1"/>
          </p:cNvSpPr>
          <p:nvPr>
            <p:ph type="pic" sz="quarter" idx="20" hasCustomPrompt="1"/>
          </p:nvPr>
        </p:nvSpPr>
        <p:spPr>
          <a:xfrm>
            <a:off x="408804" y="1417938"/>
            <a:ext cx="2913457" cy="4027187"/>
          </a:xfrm>
          <a:custGeom>
            <a:avLst/>
            <a:gdLst>
              <a:gd name="connsiteX0" fmla="*/ 0 w 3412000"/>
              <a:gd name="connsiteY0" fmla="*/ 0 h 4716922"/>
              <a:gd name="connsiteX1" fmla="*/ 1499280 w 3412000"/>
              <a:gd name="connsiteY1" fmla="*/ 0 h 4716922"/>
              <a:gd name="connsiteX2" fmla="*/ 1499280 w 3412000"/>
              <a:gd name="connsiteY2" fmla="*/ 233 h 4716922"/>
              <a:gd name="connsiteX3" fmla="*/ 1503939 w 3412000"/>
              <a:gd name="connsiteY3" fmla="*/ 0 h 4716922"/>
              <a:gd name="connsiteX4" fmla="*/ 1507621 w 3412000"/>
              <a:gd name="connsiteY4" fmla="*/ 0 h 4716922"/>
              <a:gd name="connsiteX5" fmla="*/ 1530767 w 3412000"/>
              <a:gd name="connsiteY5" fmla="*/ 1156 h 4716922"/>
              <a:gd name="connsiteX6" fmla="*/ 1531471 w 3412000"/>
              <a:gd name="connsiteY6" fmla="*/ 1156 h 4716922"/>
              <a:gd name="connsiteX7" fmla="*/ 1531471 w 3412000"/>
              <a:gd name="connsiteY7" fmla="*/ 1191 h 4716922"/>
              <a:gd name="connsiteX8" fmla="*/ 2698258 w 3412000"/>
              <a:gd name="connsiteY8" fmla="*/ 1178850 h 4716922"/>
              <a:gd name="connsiteX9" fmla="*/ 2178360 w 3412000"/>
              <a:gd name="connsiteY9" fmla="*/ 2151848 h 4716922"/>
              <a:gd name="connsiteX10" fmla="*/ 3412000 w 3412000"/>
              <a:gd name="connsiteY10" fmla="*/ 3432817 h 4716922"/>
              <a:gd name="connsiteX11" fmla="*/ 2115655 w 3412000"/>
              <a:gd name="connsiteY11" fmla="*/ 4716922 h 4716922"/>
              <a:gd name="connsiteX12" fmla="*/ 2115634 w 3412000"/>
              <a:gd name="connsiteY12" fmla="*/ 4716922 h 4716922"/>
              <a:gd name="connsiteX13" fmla="*/ 1531471 w 3412000"/>
              <a:gd name="connsiteY13" fmla="*/ 4716922 h 4716922"/>
              <a:gd name="connsiteX14" fmla="*/ 1531471 w 3412000"/>
              <a:gd name="connsiteY14" fmla="*/ 4716922 h 4716922"/>
              <a:gd name="connsiteX15" fmla="*/ 1499280 w 3412000"/>
              <a:gd name="connsiteY15" fmla="*/ 4716922 h 4716922"/>
              <a:gd name="connsiteX16" fmla="*/ 0 w 3412000"/>
              <a:gd name="connsiteY16" fmla="*/ 4716922 h 4716922"/>
              <a:gd name="connsiteX17" fmla="*/ 0 w 3412000"/>
              <a:gd name="connsiteY17" fmla="*/ 1156 h 471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12000" h="4716922">
                <a:moveTo>
                  <a:pt x="0" y="0"/>
                </a:moveTo>
                <a:lnTo>
                  <a:pt x="1499280" y="0"/>
                </a:lnTo>
                <a:lnTo>
                  <a:pt x="1499280" y="233"/>
                </a:lnTo>
                <a:lnTo>
                  <a:pt x="1503939" y="0"/>
                </a:lnTo>
                <a:lnTo>
                  <a:pt x="1507621" y="0"/>
                </a:lnTo>
                <a:lnTo>
                  <a:pt x="1530767" y="1156"/>
                </a:lnTo>
                <a:lnTo>
                  <a:pt x="1531471" y="1156"/>
                </a:lnTo>
                <a:lnTo>
                  <a:pt x="1531471" y="1191"/>
                </a:lnTo>
                <a:cubicBezTo>
                  <a:pt x="2178207" y="13702"/>
                  <a:pt x="2698258" y="536234"/>
                  <a:pt x="2698258" y="1178850"/>
                </a:cubicBezTo>
                <a:cubicBezTo>
                  <a:pt x="2698258" y="1583202"/>
                  <a:pt x="2492357" y="1940007"/>
                  <a:pt x="2178360" y="2151848"/>
                </a:cubicBezTo>
                <a:cubicBezTo>
                  <a:pt x="2865233" y="2182634"/>
                  <a:pt x="3412000" y="2744476"/>
                  <a:pt x="3412000" y="3432817"/>
                </a:cubicBezTo>
                <a:cubicBezTo>
                  <a:pt x="3412000" y="4142008"/>
                  <a:pt x="2831606" y="4716922"/>
                  <a:pt x="2115655" y="4716922"/>
                </a:cubicBezTo>
                <a:lnTo>
                  <a:pt x="2115634" y="4716922"/>
                </a:lnTo>
                <a:lnTo>
                  <a:pt x="1531471" y="4716922"/>
                </a:lnTo>
                <a:lnTo>
                  <a:pt x="1531471" y="4716922"/>
                </a:lnTo>
                <a:lnTo>
                  <a:pt x="1499280" y="4716922"/>
                </a:lnTo>
                <a:lnTo>
                  <a:pt x="0" y="4716922"/>
                </a:lnTo>
                <a:lnTo>
                  <a:pt x="0" y="1156"/>
                </a:lnTo>
                <a:close/>
              </a:path>
            </a:pathLst>
          </a:custGeom>
          <a:noFill/>
        </p:spPr>
        <p:txBody>
          <a:bodyPr vert="horz" wrap="square" lIns="72000" tIns="0" rIns="684000" bIns="1440000" rtlCol="0" anchor="ctr" anchorCtr="0">
            <a:noAutofit/>
          </a:bodyPr>
          <a:lstStyle>
            <a:lvl1pPr>
              <a:defRPr lang="en-US" dirty="0">
                <a:solidFill>
                  <a:schemeClr val="tx2"/>
                </a:solidFill>
              </a:defRPr>
            </a:lvl1pPr>
          </a:lstStyle>
          <a:p>
            <a:pPr marR="0" lvl="0" fontAlgn="auto">
              <a:spcAft>
                <a:spcPts val="0"/>
              </a:spcAft>
              <a:buClrTx/>
              <a:buSzTx/>
              <a:tabLst/>
            </a:pPr>
            <a:r>
              <a:rPr lang="en-US"/>
              <a:t>Insert image from RB Library –OR– Click icon to add from file –OR– Select frame and paste –OR– </a:t>
            </a:r>
            <a:br>
              <a:rPr lang="en-US"/>
            </a:br>
            <a:r>
              <a:rPr lang="en-US"/>
              <a:t>Select and change color | To clear image frame, use backspace</a:t>
            </a:r>
          </a:p>
        </p:txBody>
      </p:sp>
      <p:pic>
        <p:nvPicPr>
          <p:cNvPr id="6" name="RB Logo">
            <a:extLst>
              <a:ext uri="{FF2B5EF4-FFF2-40B4-BE49-F238E27FC236}">
                <a16:creationId xmlns:a16="http://schemas.microsoft.com/office/drawing/2014/main" id="{37104D5A-8718-4D28-A3E3-7D7D5006251F}"/>
              </a:ext>
            </a:extLst>
          </p:cNvPr>
          <p:cNvPicPr>
            <a:picLocks noChangeAspect="1"/>
          </p:cNvPicPr>
          <p:nvPr userDrawn="1"/>
        </p:nvPicPr>
        <p:blipFill>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10841293" y="178917"/>
            <a:ext cx="942720" cy="467452"/>
          </a:xfrm>
          <a:prstGeom prst="rect">
            <a:avLst/>
          </a:prstGeom>
        </p:spPr>
      </p:pic>
    </p:spTree>
    <p:extLst>
      <p:ext uri="{BB962C8B-B14F-4D97-AF65-F5344CB8AC3E}">
        <p14:creationId xmlns:p14="http://schemas.microsoft.com/office/powerpoint/2010/main" val="1381203837"/>
      </p:ext>
    </p:extLst>
  </p:cSld>
  <p:clrMapOvr>
    <a:masterClrMapping/>
  </p:clrMapOvr>
  <p:extLst>
    <p:ext uri="{DCECCB84-F9BA-43D5-87BE-67443E8EF086}">
      <p15:sldGuideLst xmlns:p15="http://schemas.microsoft.com/office/powerpoint/2012/main">
        <p15:guide id="1" orient="horz" pos="3430">
          <p15:clr>
            <a:srgbClr val="A4A3A4"/>
          </p15:clr>
        </p15:guide>
        <p15:guide id="2" orient="horz" pos="3135">
          <p15:clr>
            <a:srgbClr val="A4A3A4"/>
          </p15:clr>
        </p15:guide>
        <p15:guide id="3" orient="horz" pos="2999">
          <p15:clr>
            <a:srgbClr val="A4A3A4"/>
          </p15:clr>
        </p15:guide>
        <p15:guide id="5" pos="3386">
          <p15:clr>
            <a:srgbClr val="A4A3A4"/>
          </p15:clr>
        </p15:guide>
        <p15:guide id="6" pos="3591">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dark">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8F7BBAA2-72CF-4C65-8C50-C08125F825D9}"/>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3" name="Object 2" hidden="1">
            <a:extLst>
              <a:ext uri="{FF2B5EF4-FFF2-40B4-BE49-F238E27FC236}">
                <a16:creationId xmlns:a16="http://schemas.microsoft.com/office/drawing/2014/main" id="{458845F6-046C-4B84-8F37-5F0CD5651226}"/>
              </a:ext>
            </a:extLst>
          </p:cNvPr>
          <p:cNvGraphicFramePr>
            <a:graphicFrameLocks noChangeAspect="1"/>
          </p:cNvGraphicFramePr>
          <p:nvPr>
            <p:custDataLst>
              <p:tags r:id="rId3"/>
            </p:custDataLst>
            <p:extLst>
              <p:ext uri="{D42A27DB-BD31-4B8C-83A1-F6EECF244321}">
                <p14:modId xmlns:p14="http://schemas.microsoft.com/office/powerpoint/2010/main" val="1616230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60" name="think-cell Slide" r:id="rId5" imgW="592" imgH="591" progId="TCLayout.ActiveDocument.1">
                  <p:embed/>
                </p:oleObj>
              </mc:Choice>
              <mc:Fallback>
                <p:oleObj name="think-cell Slide" r:id="rId5" imgW="592" imgH="591" progId="TCLayout.ActiveDocument.1">
                  <p:embed/>
                  <p:pic>
                    <p:nvPicPr>
                      <p:cNvPr id="3" name="Object 2" hidden="1">
                        <a:extLst>
                          <a:ext uri="{FF2B5EF4-FFF2-40B4-BE49-F238E27FC236}">
                            <a16:creationId xmlns:a16="http://schemas.microsoft.com/office/drawing/2014/main" id="{458845F6-046C-4B84-8F37-5F0CD565122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Title Placeholder"/>
          <p:cNvSpPr>
            <a:spLocks noGrp="1"/>
          </p:cNvSpPr>
          <p:nvPr>
            <p:ph type="title" hasCustomPrompt="1"/>
          </p:nvPr>
        </p:nvSpPr>
        <p:spPr>
          <a:xfrm>
            <a:off x="3574799" y="4208400"/>
            <a:ext cx="8209213" cy="553998"/>
          </a:xfrm>
          <a:prstGeom prst="rect">
            <a:avLst/>
          </a:prstGeom>
        </p:spPr>
        <p:txBody>
          <a:bodyPr vert="horz" wrap="square" lIns="0" tIns="0" rIns="0" bIns="0" rtlCol="0" anchor="b" anchorCtr="0">
            <a:spAutoFit/>
          </a:bodyPr>
          <a:lstStyle>
            <a:lvl1pPr marL="2159000" indent="-2159000">
              <a:tabLst>
                <a:tab pos="1800000" algn="r"/>
                <a:tab pos="2160000" algn="l"/>
              </a:tabLst>
              <a:defRPr lang="de-DE" sz="4000" noProof="0" dirty="0">
                <a:latin typeface="+mj-lt"/>
                <a:ea typeface="+mj-ea"/>
                <a:cs typeface="+mj-cs"/>
              </a:defRPr>
            </a:lvl1pPr>
          </a:lstStyle>
          <a:p>
            <a:pPr fontAlgn="auto">
              <a:spcAft>
                <a:spcPts val="0"/>
              </a:spcAft>
            </a:pPr>
            <a:r>
              <a:rPr lang="en-US"/>
              <a:t>tab</a:t>
            </a:r>
            <a:r>
              <a:rPr lang="en-US">
                <a:latin typeface="Arial Unicode MS"/>
              </a:rPr>
              <a:t>→ </a:t>
            </a:r>
            <a:r>
              <a:rPr lang="en-US"/>
              <a:t>	A.	Divider title</a:t>
            </a:r>
          </a:p>
        </p:txBody>
      </p:sp>
      <p:sp>
        <p:nvSpPr>
          <p:cNvPr id="25" name="Picture Placeholder">
            <a:extLst>
              <a:ext uri="{FF2B5EF4-FFF2-40B4-BE49-F238E27FC236}">
                <a16:creationId xmlns:a16="http://schemas.microsoft.com/office/drawing/2014/main" id="{B0541972-AA95-4A58-9D4B-14C67B566532}"/>
              </a:ext>
            </a:extLst>
          </p:cNvPr>
          <p:cNvSpPr>
            <a:spLocks noGrp="1" noChangeAspect="1"/>
          </p:cNvSpPr>
          <p:nvPr>
            <p:ph type="pic" sz="quarter" idx="20" hasCustomPrompt="1"/>
          </p:nvPr>
        </p:nvSpPr>
        <p:spPr>
          <a:xfrm>
            <a:off x="408804" y="1417938"/>
            <a:ext cx="2913457" cy="4027187"/>
          </a:xfrm>
          <a:custGeom>
            <a:avLst/>
            <a:gdLst>
              <a:gd name="connsiteX0" fmla="*/ 0 w 3412000"/>
              <a:gd name="connsiteY0" fmla="*/ 0 h 4716922"/>
              <a:gd name="connsiteX1" fmla="*/ 1499280 w 3412000"/>
              <a:gd name="connsiteY1" fmla="*/ 0 h 4716922"/>
              <a:gd name="connsiteX2" fmla="*/ 1499280 w 3412000"/>
              <a:gd name="connsiteY2" fmla="*/ 233 h 4716922"/>
              <a:gd name="connsiteX3" fmla="*/ 1503939 w 3412000"/>
              <a:gd name="connsiteY3" fmla="*/ 0 h 4716922"/>
              <a:gd name="connsiteX4" fmla="*/ 1507621 w 3412000"/>
              <a:gd name="connsiteY4" fmla="*/ 0 h 4716922"/>
              <a:gd name="connsiteX5" fmla="*/ 1530767 w 3412000"/>
              <a:gd name="connsiteY5" fmla="*/ 1156 h 4716922"/>
              <a:gd name="connsiteX6" fmla="*/ 1531471 w 3412000"/>
              <a:gd name="connsiteY6" fmla="*/ 1156 h 4716922"/>
              <a:gd name="connsiteX7" fmla="*/ 1531471 w 3412000"/>
              <a:gd name="connsiteY7" fmla="*/ 1191 h 4716922"/>
              <a:gd name="connsiteX8" fmla="*/ 2698258 w 3412000"/>
              <a:gd name="connsiteY8" fmla="*/ 1178850 h 4716922"/>
              <a:gd name="connsiteX9" fmla="*/ 2178360 w 3412000"/>
              <a:gd name="connsiteY9" fmla="*/ 2151848 h 4716922"/>
              <a:gd name="connsiteX10" fmla="*/ 3412000 w 3412000"/>
              <a:gd name="connsiteY10" fmla="*/ 3432817 h 4716922"/>
              <a:gd name="connsiteX11" fmla="*/ 2115655 w 3412000"/>
              <a:gd name="connsiteY11" fmla="*/ 4716922 h 4716922"/>
              <a:gd name="connsiteX12" fmla="*/ 2115634 w 3412000"/>
              <a:gd name="connsiteY12" fmla="*/ 4716922 h 4716922"/>
              <a:gd name="connsiteX13" fmla="*/ 1531471 w 3412000"/>
              <a:gd name="connsiteY13" fmla="*/ 4716922 h 4716922"/>
              <a:gd name="connsiteX14" fmla="*/ 1531471 w 3412000"/>
              <a:gd name="connsiteY14" fmla="*/ 4716922 h 4716922"/>
              <a:gd name="connsiteX15" fmla="*/ 1499280 w 3412000"/>
              <a:gd name="connsiteY15" fmla="*/ 4716922 h 4716922"/>
              <a:gd name="connsiteX16" fmla="*/ 0 w 3412000"/>
              <a:gd name="connsiteY16" fmla="*/ 4716922 h 4716922"/>
              <a:gd name="connsiteX17" fmla="*/ 0 w 3412000"/>
              <a:gd name="connsiteY17" fmla="*/ 1156 h 471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12000" h="4716922">
                <a:moveTo>
                  <a:pt x="0" y="0"/>
                </a:moveTo>
                <a:lnTo>
                  <a:pt x="1499280" y="0"/>
                </a:lnTo>
                <a:lnTo>
                  <a:pt x="1499280" y="233"/>
                </a:lnTo>
                <a:lnTo>
                  <a:pt x="1503939" y="0"/>
                </a:lnTo>
                <a:lnTo>
                  <a:pt x="1507621" y="0"/>
                </a:lnTo>
                <a:lnTo>
                  <a:pt x="1530767" y="1156"/>
                </a:lnTo>
                <a:lnTo>
                  <a:pt x="1531471" y="1156"/>
                </a:lnTo>
                <a:lnTo>
                  <a:pt x="1531471" y="1191"/>
                </a:lnTo>
                <a:cubicBezTo>
                  <a:pt x="2178207" y="13702"/>
                  <a:pt x="2698258" y="536234"/>
                  <a:pt x="2698258" y="1178850"/>
                </a:cubicBezTo>
                <a:cubicBezTo>
                  <a:pt x="2698258" y="1583202"/>
                  <a:pt x="2492357" y="1940007"/>
                  <a:pt x="2178360" y="2151848"/>
                </a:cubicBezTo>
                <a:cubicBezTo>
                  <a:pt x="2865233" y="2182634"/>
                  <a:pt x="3412000" y="2744476"/>
                  <a:pt x="3412000" y="3432817"/>
                </a:cubicBezTo>
                <a:cubicBezTo>
                  <a:pt x="3412000" y="4142008"/>
                  <a:pt x="2831606" y="4716922"/>
                  <a:pt x="2115655" y="4716922"/>
                </a:cubicBezTo>
                <a:lnTo>
                  <a:pt x="2115634" y="4716922"/>
                </a:lnTo>
                <a:lnTo>
                  <a:pt x="1531471" y="4716922"/>
                </a:lnTo>
                <a:lnTo>
                  <a:pt x="1531471" y="4716922"/>
                </a:lnTo>
                <a:lnTo>
                  <a:pt x="1499280" y="4716922"/>
                </a:lnTo>
                <a:lnTo>
                  <a:pt x="0" y="4716922"/>
                </a:lnTo>
                <a:lnTo>
                  <a:pt x="0" y="1156"/>
                </a:lnTo>
                <a:close/>
              </a:path>
            </a:pathLst>
          </a:custGeom>
          <a:noFill/>
        </p:spPr>
        <p:txBody>
          <a:bodyPr vert="horz" wrap="square" lIns="72000" tIns="0" rIns="684000" bIns="1440000" rtlCol="0" anchor="ctr" anchorCtr="0">
            <a:noAutofit/>
          </a:bodyPr>
          <a:lstStyle>
            <a:lvl1pPr>
              <a:defRPr lang="en-US" dirty="0">
                <a:solidFill>
                  <a:schemeClr val="tx2"/>
                </a:solidFill>
              </a:defRPr>
            </a:lvl1pPr>
          </a:lstStyle>
          <a:p>
            <a:pPr marR="0" lvl="0" fontAlgn="auto">
              <a:spcAft>
                <a:spcPts val="0"/>
              </a:spcAft>
              <a:buClrTx/>
              <a:buSzTx/>
              <a:tabLst/>
            </a:pPr>
            <a:r>
              <a:rPr lang="en-US"/>
              <a:t>Insert image from RB Library –OR– Click icon to add from file –OR– Select frame and paste –OR– </a:t>
            </a:r>
            <a:br>
              <a:rPr lang="en-US"/>
            </a:br>
            <a:r>
              <a:rPr lang="en-US"/>
              <a:t>Select and change color | To clear image frame, use backspace</a:t>
            </a:r>
          </a:p>
        </p:txBody>
      </p:sp>
      <p:pic>
        <p:nvPicPr>
          <p:cNvPr id="8" name="RB Logo">
            <a:extLst>
              <a:ext uri="{FF2B5EF4-FFF2-40B4-BE49-F238E27FC236}">
                <a16:creationId xmlns:a16="http://schemas.microsoft.com/office/drawing/2014/main" id="{E8B474C0-BA15-40DF-90C2-2EE3D954BAF7}"/>
              </a:ext>
            </a:extLst>
          </p:cNvPr>
          <p:cNvPicPr>
            <a:picLocks noChangeAspect="1"/>
          </p:cNvPicPr>
          <p:nvPr userDrawn="1"/>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10841293" y="178917"/>
            <a:ext cx="942720" cy="467451"/>
          </a:xfrm>
          <a:prstGeom prst="rect">
            <a:avLst/>
          </a:prstGeom>
        </p:spPr>
      </p:pic>
    </p:spTree>
    <p:extLst>
      <p:ext uri="{BB962C8B-B14F-4D97-AF65-F5344CB8AC3E}">
        <p14:creationId xmlns:p14="http://schemas.microsoft.com/office/powerpoint/2010/main" val="200220124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430">
          <p15:clr>
            <a:srgbClr val="A4A3A4"/>
          </p15:clr>
        </p15:guide>
        <p15:guide id="2" orient="horz" pos="3135">
          <p15:clr>
            <a:srgbClr val="A4A3A4"/>
          </p15:clr>
        </p15:guide>
        <p15:guide id="3" orient="horz" pos="2999">
          <p15:clr>
            <a:srgbClr val="A4A3A4"/>
          </p15:clr>
        </p15:guide>
        <p15:guide id="4" pos="3591">
          <p15:clr>
            <a:srgbClr val="A4A3A4"/>
          </p15:clr>
        </p15:guide>
        <p15:guide id="5" pos="3386">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vider image light">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870634C3-7618-4E59-8799-CAFE60DB498E}"/>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3" name="Object 2" hidden="1">
            <a:extLst>
              <a:ext uri="{FF2B5EF4-FFF2-40B4-BE49-F238E27FC236}">
                <a16:creationId xmlns:a16="http://schemas.microsoft.com/office/drawing/2014/main" id="{06A110D8-3B2A-479A-B40B-86DBEC33137F}"/>
              </a:ext>
            </a:extLst>
          </p:cNvPr>
          <p:cNvGraphicFramePr>
            <a:graphicFrameLocks noChangeAspect="1"/>
          </p:cNvGraphicFramePr>
          <p:nvPr>
            <p:custDataLst>
              <p:tags r:id="rId3"/>
            </p:custDataLst>
            <p:extLst>
              <p:ext uri="{D42A27DB-BD31-4B8C-83A1-F6EECF244321}">
                <p14:modId xmlns:p14="http://schemas.microsoft.com/office/powerpoint/2010/main" val="29781440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84" name="think-cell Slide" r:id="rId5" imgW="592" imgH="591" progId="TCLayout.ActiveDocument.1">
                  <p:embed/>
                </p:oleObj>
              </mc:Choice>
              <mc:Fallback>
                <p:oleObj name="think-cell Slide" r:id="rId5" imgW="592" imgH="591" progId="TCLayout.ActiveDocument.1">
                  <p:embed/>
                  <p:pic>
                    <p:nvPicPr>
                      <p:cNvPr id="3" name="Object 2" hidden="1">
                        <a:extLst>
                          <a:ext uri="{FF2B5EF4-FFF2-40B4-BE49-F238E27FC236}">
                            <a16:creationId xmlns:a16="http://schemas.microsoft.com/office/drawing/2014/main" id="{06A110D8-3B2A-479A-B40B-86DBEC33137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Title Placeholder"/>
          <p:cNvSpPr>
            <a:spLocks noGrp="1"/>
          </p:cNvSpPr>
          <p:nvPr>
            <p:ph type="title" hasCustomPrompt="1"/>
          </p:nvPr>
        </p:nvSpPr>
        <p:spPr>
          <a:xfrm>
            <a:off x="3574799" y="4208400"/>
            <a:ext cx="8209213" cy="553998"/>
          </a:xfrm>
          <a:prstGeom prst="rect">
            <a:avLst/>
          </a:prstGeom>
        </p:spPr>
        <p:txBody>
          <a:bodyPr vert="horz" wrap="square" lIns="0" tIns="0" rIns="0" bIns="0" rtlCol="0" anchor="b" anchorCtr="0">
            <a:spAutoFit/>
          </a:bodyPr>
          <a:lstStyle>
            <a:lvl1pPr marL="2159000" indent="-2159000">
              <a:tabLst>
                <a:tab pos="1800000" algn="r"/>
                <a:tab pos="2160000" algn="l"/>
              </a:tabLst>
              <a:defRPr lang="de-DE" sz="4000" noProof="0" dirty="0">
                <a:latin typeface="+mj-lt"/>
                <a:ea typeface="+mj-ea"/>
                <a:cs typeface="+mj-cs"/>
              </a:defRPr>
            </a:lvl1pPr>
          </a:lstStyle>
          <a:p>
            <a:pPr fontAlgn="auto">
              <a:spcAft>
                <a:spcPts val="0"/>
              </a:spcAft>
            </a:pPr>
            <a:r>
              <a:rPr lang="en-US"/>
              <a:t>tab</a:t>
            </a:r>
            <a:r>
              <a:rPr lang="en-US">
                <a:latin typeface="Arial Unicode MS"/>
              </a:rPr>
              <a:t>→ </a:t>
            </a:r>
            <a:r>
              <a:rPr lang="en-US"/>
              <a:t>	A.	Divider title</a:t>
            </a:r>
          </a:p>
        </p:txBody>
      </p:sp>
      <p:sp>
        <p:nvSpPr>
          <p:cNvPr id="10" name="Picture Placeholder">
            <a:extLst>
              <a:ext uri="{FF2B5EF4-FFF2-40B4-BE49-F238E27FC236}">
                <a16:creationId xmlns:a16="http://schemas.microsoft.com/office/drawing/2014/main" id="{D62E09DB-9738-48C7-AB95-46ED32DAF548}"/>
              </a:ext>
            </a:extLst>
          </p:cNvPr>
          <p:cNvSpPr>
            <a:spLocks noGrp="1" noChangeAspect="1"/>
          </p:cNvSpPr>
          <p:nvPr>
            <p:ph type="pic" sz="quarter" idx="21" hasCustomPrompt="1"/>
          </p:nvPr>
        </p:nvSpPr>
        <p:spPr>
          <a:xfrm>
            <a:off x="0" y="0"/>
            <a:ext cx="12192000" cy="6858000"/>
          </a:xfrm>
        </p:spPr>
        <p:txBody>
          <a:bodyPr vert="horz" wrap="square" lIns="414000" tIns="252000" rIns="3600000" bIns="0" rtlCol="0">
            <a:noAutofit/>
          </a:bodyPr>
          <a:lstStyle>
            <a:lvl1pPr>
              <a:defRPr lang="en-US" dirty="0">
                <a:solidFill>
                  <a:schemeClr val="tx2"/>
                </a:solidFill>
                <a:latin typeface="+mn-lt"/>
                <a:ea typeface="+mn-ea"/>
                <a:cs typeface="+mn-cs"/>
              </a:defRPr>
            </a:lvl1pPr>
          </a:lstStyle>
          <a:p>
            <a:r>
              <a:rPr lang="en-US"/>
              <a:t>Insert image from RB Library –OR– Click icon to add from file –OR– Select frame and paste | Send to back</a:t>
            </a:r>
            <a:br>
              <a:rPr lang="en-US"/>
            </a:br>
            <a:r>
              <a:rPr lang="en-US"/>
              <a:t>If RB Brand elements are missing, insert from RB Library, send behind text</a:t>
            </a:r>
            <a:br>
              <a:rPr lang="en-US"/>
            </a:br>
            <a:r>
              <a:rPr lang="en-US"/>
              <a:t>To clear image frame, use backspace</a:t>
            </a:r>
          </a:p>
        </p:txBody>
      </p:sp>
    </p:spTree>
    <p:extLst>
      <p:ext uri="{BB962C8B-B14F-4D97-AF65-F5344CB8AC3E}">
        <p14:creationId xmlns:p14="http://schemas.microsoft.com/office/powerpoint/2010/main" val="3375510059"/>
      </p:ext>
    </p:extLst>
  </p:cSld>
  <p:clrMapOvr>
    <a:masterClrMapping/>
  </p:clrMapOvr>
  <p:extLst>
    <p:ext uri="{DCECCB84-F9BA-43D5-87BE-67443E8EF086}">
      <p15:sldGuideLst xmlns:p15="http://schemas.microsoft.com/office/powerpoint/2012/main">
        <p15:guide id="1" orient="horz" pos="3430">
          <p15:clr>
            <a:srgbClr val="A4A3A4"/>
          </p15:clr>
        </p15:guide>
        <p15:guide id="2" orient="horz" pos="3135">
          <p15:clr>
            <a:srgbClr val="A4A3A4"/>
          </p15:clr>
        </p15:guide>
        <p15:guide id="3" orient="horz" pos="2999">
          <p15:clr>
            <a:srgbClr val="A4A3A4"/>
          </p15:clr>
        </p15:guide>
        <p15:guide id="4" pos="3591">
          <p15:clr>
            <a:srgbClr val="A4A3A4"/>
          </p15:clr>
        </p15:guide>
        <p15:guide id="5" pos="3386">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ivider image dark">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D6D35AAD-F386-4D4D-A0B9-38DA97381EB3}"/>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3" name="Object 2" hidden="1">
            <a:extLst>
              <a:ext uri="{FF2B5EF4-FFF2-40B4-BE49-F238E27FC236}">
                <a16:creationId xmlns:a16="http://schemas.microsoft.com/office/drawing/2014/main" id="{94CCFBDF-DF73-4477-B9D6-86AE5C6F5EE1}"/>
              </a:ext>
            </a:extLst>
          </p:cNvPr>
          <p:cNvGraphicFramePr>
            <a:graphicFrameLocks noChangeAspect="1"/>
          </p:cNvGraphicFramePr>
          <p:nvPr>
            <p:custDataLst>
              <p:tags r:id="rId3"/>
            </p:custDataLst>
            <p:extLst>
              <p:ext uri="{D42A27DB-BD31-4B8C-83A1-F6EECF244321}">
                <p14:modId xmlns:p14="http://schemas.microsoft.com/office/powerpoint/2010/main" val="24954649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308" name="think-cell Slide" r:id="rId5" imgW="592" imgH="591" progId="TCLayout.ActiveDocument.1">
                  <p:embed/>
                </p:oleObj>
              </mc:Choice>
              <mc:Fallback>
                <p:oleObj name="think-cell Slide" r:id="rId5" imgW="592" imgH="591" progId="TCLayout.ActiveDocument.1">
                  <p:embed/>
                  <p:pic>
                    <p:nvPicPr>
                      <p:cNvPr id="3" name="Object 2" hidden="1">
                        <a:extLst>
                          <a:ext uri="{FF2B5EF4-FFF2-40B4-BE49-F238E27FC236}">
                            <a16:creationId xmlns:a16="http://schemas.microsoft.com/office/drawing/2014/main" id="{94CCFBDF-DF73-4477-B9D6-86AE5C6F5EE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Title Placeholder"/>
          <p:cNvSpPr>
            <a:spLocks noGrp="1"/>
          </p:cNvSpPr>
          <p:nvPr>
            <p:ph type="title" hasCustomPrompt="1"/>
          </p:nvPr>
        </p:nvSpPr>
        <p:spPr>
          <a:xfrm>
            <a:off x="3574800" y="4208400"/>
            <a:ext cx="8617200" cy="553998"/>
          </a:xfrm>
          <a:prstGeom prst="rect">
            <a:avLst/>
          </a:prstGeom>
        </p:spPr>
        <p:txBody>
          <a:bodyPr vert="horz" wrap="square" lIns="0" tIns="0" rIns="0" bIns="0" rtlCol="0" anchor="b" anchorCtr="0">
            <a:spAutoFit/>
          </a:bodyPr>
          <a:lstStyle>
            <a:lvl1pPr marL="2159000" indent="-2159000">
              <a:tabLst>
                <a:tab pos="1800000" algn="r"/>
                <a:tab pos="2160000" algn="l"/>
              </a:tabLst>
              <a:defRPr lang="de-DE" sz="4000" noProof="0" dirty="0">
                <a:latin typeface="+mj-lt"/>
                <a:ea typeface="+mj-ea"/>
                <a:cs typeface="+mj-cs"/>
              </a:defRPr>
            </a:lvl1pPr>
          </a:lstStyle>
          <a:p>
            <a:pPr fontAlgn="auto">
              <a:spcAft>
                <a:spcPts val="0"/>
              </a:spcAft>
            </a:pPr>
            <a:r>
              <a:rPr lang="en-US"/>
              <a:t>tab</a:t>
            </a:r>
            <a:r>
              <a:rPr lang="en-US">
                <a:latin typeface="Arial Unicode MS"/>
              </a:rPr>
              <a:t>→ </a:t>
            </a:r>
            <a:r>
              <a:rPr lang="en-US"/>
              <a:t>	A.	Divider title</a:t>
            </a:r>
          </a:p>
        </p:txBody>
      </p:sp>
      <p:sp>
        <p:nvSpPr>
          <p:cNvPr id="10" name="Picture Placeholder">
            <a:extLst>
              <a:ext uri="{FF2B5EF4-FFF2-40B4-BE49-F238E27FC236}">
                <a16:creationId xmlns:a16="http://schemas.microsoft.com/office/drawing/2014/main" id="{0CB0340F-20FD-4B4B-B170-D7D7B1603235}"/>
              </a:ext>
            </a:extLst>
          </p:cNvPr>
          <p:cNvSpPr>
            <a:spLocks noGrp="1" noChangeAspect="1"/>
          </p:cNvSpPr>
          <p:nvPr>
            <p:ph type="pic" sz="quarter" idx="21" hasCustomPrompt="1"/>
          </p:nvPr>
        </p:nvSpPr>
        <p:spPr>
          <a:xfrm>
            <a:off x="0" y="0"/>
            <a:ext cx="12192000" cy="6858000"/>
          </a:xfrm>
        </p:spPr>
        <p:txBody>
          <a:bodyPr vert="horz" wrap="square" lIns="414000" tIns="252000" rIns="3600000" bIns="0" rtlCol="0">
            <a:noAutofit/>
          </a:bodyPr>
          <a:lstStyle>
            <a:lvl1pPr>
              <a:defRPr lang="en-US" dirty="0">
                <a:solidFill>
                  <a:schemeClr val="tx2"/>
                </a:solidFill>
                <a:latin typeface="+mn-lt"/>
                <a:ea typeface="+mn-ea"/>
                <a:cs typeface="+mn-cs"/>
              </a:defRPr>
            </a:lvl1pPr>
          </a:lstStyle>
          <a:p>
            <a:r>
              <a:rPr lang="en-US"/>
              <a:t>Insert image from RB Library –OR– Click icon to add from file –OR– Select frame and paste | Send to back</a:t>
            </a:r>
            <a:br>
              <a:rPr lang="en-US"/>
            </a:br>
            <a:r>
              <a:rPr lang="en-US"/>
              <a:t>If RB Brand elements are missing, insert from RB Library, send behind text</a:t>
            </a:r>
            <a:br>
              <a:rPr lang="en-US"/>
            </a:br>
            <a:r>
              <a:rPr lang="en-US"/>
              <a:t>To clear image frame, use backspace</a:t>
            </a:r>
          </a:p>
        </p:txBody>
      </p:sp>
    </p:spTree>
    <p:extLst>
      <p:ext uri="{BB962C8B-B14F-4D97-AF65-F5344CB8AC3E}">
        <p14:creationId xmlns:p14="http://schemas.microsoft.com/office/powerpoint/2010/main" val="225433148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430">
          <p15:clr>
            <a:srgbClr val="A4A3A4"/>
          </p15:clr>
        </p15:guide>
        <p15:guide id="2" orient="horz" pos="3135">
          <p15:clr>
            <a:srgbClr val="A4A3A4"/>
          </p15:clr>
        </p15:guide>
        <p15:guide id="3" orient="horz" pos="2999">
          <p15:clr>
            <a:srgbClr val="A4A3A4"/>
          </p15:clr>
        </p15:guide>
        <p15:guide id="4" pos="3591">
          <p15:clr>
            <a:srgbClr val="A4A3A4"/>
          </p15:clr>
        </p15:guide>
        <p15:guide id="5" pos="3386">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D6A1A97-DC98-4321-8060-8C27E488BC44}"/>
              </a:ext>
            </a:extLst>
          </p:cNvPr>
          <p:cNvGraphicFramePr>
            <a:graphicFrameLocks noChangeAspect="1"/>
          </p:cNvGraphicFramePr>
          <p:nvPr>
            <p:custDataLst>
              <p:tags r:id="rId2"/>
            </p:custDataLst>
            <p:extLst>
              <p:ext uri="{D42A27DB-BD31-4B8C-83A1-F6EECF244321}">
                <p14:modId xmlns:p14="http://schemas.microsoft.com/office/powerpoint/2010/main" val="16829114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32"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2D6A1A97-DC98-4321-8060-8C27E488BC4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bReference" hidden="1">
            <a:extLst>
              <a:ext uri="{FF2B5EF4-FFF2-40B4-BE49-F238E27FC236}">
                <a16:creationId xmlns:a16="http://schemas.microsoft.com/office/drawing/2014/main" id="{3D73B0FD-E1EC-4559-8244-0B4A95A0ADE0}"/>
              </a:ext>
            </a:extLst>
          </p:cNvPr>
          <p:cNvSpPr>
            <a:spLocks/>
          </p:cNvSpPr>
          <p:nvPr/>
        </p:nvSpPr>
        <p:spPr>
          <a:xfrm>
            <a:off x="414000" y="2024062"/>
            <a:ext cx="11381174" cy="4033837"/>
          </a:xfrm>
          <a:prstGeom prst="rect">
            <a:avLst/>
          </a:prstGeom>
          <a:solidFill>
            <a:srgbClr val="E2262D">
              <a:alpha val="2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0" numCol="1" spcCol="0" rtlCol="0" fromWordArt="0" anchor="t" anchorCtr="0" forceAA="0" compatLnSpc="1">
            <a:prstTxWarp prst="textNoShape">
              <a:avLst/>
            </a:prstTxWarp>
            <a:noAutofit/>
          </a:bodyPr>
          <a:lstStyle/>
          <a:p>
            <a:pPr lvl="0" algn="r"/>
            <a:r>
              <a:rPr lang="en-US" sz="1400">
                <a:solidFill>
                  <a:srgbClr val="E2262D"/>
                </a:solidFill>
              </a:rPr>
              <a:t>!! REQUIRED – Reference area !!</a:t>
            </a:r>
          </a:p>
        </p:txBody>
      </p:sp>
      <p:sp>
        <p:nvSpPr>
          <p:cNvPr id="17" name="Title Placeholder">
            <a:extLst>
              <a:ext uri="{FF2B5EF4-FFF2-40B4-BE49-F238E27FC236}">
                <a16:creationId xmlns:a16="http://schemas.microsoft.com/office/drawing/2014/main" id="{3CCFF85C-77BC-4882-95E3-4E4D7C3FDD5F}"/>
              </a:ext>
            </a:extLst>
          </p:cNvPr>
          <p:cNvSpPr>
            <a:spLocks noGrp="1"/>
          </p:cNvSpPr>
          <p:nvPr>
            <p:ph type="title" hasCustomPrompt="1"/>
          </p:nvPr>
        </p:nvSpPr>
        <p:spPr>
          <a:xfrm>
            <a:off x="407988" y="553166"/>
            <a:ext cx="11370011" cy="720000"/>
          </a:xfrm>
          <a:prstGeom prst="rect">
            <a:avLst/>
          </a:prstGeom>
        </p:spPr>
        <p:txBody>
          <a:bodyPr vert="horz" wrap="square" lIns="0" tIns="0" rIns="0" bIns="0" rtlCol="0" anchor="t" anchorCtr="0">
            <a:noAutofit/>
          </a:bodyPr>
          <a:lstStyle>
            <a:lvl1pPr>
              <a:defRPr>
                <a:latin typeface="+mj-lt"/>
                <a:ea typeface="+mj-ea"/>
                <a:cs typeface="+mj-cs"/>
              </a:defRPr>
            </a:lvl1pPr>
          </a:lstStyle>
          <a:p>
            <a:r>
              <a:rPr lang="en-US" noProof="0"/>
              <a:t>Click to edit Action Title</a:t>
            </a:r>
            <a:br>
              <a:rPr lang="en-US" noProof="0"/>
            </a:br>
            <a:r>
              <a:rPr lang="en-US" noProof="0"/>
              <a:t>(max. 2 lines)</a:t>
            </a:r>
          </a:p>
        </p:txBody>
      </p:sp>
    </p:spTree>
    <p:extLst>
      <p:ext uri="{BB962C8B-B14F-4D97-AF65-F5344CB8AC3E}">
        <p14:creationId xmlns:p14="http://schemas.microsoft.com/office/powerpoint/2010/main" val="780428801"/>
      </p:ext>
    </p:extLst>
  </p:cSld>
  <p:clrMapOvr>
    <a:masterClrMapping/>
  </p:clrMapOvr>
  <p:extLst>
    <p:ext uri="{DCECCB84-F9BA-43D5-87BE-67443E8EF086}">
      <p15:sldGuideLst xmlns:p15="http://schemas.microsoft.com/office/powerpoint/2012/main">
        <p15:guide id="2" orient="horz" pos="346">
          <p15:clr>
            <a:srgbClr val="F26B43"/>
          </p15:clr>
        </p15:guide>
        <p15:guide id="3" orient="horz" pos="3974">
          <p15:clr>
            <a:srgbClr val="F26B43"/>
          </p15:clr>
        </p15:guide>
        <p15:guide id="4" orient="horz" pos="3816">
          <p15:clr>
            <a:srgbClr val="A4A3A4"/>
          </p15:clr>
        </p15:guide>
        <p15:guide id="5" orient="horz" pos="4156">
          <p15:clr>
            <a:srgbClr val="A4A3A4"/>
          </p15:clr>
        </p15:guide>
        <p15:guide id="6" orient="horz" pos="4224">
          <p15:clr>
            <a:srgbClr val="A4A3A4"/>
          </p15:clr>
        </p15:guide>
        <p15:guide id="7" orient="horz" pos="1275">
          <p15:clr>
            <a:srgbClr val="A4A3A4"/>
          </p15:clr>
        </p15:guide>
        <p15:guide id="8" orient="horz" pos="119">
          <p15:clr>
            <a:srgbClr val="A4A3A4"/>
          </p15:clr>
        </p15:guide>
        <p15:guide id="9" orient="horz" pos="255">
          <p15:clr>
            <a:srgbClr val="A4A3A4"/>
          </p15:clr>
        </p15:guide>
        <p15:guide id="10" orient="horz" pos="958">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idebar">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5F18748-0481-4E58-83F5-F730B3180A64}"/>
              </a:ext>
            </a:extLst>
          </p:cNvPr>
          <p:cNvGraphicFramePr>
            <a:graphicFrameLocks noChangeAspect="1"/>
          </p:cNvGraphicFramePr>
          <p:nvPr>
            <p:custDataLst>
              <p:tags r:id="rId2"/>
            </p:custDataLst>
            <p:extLst>
              <p:ext uri="{D42A27DB-BD31-4B8C-83A1-F6EECF244321}">
                <p14:modId xmlns:p14="http://schemas.microsoft.com/office/powerpoint/2010/main" val="8781088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356"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A5F18748-0481-4E58-83F5-F730B3180A6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RbReference" hidden="1">
            <a:extLst>
              <a:ext uri="{FF2B5EF4-FFF2-40B4-BE49-F238E27FC236}">
                <a16:creationId xmlns:a16="http://schemas.microsoft.com/office/drawing/2014/main" id="{FF71EFB0-13F1-40FB-96A7-3F061628DB5E}"/>
              </a:ext>
            </a:extLst>
          </p:cNvPr>
          <p:cNvSpPr>
            <a:spLocks/>
          </p:cNvSpPr>
          <p:nvPr/>
        </p:nvSpPr>
        <p:spPr>
          <a:xfrm>
            <a:off x="414000" y="2024062"/>
            <a:ext cx="8202950" cy="4033837"/>
          </a:xfrm>
          <a:prstGeom prst="rect">
            <a:avLst/>
          </a:prstGeom>
          <a:solidFill>
            <a:srgbClr val="E2262D">
              <a:alpha val="2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0" numCol="1" spcCol="0" rtlCol="0" fromWordArt="0" anchor="t" anchorCtr="0" forceAA="0" compatLnSpc="1">
            <a:prstTxWarp prst="textNoShape">
              <a:avLst/>
            </a:prstTxWarp>
            <a:noAutofit/>
          </a:bodyPr>
          <a:lstStyle/>
          <a:p>
            <a:pPr lvl="0" algn="r"/>
            <a:r>
              <a:rPr lang="en-US" sz="1400">
                <a:solidFill>
                  <a:srgbClr val="E2262D"/>
                </a:solidFill>
              </a:rPr>
              <a:t>!! REQUIRED – Reference area !!</a:t>
            </a:r>
          </a:p>
        </p:txBody>
      </p:sp>
      <p:sp>
        <p:nvSpPr>
          <p:cNvPr id="7" name="RbSidebar">
            <a:extLst>
              <a:ext uri="{FF2B5EF4-FFF2-40B4-BE49-F238E27FC236}">
                <a16:creationId xmlns:a16="http://schemas.microsoft.com/office/drawing/2014/main" id="{7189BBA5-E1BE-4372-B20F-5860F9E01309}"/>
              </a:ext>
            </a:extLst>
          </p:cNvPr>
          <p:cNvSpPr>
            <a:spLocks/>
          </p:cNvSpPr>
          <p:nvPr/>
        </p:nvSpPr>
        <p:spPr>
          <a:xfrm>
            <a:off x="8975725" y="0"/>
            <a:ext cx="3216276" cy="6858000"/>
          </a:xfrm>
          <a:prstGeom prst="rect">
            <a:avLst/>
          </a:prstGeom>
          <a:solidFill>
            <a:srgbClr val="DEE0E2"/>
          </a:solidFill>
          <a:ln w="9525">
            <a:noFill/>
          </a:ln>
          <a:effectLst/>
        </p:spPr>
        <p:style>
          <a:lnRef idx="1">
            <a:schemeClr val="accent1"/>
          </a:lnRef>
          <a:fillRef idx="0">
            <a:schemeClr val="accent1"/>
          </a:fillRef>
          <a:effectRef idx="0">
            <a:schemeClr val="accent1"/>
          </a:effectRef>
          <a:fontRef idx="minor">
            <a:schemeClr val="tx1"/>
          </a:fontRef>
        </p:style>
        <p:txBody>
          <a:bodyPr lIns="72000" tIns="72000" rIns="72000" bIns="72000" rtlCol="0" anchor="t" anchorCtr="0">
            <a:noAutofit/>
          </a:bodyPr>
          <a:lstStyle/>
          <a:p>
            <a:pPr algn="l">
              <a:lnSpc>
                <a:spcPct val="90000"/>
              </a:lnSpc>
              <a:spcBef>
                <a:spcPts val="400"/>
              </a:spcBef>
            </a:pPr>
            <a:endParaRPr lang="en-US" sz="1500" b="0">
              <a:latin typeface="+mn-lt"/>
              <a:ea typeface="+mn-ea"/>
              <a:cs typeface="+mn-cs"/>
              <a:sym typeface="+mn-lt"/>
            </a:endParaRPr>
          </a:p>
        </p:txBody>
      </p:sp>
      <p:sp>
        <p:nvSpPr>
          <p:cNvPr id="23" name="Title Placeholder">
            <a:extLst>
              <a:ext uri="{FF2B5EF4-FFF2-40B4-BE49-F238E27FC236}">
                <a16:creationId xmlns:a16="http://schemas.microsoft.com/office/drawing/2014/main" id="{2013EFE3-6784-4E81-AA9F-4D00DEA03E6E}"/>
              </a:ext>
            </a:extLst>
          </p:cNvPr>
          <p:cNvSpPr>
            <a:spLocks noGrp="1"/>
          </p:cNvSpPr>
          <p:nvPr>
            <p:ph type="title" hasCustomPrompt="1"/>
          </p:nvPr>
        </p:nvSpPr>
        <p:spPr>
          <a:xfrm>
            <a:off x="407989" y="553166"/>
            <a:ext cx="8208962" cy="720000"/>
          </a:xfrm>
          <a:prstGeom prst="rect">
            <a:avLst/>
          </a:prstGeom>
        </p:spPr>
        <p:txBody>
          <a:bodyPr vert="horz" wrap="square" lIns="0" tIns="0" rIns="0" bIns="0" rtlCol="0" anchor="t" anchorCtr="0">
            <a:noAutofit/>
          </a:bodyPr>
          <a:lstStyle>
            <a:lvl1pPr>
              <a:defRPr>
                <a:latin typeface="+mj-lt"/>
                <a:ea typeface="+mj-ea"/>
                <a:cs typeface="+mj-cs"/>
              </a:defRPr>
            </a:lvl1pPr>
          </a:lstStyle>
          <a:p>
            <a:r>
              <a:rPr lang="en-US" noProof="0"/>
              <a:t>Click to edit Action Title</a:t>
            </a:r>
            <a:br>
              <a:rPr lang="en-US" noProof="0"/>
            </a:br>
            <a:r>
              <a:rPr lang="en-US" noProof="0"/>
              <a:t>(max. 2 lines)</a:t>
            </a:r>
          </a:p>
        </p:txBody>
      </p:sp>
      <p:sp>
        <p:nvSpPr>
          <p:cNvPr id="13" name="Slide Number">
            <a:extLst>
              <a:ext uri="{FF2B5EF4-FFF2-40B4-BE49-F238E27FC236}">
                <a16:creationId xmlns:a16="http://schemas.microsoft.com/office/drawing/2014/main" id="{79DFD6BB-0791-4E2C-9EE0-049DF2466590}"/>
              </a:ext>
            </a:extLst>
          </p:cNvPr>
          <p:cNvSpPr txBox="1">
            <a:spLocks noChangeArrowheads="1"/>
          </p:cNvSpPr>
          <p:nvPr/>
        </p:nvSpPr>
        <p:spPr bwMode="auto">
          <a:xfrm>
            <a:off x="11930063" y="6713686"/>
            <a:ext cx="222708" cy="124650"/>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defPPr>
              <a:defRPr lang="en-EN"/>
            </a:defPPr>
            <a:lvl1pPr marL="0" marR="0" lvl="0" indent="0" defTabSz="914400" eaLnBrk="1" latinLnBrk="0" hangingPunct="1">
              <a:lnSpc>
                <a:spcPct val="90000"/>
              </a:lnSpc>
              <a:buClrTx/>
              <a:buSzTx/>
              <a:buFontTx/>
              <a:buNone/>
              <a:tabLst/>
              <a:defRPr kumimoji="0" sz="900" b="0" i="0" u="none" strike="noStrike" cap="none" spc="0" normalizeH="0" baseline="0">
                <a:ln>
                  <a:noFill/>
                </a:ln>
                <a:effectLst/>
                <a:uLnTx/>
                <a:uFillTx/>
                <a:latin typeface="+mn-lt"/>
              </a:defRPr>
            </a:lvl1pPr>
          </a:lstStyle>
          <a:p>
            <a:pPr lvl="0" rtl="0"/>
            <a:fld id="{7AA7B471-74A3-4F5F-8955-6C99E2375CAC}" type="slidenum">
              <a:rPr lang="en-US" noProof="1" dirty="0" smtClean="0">
                <a:solidFill>
                  <a:schemeClr val="tx1"/>
                </a:solidFill>
                <a:latin typeface="+mn-lt"/>
                <a:ea typeface="+mn-ea"/>
                <a:cs typeface="+mn-cs"/>
                <a:sym typeface="+mn-lt"/>
              </a:rPr>
              <a:pPr lvl="0" rtl="0"/>
              <a:t>‹Nº›</a:t>
            </a:fld>
            <a:endParaRPr lang="en-US" noProof="1">
              <a:solidFill>
                <a:schemeClr val="tx1"/>
              </a:solidFill>
              <a:latin typeface="+mn-lt"/>
              <a:ea typeface="+mn-ea"/>
              <a:cs typeface="+mn-cs"/>
              <a:sym typeface="+mn-lt"/>
            </a:endParaRPr>
          </a:p>
        </p:txBody>
      </p:sp>
      <p:sp>
        <p:nvSpPr>
          <p:cNvPr id="14" name="Slide Number Line">
            <a:extLst>
              <a:ext uri="{FF2B5EF4-FFF2-40B4-BE49-F238E27FC236}">
                <a16:creationId xmlns:a16="http://schemas.microsoft.com/office/drawing/2014/main" id="{E6F9A13C-FBBB-4007-82C2-90EF8E7A7E7A}"/>
              </a:ext>
            </a:extLst>
          </p:cNvPr>
          <p:cNvSpPr>
            <a:spLocks noChangeShapeType="1"/>
          </p:cNvSpPr>
          <p:nvPr/>
        </p:nvSpPr>
        <p:spPr bwMode="auto">
          <a:xfrm>
            <a:off x="11858325" y="6704363"/>
            <a:ext cx="0" cy="126314"/>
          </a:xfrm>
          <a:prstGeom prst="line">
            <a:avLst/>
          </a:prstGeom>
          <a:noFill/>
          <a:ln w="3175">
            <a:solidFill>
              <a:schemeClr val="tx1"/>
            </a:solidFill>
            <a:round/>
            <a:headEnd/>
            <a:tailEnd/>
          </a:ln>
          <a:effectLst/>
        </p:spPr>
        <p:txBody>
          <a:bodyPr wrap="none" lIns="0" tIns="0" rIns="0" bIns="0" anchor="ctr">
            <a:spAutoFit/>
          </a:bodyPr>
          <a:lstStyle/>
          <a:p>
            <a:pPr lvl="0" rtl="0" eaLnBrk="1">
              <a:lnSpc>
                <a:spcPct val="90000"/>
              </a:lnSpc>
            </a:pPr>
            <a:endParaRPr lang="en-US" sz="900" noProof="1">
              <a:solidFill>
                <a:schemeClr val="tx1"/>
              </a:solidFill>
              <a:latin typeface="+mn-lt"/>
              <a:ea typeface="+mn-ea"/>
              <a:cs typeface="+mn-cs"/>
              <a:sym typeface="+mn-lt"/>
            </a:endParaRPr>
          </a:p>
        </p:txBody>
      </p:sp>
      <p:pic>
        <p:nvPicPr>
          <p:cNvPr id="9" name="Wordmark">
            <a:extLst>
              <a:ext uri="{FF2B5EF4-FFF2-40B4-BE49-F238E27FC236}">
                <a16:creationId xmlns:a16="http://schemas.microsoft.com/office/drawing/2014/main" id="{22130E6B-C07B-4A3F-8298-5FCB40021695}"/>
              </a:ext>
            </a:extLst>
          </p:cNvPr>
          <p:cNvPicPr>
            <a:picLocks noChangeAspect="1"/>
          </p:cNvPicPr>
          <p:nvPr userDrawn="1"/>
        </p:nvPicPr>
        <p:blipFill>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11108293" y="6726015"/>
            <a:ext cx="684000" cy="108000"/>
          </a:xfrm>
          <a:prstGeom prst="rect">
            <a:avLst/>
          </a:prstGeom>
        </p:spPr>
      </p:pic>
    </p:spTree>
  </p:cSld>
  <p:clrMapOvr>
    <a:masterClrMapping/>
  </p:clrMapOvr>
  <p:extLst>
    <p:ext uri="{DCECCB84-F9BA-43D5-87BE-67443E8EF086}">
      <p15:sldGuideLst xmlns:p15="http://schemas.microsoft.com/office/powerpoint/2012/main">
        <p15:guide id="1" pos="5428">
          <p15:clr>
            <a:srgbClr val="F26B43"/>
          </p15:clr>
        </p15:guide>
        <p15:guide id="2" orient="horz" pos="958">
          <p15:clr>
            <a:srgbClr val="F26B43"/>
          </p15:clr>
        </p15:guide>
        <p15:guide id="3" orient="horz" pos="3974">
          <p15:clr>
            <a:srgbClr val="F26B43"/>
          </p15:clr>
        </p15:guide>
        <p15:guide id="4" orient="horz" pos="119">
          <p15:clr>
            <a:srgbClr val="A4A3A4"/>
          </p15:clr>
        </p15:guide>
        <p15:guide id="5" orient="horz" pos="255">
          <p15:clr>
            <a:srgbClr val="A4A3A4"/>
          </p15:clr>
        </p15:guide>
        <p15:guide id="6" orient="horz" pos="346">
          <p15:clr>
            <a:srgbClr val="F26B43"/>
          </p15:clr>
        </p15:guide>
        <p15:guide id="7" orient="horz" pos="1275">
          <p15:clr>
            <a:srgbClr val="A4A3A4"/>
          </p15:clr>
        </p15:guide>
        <p15:guide id="8" orient="horz" pos="3816">
          <p15:clr>
            <a:srgbClr val="A4A3A4"/>
          </p15:clr>
        </p15:guide>
        <p15:guide id="9" orient="horz" pos="4156">
          <p15:clr>
            <a:srgbClr val="A4A3A4"/>
          </p15:clr>
        </p15:guide>
        <p15:guide id="10" orient="horz" pos="4224">
          <p15:clr>
            <a:srgbClr val="A4A3A4"/>
          </p15:clr>
        </p15:guide>
        <p15:guide id="11" pos="5654">
          <p15:clr>
            <a:srgbClr val="F26B43"/>
          </p15:clr>
        </p15:guide>
        <p15:guide id="12" pos="5881">
          <p15:clr>
            <a:srgbClr val="F26B43"/>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EB7C537-D3F0-4772-A75F-8C7516916AE4}"/>
              </a:ext>
            </a:extLst>
          </p:cNvPr>
          <p:cNvGraphicFramePr>
            <a:graphicFrameLocks noChangeAspect="1"/>
          </p:cNvGraphicFramePr>
          <p:nvPr>
            <p:custDataLst>
              <p:tags r:id="rId2"/>
            </p:custDataLst>
            <p:extLst>
              <p:ext uri="{D42A27DB-BD31-4B8C-83A1-F6EECF244321}">
                <p14:modId xmlns:p14="http://schemas.microsoft.com/office/powerpoint/2010/main" val="30707765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80"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AEB7C537-D3F0-4772-A75F-8C7516916AE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bReference" hidden="1">
            <a:extLst>
              <a:ext uri="{FF2B5EF4-FFF2-40B4-BE49-F238E27FC236}">
                <a16:creationId xmlns:a16="http://schemas.microsoft.com/office/drawing/2014/main" id="{1AD76939-6BE5-4888-9CDB-4A44A56D2C3B}"/>
              </a:ext>
            </a:extLst>
          </p:cNvPr>
          <p:cNvSpPr>
            <a:spLocks/>
          </p:cNvSpPr>
          <p:nvPr/>
        </p:nvSpPr>
        <p:spPr>
          <a:xfrm>
            <a:off x="414000" y="2024062"/>
            <a:ext cx="8202950" cy="4033837"/>
          </a:xfrm>
          <a:prstGeom prst="rect">
            <a:avLst/>
          </a:prstGeom>
          <a:solidFill>
            <a:srgbClr val="E2262D">
              <a:alpha val="2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0" numCol="1" spcCol="0" rtlCol="0" fromWordArt="0" anchor="t" anchorCtr="0" forceAA="0" compatLnSpc="1">
            <a:prstTxWarp prst="textNoShape">
              <a:avLst/>
            </a:prstTxWarp>
            <a:noAutofit/>
          </a:bodyPr>
          <a:lstStyle/>
          <a:p>
            <a:pPr lvl="0" algn="r" rtl="0"/>
            <a:r>
              <a:rPr lang="en-US" sz="1400" b="1">
                <a:solidFill>
                  <a:srgbClr val="E2262D"/>
                </a:solidFill>
                <a:latin typeface="+mn-lt"/>
                <a:ea typeface="+mn-ea"/>
                <a:cs typeface="+mn-cs"/>
              </a:rPr>
              <a:t>!! REQUIRED – Reference area !!</a:t>
            </a:r>
          </a:p>
        </p:txBody>
      </p:sp>
      <p:sp>
        <p:nvSpPr>
          <p:cNvPr id="18" name="Picture Placeholder">
            <a:extLst>
              <a:ext uri="{FF2B5EF4-FFF2-40B4-BE49-F238E27FC236}">
                <a16:creationId xmlns:a16="http://schemas.microsoft.com/office/drawing/2014/main" id="{007E8422-6E8A-438E-82C5-1AB875E3DD46}"/>
              </a:ext>
            </a:extLst>
          </p:cNvPr>
          <p:cNvSpPr>
            <a:spLocks noGrp="1"/>
          </p:cNvSpPr>
          <p:nvPr>
            <p:ph type="pic" sz="quarter" idx="13" hasCustomPrompt="1"/>
          </p:nvPr>
        </p:nvSpPr>
        <p:spPr>
          <a:xfrm>
            <a:off x="8975725" y="0"/>
            <a:ext cx="3216276" cy="6858000"/>
          </a:xfrm>
          <a:prstGeom prst="rect">
            <a:avLst/>
          </a:prstGeom>
          <a:solidFill>
            <a:schemeClr val="tx2"/>
          </a:solidFill>
        </p:spPr>
        <p:txBody>
          <a:bodyPr vert="horz" wrap="square" lIns="180000" tIns="0" rIns="180000" bIns="900000" rtlCol="0" anchor="ctr" anchorCtr="0">
            <a:noAutofit/>
          </a:bodyPr>
          <a:lstStyle>
            <a:lvl1pPr>
              <a:defRPr lang="en-US" sz="1200" dirty="0">
                <a:solidFill>
                  <a:schemeClr val="bg2"/>
                </a:solidFill>
                <a:latin typeface="+mn-lt"/>
                <a:ea typeface="+mn-ea"/>
                <a:cs typeface="+mn-cs"/>
              </a:defRPr>
            </a:lvl1pPr>
          </a:lstStyle>
          <a:p>
            <a:pPr lvl="0"/>
            <a:r>
              <a:rPr lang="en-US"/>
              <a:t>Insert image from RB Library –OR– Click icon to add from file –OR– Select frame and paste | To clear image frame, use backspace</a:t>
            </a:r>
          </a:p>
        </p:txBody>
      </p:sp>
      <p:sp>
        <p:nvSpPr>
          <p:cNvPr id="19" name="Title Placeholder">
            <a:extLst>
              <a:ext uri="{FF2B5EF4-FFF2-40B4-BE49-F238E27FC236}">
                <a16:creationId xmlns:a16="http://schemas.microsoft.com/office/drawing/2014/main" id="{8D17C1E3-1C2C-492E-B986-88DA6A7F84B5}"/>
              </a:ext>
            </a:extLst>
          </p:cNvPr>
          <p:cNvSpPr>
            <a:spLocks noGrp="1"/>
          </p:cNvSpPr>
          <p:nvPr>
            <p:ph type="title" hasCustomPrompt="1"/>
          </p:nvPr>
        </p:nvSpPr>
        <p:spPr>
          <a:xfrm>
            <a:off x="407989" y="553166"/>
            <a:ext cx="8208962" cy="720000"/>
          </a:xfrm>
          <a:prstGeom prst="rect">
            <a:avLst/>
          </a:prstGeom>
        </p:spPr>
        <p:txBody>
          <a:bodyPr vert="horz" wrap="square" lIns="0" tIns="0" rIns="0" bIns="0" rtlCol="0" anchor="t" anchorCtr="0">
            <a:noAutofit/>
          </a:bodyPr>
          <a:lstStyle>
            <a:lvl1pPr>
              <a:defRPr>
                <a:latin typeface="+mj-lt"/>
                <a:ea typeface="+mj-ea"/>
                <a:cs typeface="+mj-cs"/>
              </a:defRPr>
            </a:lvl1pPr>
          </a:lstStyle>
          <a:p>
            <a:r>
              <a:rPr lang="en-US" noProof="0"/>
              <a:t>Click to edit Action Title</a:t>
            </a:r>
            <a:br>
              <a:rPr lang="en-US" noProof="0"/>
            </a:br>
            <a:r>
              <a:rPr lang="en-US" noProof="0"/>
              <a:t>(max. 2 lines)</a:t>
            </a:r>
          </a:p>
        </p:txBody>
      </p:sp>
    </p:spTree>
    <p:extLst>
      <p:ext uri="{BB962C8B-B14F-4D97-AF65-F5344CB8AC3E}">
        <p14:creationId xmlns:p14="http://schemas.microsoft.com/office/powerpoint/2010/main" val="1710066968"/>
      </p:ext>
    </p:extLst>
  </p:cSld>
  <p:clrMapOvr>
    <a:masterClrMapping/>
  </p:clrMapOvr>
  <p:extLst>
    <p:ext uri="{DCECCB84-F9BA-43D5-87BE-67443E8EF086}">
      <p15:sldGuideLst xmlns:p15="http://schemas.microsoft.com/office/powerpoint/2012/main">
        <p15:guide id="1" pos="5428">
          <p15:clr>
            <a:srgbClr val="F26B43"/>
          </p15:clr>
        </p15:guide>
        <p15:guide id="2" orient="horz" pos="958">
          <p15:clr>
            <a:srgbClr val="F26B43"/>
          </p15:clr>
        </p15:guide>
        <p15:guide id="3" orient="horz" pos="3974">
          <p15:clr>
            <a:srgbClr val="F26B43"/>
          </p15:clr>
        </p15:guide>
        <p15:guide id="4" orient="horz" pos="119">
          <p15:clr>
            <a:srgbClr val="A4A3A4"/>
          </p15:clr>
        </p15:guide>
        <p15:guide id="5" orient="horz" pos="255">
          <p15:clr>
            <a:srgbClr val="A4A3A4"/>
          </p15:clr>
        </p15:guide>
        <p15:guide id="6" orient="horz" pos="346">
          <p15:clr>
            <a:srgbClr val="F26B43"/>
          </p15:clr>
        </p15:guide>
        <p15:guide id="7" orient="horz" pos="1275">
          <p15:clr>
            <a:srgbClr val="A4A3A4"/>
          </p15:clr>
        </p15:guide>
        <p15:guide id="8" orient="horz" pos="3816">
          <p15:clr>
            <a:srgbClr val="A4A3A4"/>
          </p15:clr>
        </p15:guide>
        <p15:guide id="9" orient="horz" pos="4156">
          <p15:clr>
            <a:srgbClr val="A4A3A4"/>
          </p15:clr>
        </p15:guide>
        <p15:guide id="10" orient="horz" pos="4224">
          <p15:clr>
            <a:srgbClr val="A4A3A4"/>
          </p15:clr>
        </p15:guide>
        <p15:guide id="11" pos="5654">
          <p15:clr>
            <a:srgbClr val="F26B43"/>
          </p15:clr>
        </p15:guide>
        <p15:guide id="12" pos="5881">
          <p15:clr>
            <a:srgbClr val="F26B43"/>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ey message">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0B7AE5EB-1EDC-4143-AC63-5331EB3A7410}"/>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3" name="Object 2" hidden="1">
            <a:extLst>
              <a:ext uri="{FF2B5EF4-FFF2-40B4-BE49-F238E27FC236}">
                <a16:creationId xmlns:a16="http://schemas.microsoft.com/office/drawing/2014/main" id="{C02810AA-3857-4710-BF93-072136062347}"/>
              </a:ext>
            </a:extLst>
          </p:cNvPr>
          <p:cNvGraphicFramePr>
            <a:graphicFrameLocks noChangeAspect="1"/>
          </p:cNvGraphicFramePr>
          <p:nvPr>
            <p:custDataLst>
              <p:tags r:id="rId3"/>
            </p:custDataLst>
            <p:extLst>
              <p:ext uri="{D42A27DB-BD31-4B8C-83A1-F6EECF244321}">
                <p14:modId xmlns:p14="http://schemas.microsoft.com/office/powerpoint/2010/main" val="33984445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404" name="think-cell Slide" r:id="rId5" imgW="592" imgH="591" progId="TCLayout.ActiveDocument.1">
                  <p:embed/>
                </p:oleObj>
              </mc:Choice>
              <mc:Fallback>
                <p:oleObj name="think-cell Slide" r:id="rId5" imgW="592" imgH="591" progId="TCLayout.ActiveDocument.1">
                  <p:embed/>
                  <p:pic>
                    <p:nvPicPr>
                      <p:cNvPr id="3" name="Object 2" hidden="1">
                        <a:extLst>
                          <a:ext uri="{FF2B5EF4-FFF2-40B4-BE49-F238E27FC236}">
                            <a16:creationId xmlns:a16="http://schemas.microsoft.com/office/drawing/2014/main" id="{C02810AA-3857-4710-BF93-07213606234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bReference" hidden="1">
            <a:extLst>
              <a:ext uri="{FF2B5EF4-FFF2-40B4-BE49-F238E27FC236}">
                <a16:creationId xmlns:a16="http://schemas.microsoft.com/office/drawing/2014/main" id="{0C736B2D-4CF8-415A-B0A0-66A638277B9A}"/>
              </a:ext>
            </a:extLst>
          </p:cNvPr>
          <p:cNvSpPr>
            <a:spLocks/>
          </p:cNvSpPr>
          <p:nvPr/>
        </p:nvSpPr>
        <p:spPr>
          <a:xfrm>
            <a:off x="414000" y="2024062"/>
            <a:ext cx="11381174" cy="4033837"/>
          </a:xfrm>
          <a:prstGeom prst="rect">
            <a:avLst/>
          </a:prstGeom>
          <a:solidFill>
            <a:srgbClr val="E2262D">
              <a:alpha val="2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0" numCol="1" spcCol="0" rtlCol="0" fromWordArt="0" anchor="t" anchorCtr="0" forceAA="0" compatLnSpc="1">
            <a:prstTxWarp prst="textNoShape">
              <a:avLst/>
            </a:prstTxWarp>
            <a:noAutofit/>
          </a:bodyPr>
          <a:lstStyle/>
          <a:p>
            <a:pPr lvl="0" algn="r" rtl="0"/>
            <a:r>
              <a:rPr lang="en-US" sz="1400" b="1">
                <a:solidFill>
                  <a:schemeClr val="tx1"/>
                </a:solidFill>
                <a:latin typeface="+mn-lt"/>
                <a:ea typeface="+mn-ea"/>
                <a:cs typeface="+mn-cs"/>
              </a:rPr>
              <a:t>!! REQUIRED – Reference area !!</a:t>
            </a:r>
          </a:p>
        </p:txBody>
      </p:sp>
      <p:sp>
        <p:nvSpPr>
          <p:cNvPr id="7" name="Title Placeholder">
            <a:extLst>
              <a:ext uri="{FF2B5EF4-FFF2-40B4-BE49-F238E27FC236}">
                <a16:creationId xmlns:a16="http://schemas.microsoft.com/office/drawing/2014/main" id="{EB6922D2-0D83-4655-ADB1-678F0D95533B}"/>
              </a:ext>
            </a:extLst>
          </p:cNvPr>
          <p:cNvSpPr>
            <a:spLocks noGrp="1"/>
          </p:cNvSpPr>
          <p:nvPr>
            <p:ph type="title" hasCustomPrompt="1"/>
          </p:nvPr>
        </p:nvSpPr>
        <p:spPr>
          <a:xfrm>
            <a:off x="407988" y="553166"/>
            <a:ext cx="11370011" cy="720000"/>
          </a:xfrm>
          <a:prstGeom prst="rect">
            <a:avLst/>
          </a:prstGeom>
        </p:spPr>
        <p:txBody>
          <a:bodyPr vert="horz" wrap="square" lIns="0" tIns="0" rIns="0" bIns="0" rtlCol="0" anchor="t" anchorCtr="0">
            <a:noAutofit/>
          </a:bodyPr>
          <a:lstStyle>
            <a:lvl1pPr>
              <a:defRPr>
                <a:latin typeface="+mj-lt"/>
                <a:ea typeface="+mj-ea"/>
                <a:cs typeface="+mj-cs"/>
              </a:defRPr>
            </a:lvl1pPr>
          </a:lstStyle>
          <a:p>
            <a:r>
              <a:rPr lang="en-US" noProof="0"/>
              <a:t>Click to edit Action Title</a:t>
            </a:r>
            <a:br>
              <a:rPr lang="en-US" noProof="0"/>
            </a:br>
            <a:r>
              <a:rPr lang="en-US" noProof="0"/>
              <a:t>(max. two lines)</a:t>
            </a:r>
          </a:p>
        </p:txBody>
      </p:sp>
    </p:spTree>
    <p:extLst>
      <p:ext uri="{BB962C8B-B14F-4D97-AF65-F5344CB8AC3E}">
        <p14:creationId xmlns:p14="http://schemas.microsoft.com/office/powerpoint/2010/main" val="170959623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346">
          <p15:clr>
            <a:srgbClr val="F26B43"/>
          </p15:clr>
        </p15:guide>
        <p15:guide id="3" orient="horz" pos="3974">
          <p15:clr>
            <a:srgbClr val="F26B43"/>
          </p15:clr>
        </p15:guide>
        <p15:guide id="4" orient="horz" pos="3816">
          <p15:clr>
            <a:srgbClr val="A4A3A4"/>
          </p15:clr>
        </p15:guide>
        <p15:guide id="5" orient="horz" pos="4156">
          <p15:clr>
            <a:srgbClr val="A4A3A4"/>
          </p15:clr>
        </p15:guide>
        <p15:guide id="6" orient="horz" pos="4224">
          <p15:clr>
            <a:srgbClr val="A4A3A4"/>
          </p15:clr>
        </p15:guide>
        <p15:guide id="7" orient="horz" pos="1275">
          <p15:clr>
            <a:srgbClr val="A4A3A4"/>
          </p15:clr>
        </p15:guide>
        <p15:guide id="8" orient="horz" pos="119">
          <p15:clr>
            <a:srgbClr val="A4A3A4"/>
          </p15:clr>
        </p15:guide>
        <p15:guide id="9" orient="horz" pos="255">
          <p15:clr>
            <a:srgbClr val="A4A3A4"/>
          </p15:clr>
        </p15:guide>
        <p15:guide id="10" orient="horz" pos="958">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4686BC22-1E81-48EF-BB76-117318C1E0B7}"/>
              </a:ext>
            </a:extLst>
          </p:cNvPr>
          <p:cNvSpPr/>
          <p:nvPr userDrawn="1">
            <p:custDataLst>
              <p:tags r:id="rId1"/>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sp>
        <p:nvSpPr>
          <p:cNvPr id="12" name="RbSidebar">
            <a:extLst>
              <a:ext uri="{FF2B5EF4-FFF2-40B4-BE49-F238E27FC236}">
                <a16:creationId xmlns:a16="http://schemas.microsoft.com/office/drawing/2014/main" id="{DB463569-4F94-402C-9200-39B98A6E19A3}"/>
              </a:ext>
            </a:extLst>
          </p:cNvPr>
          <p:cNvSpPr>
            <a:spLocks/>
          </p:cNvSpPr>
          <p:nvPr/>
        </p:nvSpPr>
        <p:spPr>
          <a:xfrm>
            <a:off x="-1" y="0"/>
            <a:ext cx="3214689" cy="6858000"/>
          </a:xfrm>
          <a:prstGeom prst="rect">
            <a:avLst/>
          </a:prstGeom>
          <a:solidFill>
            <a:schemeClr val="bg2"/>
          </a:solidFill>
          <a:ln w="9525">
            <a:noFill/>
          </a:ln>
          <a:effectLst/>
        </p:spPr>
        <p:style>
          <a:lnRef idx="1">
            <a:schemeClr val="accent1"/>
          </a:lnRef>
          <a:fillRef idx="0">
            <a:schemeClr val="accent1"/>
          </a:fillRef>
          <a:effectRef idx="0">
            <a:schemeClr val="accent1"/>
          </a:effectRef>
          <a:fontRef idx="minor">
            <a:schemeClr val="tx1"/>
          </a:fontRef>
        </p:style>
        <p:txBody>
          <a:bodyPr lIns="72000" tIns="72000" rIns="72000" bIns="72000" rtlCol="0" anchor="t" anchorCtr="0">
            <a:noAutofit/>
          </a:bodyPr>
          <a:lstStyle/>
          <a:p>
            <a:pPr lvl="0">
              <a:lnSpc>
                <a:spcPct val="90000"/>
              </a:lnSpc>
              <a:spcBef>
                <a:spcPts val="400"/>
              </a:spcBef>
            </a:pPr>
            <a:endParaRPr lang="en-US" sz="1500" b="0">
              <a:latin typeface="+mn-lt"/>
              <a:ea typeface="+mn-ea"/>
              <a:cs typeface="+mn-cs"/>
              <a:sym typeface="+mn-lt"/>
            </a:endParaRPr>
          </a:p>
        </p:txBody>
      </p:sp>
      <p:sp>
        <p:nvSpPr>
          <p:cNvPr id="5" name="Contents Text"/>
          <p:cNvSpPr>
            <a:spLocks noGrp="1"/>
          </p:cNvSpPr>
          <p:nvPr>
            <p:ph type="body" sz="quarter" idx="10" hasCustomPrompt="1"/>
            <p:custDataLst>
              <p:tags r:id="rId2"/>
            </p:custDataLst>
          </p:nvPr>
        </p:nvSpPr>
        <p:spPr>
          <a:xfrm>
            <a:off x="3575050" y="645567"/>
            <a:ext cx="8208962" cy="5663158"/>
          </a:xfrm>
          <a:prstGeom prst="rect">
            <a:avLst/>
          </a:prstGeom>
        </p:spPr>
        <p:txBody>
          <a:bodyPr wrap="square">
            <a:noAutofit/>
          </a:bodyPr>
          <a:lstStyle>
            <a:lvl1pPr marL="443088" indent="-443088">
              <a:spcBef>
                <a:spcPts val="1600"/>
              </a:spcBef>
              <a:tabLst>
                <a:tab pos="10508047" algn="r"/>
              </a:tabLst>
              <a:defRPr sz="1800">
                <a:solidFill>
                  <a:schemeClr val="tx1"/>
                </a:solidFill>
                <a:latin typeface="+mn-lt"/>
                <a:ea typeface="+mn-ea"/>
                <a:cs typeface="+mn-cs"/>
                <a:sym typeface="+mn-lt"/>
              </a:defRPr>
            </a:lvl1pPr>
            <a:lvl2pPr marL="886176" indent="-443088">
              <a:spcBef>
                <a:spcPts val="738"/>
              </a:spcBef>
              <a:buNone/>
              <a:tabLst>
                <a:tab pos="10508047" algn="r"/>
              </a:tabLst>
              <a:defRPr sz="1800" b="0">
                <a:solidFill>
                  <a:schemeClr val="tx1"/>
                </a:solidFill>
                <a:latin typeface="+mn-lt"/>
                <a:ea typeface="+mn-ea"/>
                <a:cs typeface="+mn-cs"/>
                <a:sym typeface="+mn-lt"/>
              </a:defRPr>
            </a:lvl2pPr>
            <a:lvl3pPr marL="1550808" indent="-664632">
              <a:spcBef>
                <a:spcPts val="0"/>
              </a:spcBef>
              <a:buNone/>
              <a:tabLst>
                <a:tab pos="10508047" algn="r"/>
              </a:tabLst>
              <a:defRPr sz="1800">
                <a:solidFill>
                  <a:schemeClr val="tx1"/>
                </a:solidFill>
                <a:latin typeface="+mn-lt"/>
                <a:ea typeface="+mn-ea"/>
                <a:cs typeface="+mn-cs"/>
                <a:sym typeface="+mn-lt"/>
              </a:defRPr>
            </a:lvl3pPr>
            <a:lvl4pPr marL="1545532" indent="-658463">
              <a:buNone/>
              <a:tabLst>
                <a:tab pos="10488508" algn="r"/>
              </a:tabLst>
              <a:defRPr/>
            </a:lvl4pPr>
            <a:lvl5pPr>
              <a:buNone/>
              <a:defRPr/>
            </a:lvl5pPr>
          </a:lstStyle>
          <a:p>
            <a:pPr lvl="0"/>
            <a:r>
              <a:rPr lang="en-US"/>
              <a:t>A.	xxx	xx</a:t>
            </a:r>
          </a:p>
          <a:p>
            <a:pPr lvl="0"/>
            <a:r>
              <a:rPr lang="en-US"/>
              <a:t>B.	xxx	xx</a:t>
            </a:r>
          </a:p>
          <a:p>
            <a:pPr lvl="1"/>
            <a:r>
              <a:rPr lang="en-US"/>
              <a:t>1.	xxx	xx</a:t>
            </a:r>
          </a:p>
          <a:p>
            <a:pPr lvl="1"/>
            <a:r>
              <a:rPr lang="en-US"/>
              <a:t>2.	xxx	xx</a:t>
            </a:r>
          </a:p>
          <a:p>
            <a:pPr lvl="2"/>
            <a:r>
              <a:rPr lang="en-US"/>
              <a:t>2.1	xxx	xx</a:t>
            </a:r>
          </a:p>
          <a:p>
            <a:pPr lvl="2"/>
            <a:r>
              <a:rPr lang="en-US"/>
              <a:t>2.2	xxx	xx</a:t>
            </a:r>
          </a:p>
          <a:p>
            <a:pPr lvl="0"/>
            <a:r>
              <a:rPr lang="en-US"/>
              <a:t>C.	xxx	xx</a:t>
            </a:r>
          </a:p>
          <a:p>
            <a:pPr lvl="1"/>
            <a:r>
              <a:rPr lang="en-US"/>
              <a:t>1.	xxx	xx</a:t>
            </a:r>
          </a:p>
          <a:p>
            <a:pPr lvl="2"/>
            <a:r>
              <a:rPr lang="en-US"/>
              <a:t>1.1	xxx	xx</a:t>
            </a:r>
          </a:p>
        </p:txBody>
      </p:sp>
      <p:sp>
        <p:nvSpPr>
          <p:cNvPr id="13" name="RB Disclaimer">
            <a:extLst>
              <a:ext uri="{FF2B5EF4-FFF2-40B4-BE49-F238E27FC236}">
                <a16:creationId xmlns:a16="http://schemas.microsoft.com/office/drawing/2014/main" id="{8511483E-7FE4-400E-928B-344F21987ED1}"/>
              </a:ext>
            </a:extLst>
          </p:cNvPr>
          <p:cNvSpPr txBox="1">
            <a:spLocks noChangeArrowheads="1"/>
          </p:cNvSpPr>
          <p:nvPr>
            <p:custDataLst>
              <p:tags r:id="rId3"/>
            </p:custDataLst>
          </p:nvPr>
        </p:nvSpPr>
        <p:spPr bwMode="auto">
          <a:xfrm>
            <a:off x="414000" y="5587693"/>
            <a:ext cx="2447926" cy="1246495"/>
          </a:xfrm>
          <a:prstGeom prst="rect">
            <a:avLst/>
          </a:prstGeom>
          <a:noFill/>
          <a:ln w="9525">
            <a:noFill/>
            <a:miter lim="800000"/>
            <a:headEnd/>
            <a:tailEnd/>
          </a:ln>
        </p:spPr>
        <p:txBody>
          <a:bodyPr wrap="square" lIns="0" tIns="0" rIns="0" bIns="0" anchor="b" anchorCtr="0">
            <a:spAutoFit/>
          </a:bodyPr>
          <a:lstStyle/>
          <a:p>
            <a:pPr algn="l" rtl="0" eaLnBrk="0" fontAlgn="base" hangingPunct="0">
              <a:spcBef>
                <a:spcPct val="0"/>
              </a:spcBef>
              <a:spcAft>
                <a:spcPct val="0"/>
              </a:spcAft>
              <a:tabLst>
                <a:tab pos="4857750" algn="l"/>
              </a:tabLst>
            </a:pPr>
            <a:r>
              <a:rPr kumimoji="1" lang="en-US" altLang="de-DE" sz="900" b="0" kern="1200" noProof="0">
                <a:solidFill>
                  <a:schemeClr val="tx1"/>
                </a:solidFill>
                <a:latin typeface="+mn-lt"/>
                <a:ea typeface="+mn-ea"/>
                <a:cs typeface="+mn-cs"/>
                <a:sym typeface="+mn-lt"/>
              </a:rPr>
              <a:t>This document shall be treated as confidential. It has been compiled for the exclusive internal use by our client and is not complete without the underlying detailed analyses and the oral presentation. It must not be passed on and/or must not be made available to third parties without prior written consent from Roland Berger.</a:t>
            </a:r>
          </a:p>
          <a:p>
            <a:pPr algn="l" rtl="0" eaLnBrk="0" fontAlgn="base" hangingPunct="0">
              <a:spcBef>
                <a:spcPct val="0"/>
              </a:spcBef>
              <a:spcAft>
                <a:spcPct val="0"/>
              </a:spcAft>
              <a:tabLst>
                <a:tab pos="4857750" algn="l"/>
              </a:tabLst>
            </a:pPr>
            <a:endParaRPr kumimoji="1" lang="en-US" altLang="de-DE" sz="900" b="0" kern="1200" noProof="0">
              <a:solidFill>
                <a:schemeClr val="tx1"/>
              </a:solidFill>
              <a:latin typeface="+mn-lt"/>
              <a:ea typeface="+mn-ea"/>
              <a:cs typeface="+mn-cs"/>
              <a:sym typeface="+mn-lt"/>
            </a:endParaRPr>
          </a:p>
          <a:p>
            <a:pPr algn="l" rtl="0" eaLnBrk="0" fontAlgn="base" hangingPunct="0">
              <a:spcBef>
                <a:spcPct val="0"/>
              </a:spcBef>
              <a:spcAft>
                <a:spcPct val="0"/>
              </a:spcAft>
              <a:tabLst>
                <a:tab pos="4857750" algn="l"/>
              </a:tabLst>
            </a:pPr>
            <a:r>
              <a:rPr kumimoji="1" lang="en-US" altLang="de-DE" sz="900" b="0" kern="1200" noProof="0">
                <a:solidFill>
                  <a:schemeClr val="tx1"/>
                </a:solidFill>
                <a:latin typeface="+mn-lt"/>
                <a:ea typeface="+mn-ea"/>
                <a:cs typeface="+mn-cs"/>
                <a:sym typeface="+mn-lt"/>
              </a:rPr>
              <a:t>© Roland Berger</a:t>
            </a:r>
          </a:p>
        </p:txBody>
      </p:sp>
      <p:sp>
        <p:nvSpPr>
          <p:cNvPr id="17" name="Title Placeholder">
            <a:extLst>
              <a:ext uri="{FF2B5EF4-FFF2-40B4-BE49-F238E27FC236}">
                <a16:creationId xmlns:a16="http://schemas.microsoft.com/office/drawing/2014/main" id="{D13AF29C-5C50-4D21-A7F3-8B4315D63488}"/>
              </a:ext>
            </a:extLst>
          </p:cNvPr>
          <p:cNvSpPr/>
          <p:nvPr/>
        </p:nvSpPr>
        <p:spPr>
          <a:xfrm>
            <a:off x="414000" y="551113"/>
            <a:ext cx="2452688" cy="541856"/>
          </a:xfrm>
          <a:prstGeom prst="rect">
            <a:avLst/>
          </a:prstGeom>
        </p:spPr>
        <p:txBody>
          <a:bodyPr vert="horz" wrap="square" lIns="0" tIns="0" rIns="0" bIns="180000" rtlCol="0" anchor="t" anchorCtr="0">
            <a:spAutoFit/>
          </a:bodyPr>
          <a:lstStyle/>
          <a:p>
            <a:pPr lvl="0">
              <a:lnSpc>
                <a:spcPct val="90000"/>
              </a:lnSpc>
              <a:spcBef>
                <a:spcPct val="0"/>
              </a:spcBef>
              <a:buNone/>
            </a:pPr>
            <a:r>
              <a:rPr lang="en-US" sz="2600" b="1">
                <a:latin typeface="+mn-lt"/>
                <a:ea typeface="+mn-ea"/>
                <a:cs typeface="+mn-cs"/>
              </a:rPr>
              <a:t>Contents</a:t>
            </a:r>
          </a:p>
        </p:txBody>
      </p:sp>
    </p:spTree>
  </p:cSld>
  <p:clrMapOvr>
    <a:masterClrMapping/>
  </p:clrMapOvr>
  <p:extLst>
    <p:ext uri="{DCECCB84-F9BA-43D5-87BE-67443E8EF086}">
      <p15:sldGuideLst xmlns:p15="http://schemas.microsoft.com/office/powerpoint/2012/main">
        <p15:guide id="1" pos="2252">
          <p15:clr>
            <a:srgbClr val="F26B43"/>
          </p15:clr>
        </p15:guide>
        <p15:guide id="2" orient="horz" pos="527">
          <p15:clr>
            <a:srgbClr val="A4A3A4"/>
          </p15:clr>
        </p15:guide>
        <p15:guide id="3" orient="horz" pos="346">
          <p15:clr>
            <a:srgbClr val="F26B43"/>
          </p15:clr>
        </p15:guide>
        <p15:guide id="4" orient="horz" pos="3974">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V">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9A74A08D-EC44-4BE7-93A5-FD6D7EA61EC1}"/>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3" name="Object 2" hidden="1">
            <a:extLst>
              <a:ext uri="{FF2B5EF4-FFF2-40B4-BE49-F238E27FC236}">
                <a16:creationId xmlns:a16="http://schemas.microsoft.com/office/drawing/2014/main" id="{62870243-1C36-470C-8BBC-581F4B35412D}"/>
              </a:ext>
            </a:extLst>
          </p:cNvPr>
          <p:cNvGraphicFramePr>
            <a:graphicFrameLocks noChangeAspect="1"/>
          </p:cNvGraphicFramePr>
          <p:nvPr>
            <p:custDataLst>
              <p:tags r:id="rId3"/>
            </p:custDataLst>
            <p:extLst>
              <p:ext uri="{D42A27DB-BD31-4B8C-83A1-F6EECF244321}">
                <p14:modId xmlns:p14="http://schemas.microsoft.com/office/powerpoint/2010/main" val="9002677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428" name="think-cell Slide" r:id="rId5" imgW="592" imgH="591" progId="TCLayout.ActiveDocument.1">
                  <p:embed/>
                </p:oleObj>
              </mc:Choice>
              <mc:Fallback>
                <p:oleObj name="think-cell Slide" r:id="rId5" imgW="592" imgH="591" progId="TCLayout.ActiveDocument.1">
                  <p:embed/>
                  <p:pic>
                    <p:nvPicPr>
                      <p:cNvPr id="3" name="Object 2" hidden="1">
                        <a:extLst>
                          <a:ext uri="{FF2B5EF4-FFF2-40B4-BE49-F238E27FC236}">
                            <a16:creationId xmlns:a16="http://schemas.microsoft.com/office/drawing/2014/main" id="{62870243-1C36-470C-8BBC-581F4B35412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7" name="RbDividerLine">
            <a:extLst>
              <a:ext uri="{FF2B5EF4-FFF2-40B4-BE49-F238E27FC236}">
                <a16:creationId xmlns:a16="http://schemas.microsoft.com/office/drawing/2014/main" id="{00A67203-2CF1-42E9-9879-BE5DB10F5934}"/>
              </a:ext>
            </a:extLst>
          </p:cNvPr>
          <p:cNvCxnSpPr>
            <a:cxnSpLocks/>
          </p:cNvCxnSpPr>
          <p:nvPr/>
        </p:nvCxnSpPr>
        <p:spPr>
          <a:xfrm>
            <a:off x="7643813" y="0"/>
            <a:ext cx="0" cy="6858000"/>
          </a:xfrm>
          <a:prstGeom prst="line">
            <a:avLst/>
          </a:prstGeom>
          <a:ln w="6350" cmpd="sng">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5" name="RbSidebar">
            <a:extLst>
              <a:ext uri="{FF2B5EF4-FFF2-40B4-BE49-F238E27FC236}">
                <a16:creationId xmlns:a16="http://schemas.microsoft.com/office/drawing/2014/main" id="{A39EB9E6-3F4F-45F7-8EF9-89555F567258}"/>
              </a:ext>
            </a:extLst>
          </p:cNvPr>
          <p:cNvSpPr>
            <a:spLocks/>
          </p:cNvSpPr>
          <p:nvPr/>
        </p:nvSpPr>
        <p:spPr>
          <a:xfrm>
            <a:off x="-1" y="0"/>
            <a:ext cx="3214689" cy="6858000"/>
          </a:xfrm>
          <a:prstGeom prst="rect">
            <a:avLst/>
          </a:prstGeom>
          <a:solidFill>
            <a:schemeClr val="bg2"/>
          </a:solidFill>
          <a:ln w="9525">
            <a:noFill/>
          </a:ln>
          <a:effectLst/>
        </p:spPr>
        <p:style>
          <a:lnRef idx="1">
            <a:schemeClr val="accent1"/>
          </a:lnRef>
          <a:fillRef idx="0">
            <a:schemeClr val="accent1"/>
          </a:fillRef>
          <a:effectRef idx="0">
            <a:schemeClr val="accent1"/>
          </a:effectRef>
          <a:fontRef idx="minor">
            <a:schemeClr val="tx1"/>
          </a:fontRef>
        </p:style>
        <p:txBody>
          <a:bodyPr lIns="72000" tIns="72000" rIns="72000" bIns="72000" rtlCol="0" anchor="t" anchorCtr="0">
            <a:noAutofit/>
          </a:bodyPr>
          <a:lstStyle/>
          <a:p>
            <a:pPr lvl="0">
              <a:lnSpc>
                <a:spcPct val="90000"/>
              </a:lnSpc>
              <a:spcBef>
                <a:spcPts val="400"/>
              </a:spcBef>
            </a:pPr>
            <a:endParaRPr lang="en-US" sz="1500" b="0">
              <a:latin typeface="+mn-lt"/>
              <a:ea typeface="+mn-ea"/>
              <a:cs typeface="+mn-cs"/>
              <a:sym typeface="+mn-lt"/>
            </a:endParaRPr>
          </a:p>
        </p:txBody>
      </p:sp>
      <p:sp>
        <p:nvSpPr>
          <p:cNvPr id="8" name="Title Placeholder">
            <a:extLst>
              <a:ext uri="{FF2B5EF4-FFF2-40B4-BE49-F238E27FC236}">
                <a16:creationId xmlns:a16="http://schemas.microsoft.com/office/drawing/2014/main" id="{65CE84EB-8521-4564-92D7-0404BD6A5407}"/>
              </a:ext>
            </a:extLst>
          </p:cNvPr>
          <p:cNvSpPr>
            <a:spLocks noGrp="1"/>
          </p:cNvSpPr>
          <p:nvPr>
            <p:ph type="title" hasCustomPrompt="1"/>
          </p:nvPr>
        </p:nvSpPr>
        <p:spPr>
          <a:xfrm>
            <a:off x="414000" y="2024063"/>
            <a:ext cx="2441913" cy="1080296"/>
          </a:xfrm>
          <a:prstGeom prst="rect">
            <a:avLst/>
          </a:prstGeom>
          <a:noFill/>
        </p:spPr>
        <p:txBody>
          <a:bodyPr vert="horz" wrap="square" lIns="0" tIns="0" rIns="0" bIns="0" rtlCol="0" anchor="t" anchorCtr="0">
            <a:spAutoFit/>
          </a:bodyPr>
          <a:lstStyle>
            <a:lvl1pPr>
              <a:defRPr lang="en-US" dirty="0">
                <a:latin typeface="+mj-lt"/>
                <a:ea typeface="+mj-ea"/>
                <a:cs typeface="+mj-cs"/>
              </a:defRPr>
            </a:lvl1pPr>
          </a:lstStyle>
          <a:p>
            <a:pPr marL="0" lvl="0"/>
            <a:r>
              <a:rPr lang="en-US"/>
              <a:t>First name</a:t>
            </a:r>
            <a:br>
              <a:rPr lang="en-US"/>
            </a:br>
            <a:r>
              <a:rPr lang="en-US"/>
              <a:t>Last name </a:t>
            </a:r>
            <a:br>
              <a:rPr lang="en-US"/>
            </a:br>
            <a:r>
              <a:rPr lang="en-US"/>
              <a:t>3 lines max.</a:t>
            </a:r>
          </a:p>
        </p:txBody>
      </p:sp>
      <p:sp>
        <p:nvSpPr>
          <p:cNvPr id="6" name="Picture Placeholder">
            <a:extLst>
              <a:ext uri="{FF2B5EF4-FFF2-40B4-BE49-F238E27FC236}">
                <a16:creationId xmlns:a16="http://schemas.microsoft.com/office/drawing/2014/main" id="{954B7BA6-0C3B-45C0-9510-A1ECF6E1E165}"/>
              </a:ext>
            </a:extLst>
          </p:cNvPr>
          <p:cNvSpPr>
            <a:spLocks noGrp="1" noChangeAspect="1"/>
          </p:cNvSpPr>
          <p:nvPr>
            <p:ph type="pic" sz="quarter" idx="16" hasCustomPrompt="1"/>
          </p:nvPr>
        </p:nvSpPr>
        <p:spPr>
          <a:xfrm>
            <a:off x="414000" y="198437"/>
            <a:ext cx="1601955" cy="1601746"/>
          </a:xfrm>
          <a:prstGeom prst="ellipse">
            <a:avLst/>
          </a:prstGeom>
          <a:noFill/>
          <a:ln w="19050" cmpd="sng">
            <a:noFill/>
          </a:ln>
        </p:spPr>
        <p:txBody>
          <a:bodyPr tIns="144000" anchor="ctr">
            <a:noAutofit/>
          </a:bodyPr>
          <a:lstStyle>
            <a:lvl1pPr marL="0" indent="0" algn="ctr">
              <a:buNone/>
              <a:defRPr sz="1000">
                <a:solidFill>
                  <a:schemeClr val="tx2"/>
                </a:solidFill>
                <a:latin typeface="+mn-lt"/>
                <a:ea typeface="+mn-ea"/>
                <a:cs typeface="+mn-cs"/>
                <a:sym typeface="+mn-lt"/>
              </a:defRPr>
            </a:lvl1pPr>
          </a:lstStyle>
          <a:p>
            <a:r>
              <a:rPr lang="en-US"/>
              <a:t>Insert image from</a:t>
            </a:r>
            <a:br>
              <a:rPr lang="en-US"/>
            </a:br>
            <a:r>
              <a:rPr lang="en-US"/>
              <a:t>RB Library –OR– Click icon to add from file </a:t>
            </a:r>
            <a:br>
              <a:rPr lang="en-US"/>
            </a:br>
            <a:br>
              <a:rPr lang="en-US"/>
            </a:br>
            <a:br>
              <a:rPr lang="en-US"/>
            </a:br>
            <a:r>
              <a:rPr lang="en-US"/>
              <a:t>–OR– Select frame and paste | To clear image frame, use backspace</a:t>
            </a:r>
          </a:p>
        </p:txBody>
      </p:sp>
    </p:spTree>
    <p:extLst>
      <p:ext uri="{BB962C8B-B14F-4D97-AF65-F5344CB8AC3E}">
        <p14:creationId xmlns:p14="http://schemas.microsoft.com/office/powerpoint/2010/main" val="334762387"/>
      </p:ext>
    </p:extLst>
  </p:cSld>
  <p:clrMapOvr>
    <a:masterClrMapping/>
  </p:clrMapOvr>
  <p:extLst>
    <p:ext uri="{DCECCB84-F9BA-43D5-87BE-67443E8EF086}">
      <p15:sldGuideLst xmlns:p15="http://schemas.microsoft.com/office/powerpoint/2012/main">
        <p15:guide id="1" orient="horz" pos="1275">
          <p15:clr>
            <a:srgbClr val="A4A3A4"/>
          </p15:clr>
        </p15:guide>
        <p15:guide id="2" orient="horz" pos="3974">
          <p15:clr>
            <a:srgbClr val="F26B43"/>
          </p15:clr>
        </p15:guide>
        <p15:guide id="3" orient="horz" pos="2682">
          <p15:clr>
            <a:srgbClr val="A4A3A4"/>
          </p15:clr>
        </p15:guide>
        <p15:guide id="4" orient="horz" pos="2069">
          <p15:clr>
            <a:srgbClr val="A4A3A4"/>
          </p15:clr>
        </p15:guide>
        <p15:guide id="5" pos="1799">
          <p15:clr>
            <a:srgbClr val="A4A3A4"/>
          </p15:clr>
        </p15:guide>
        <p15:guide id="7" pos="2252">
          <p15:clr>
            <a:srgbClr val="F26B43"/>
          </p15:clr>
        </p15:guide>
        <p15:guide id="8" pos="2706">
          <p15:clr>
            <a:srgbClr val="A4A3A4"/>
          </p15:clr>
        </p15:guide>
        <p15:guide id="9" pos="4588">
          <p15:clr>
            <a:srgbClr val="A4A3A4"/>
          </p15:clr>
        </p15:guide>
        <p15:guide id="10" pos="5042">
          <p15:clr>
            <a:srgbClr val="A4A3A4"/>
          </p15:clr>
        </p15:guide>
        <p15:guide id="11" pos="5496">
          <p15:clr>
            <a:srgbClr val="A4A3A4"/>
          </p15:clr>
        </p15:guide>
        <p15:guide id="12" orient="horz" pos="346">
          <p15:clr>
            <a:srgbClr val="F26B43"/>
          </p15:clr>
        </p15:guide>
        <p15:guide id="13" orient="horz" pos="119">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DA1A63F0-2124-452A-9532-8B1E39D3F140}"/>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3" name="Object 2" hidden="1">
            <a:extLst>
              <a:ext uri="{FF2B5EF4-FFF2-40B4-BE49-F238E27FC236}">
                <a16:creationId xmlns:a16="http://schemas.microsoft.com/office/drawing/2014/main" id="{AE13CA05-8434-4D1D-9BA9-7D5AE88FA0BB}"/>
              </a:ext>
            </a:extLst>
          </p:cNvPr>
          <p:cNvGraphicFramePr>
            <a:graphicFrameLocks noChangeAspect="1"/>
          </p:cNvGraphicFramePr>
          <p:nvPr>
            <p:custDataLst>
              <p:tags r:id="rId3"/>
            </p:custDataLst>
            <p:extLst>
              <p:ext uri="{D42A27DB-BD31-4B8C-83A1-F6EECF244321}">
                <p14:modId xmlns:p14="http://schemas.microsoft.com/office/powerpoint/2010/main" val="40609463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452" name="think-cell Slide" r:id="rId5" imgW="592" imgH="591" progId="TCLayout.ActiveDocument.1">
                  <p:embed/>
                </p:oleObj>
              </mc:Choice>
              <mc:Fallback>
                <p:oleObj name="think-cell Slide" r:id="rId5" imgW="592" imgH="591" progId="TCLayout.ActiveDocument.1">
                  <p:embed/>
                  <p:pic>
                    <p:nvPicPr>
                      <p:cNvPr id="3" name="Object 2" hidden="1">
                        <a:extLst>
                          <a:ext uri="{FF2B5EF4-FFF2-40B4-BE49-F238E27FC236}">
                            <a16:creationId xmlns:a16="http://schemas.microsoft.com/office/drawing/2014/main" id="{AE13CA05-8434-4D1D-9BA9-7D5AE88FA0B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bReference" hidden="1">
            <a:extLst>
              <a:ext uri="{FF2B5EF4-FFF2-40B4-BE49-F238E27FC236}">
                <a16:creationId xmlns:a16="http://schemas.microsoft.com/office/drawing/2014/main" id="{B6A4C003-8A08-49B6-AEA5-4B85E65FAE56}"/>
              </a:ext>
            </a:extLst>
          </p:cNvPr>
          <p:cNvSpPr>
            <a:spLocks/>
          </p:cNvSpPr>
          <p:nvPr/>
        </p:nvSpPr>
        <p:spPr>
          <a:xfrm>
            <a:off x="414000" y="2024062"/>
            <a:ext cx="11381174" cy="4033837"/>
          </a:xfrm>
          <a:prstGeom prst="rect">
            <a:avLst/>
          </a:prstGeom>
          <a:solidFill>
            <a:srgbClr val="E2262D">
              <a:alpha val="2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0" numCol="1" spcCol="0" rtlCol="0" fromWordArt="0" anchor="t" anchorCtr="0" forceAA="0" compatLnSpc="1">
            <a:prstTxWarp prst="textNoShape">
              <a:avLst/>
            </a:prstTxWarp>
            <a:noAutofit/>
          </a:bodyPr>
          <a:lstStyle/>
          <a:p>
            <a:pPr lvl="0" algn="r"/>
            <a:r>
              <a:rPr lang="en-US" sz="1400">
                <a:solidFill>
                  <a:srgbClr val="E2262D"/>
                </a:solidFill>
              </a:rPr>
              <a:t>!! REQUIRED – Reference area !!</a:t>
            </a:r>
          </a:p>
        </p:txBody>
      </p:sp>
      <p:sp>
        <p:nvSpPr>
          <p:cNvPr id="4" name="Text Placeholder"/>
          <p:cNvSpPr>
            <a:spLocks noGrp="1"/>
          </p:cNvSpPr>
          <p:nvPr>
            <p:ph type="body" sz="quarter" idx="12" hasCustomPrompt="1"/>
          </p:nvPr>
        </p:nvSpPr>
        <p:spPr>
          <a:xfrm>
            <a:off x="407989" y="2036763"/>
            <a:ext cx="11370010" cy="1151084"/>
          </a:xfrm>
          <a:prstGeom prst="rect">
            <a:avLst/>
          </a:prstGeom>
        </p:spPr>
        <p:txBody>
          <a:bodyPr vert="horz" wrap="square" lIns="0" tIns="0" rIns="0" bIns="0" rtlCol="0">
            <a:spAutoFit/>
          </a:bodyPr>
          <a:lstStyle>
            <a:lvl1pPr>
              <a:defRPr lang="en-US" sz="1800" dirty="0" smtClean="0">
                <a:latin typeface="+mn-lt"/>
                <a:ea typeface="+mn-ea"/>
                <a:cs typeface="+mn-cs"/>
              </a:defRPr>
            </a:lvl1pPr>
            <a:lvl2pPr>
              <a:defRPr lang="en-US" sz="1800" dirty="0" smtClean="0">
                <a:latin typeface="+mn-lt"/>
                <a:ea typeface="+mn-ea"/>
                <a:cs typeface="+mn-cs"/>
              </a:defRPr>
            </a:lvl2pPr>
            <a:lvl3pPr>
              <a:defRPr lang="en-US" sz="1800" dirty="0" smtClean="0">
                <a:latin typeface="+mn-lt"/>
                <a:ea typeface="+mn-ea"/>
                <a:cs typeface="+mn-cs"/>
              </a:defRPr>
            </a:lvl3pPr>
            <a:lvl4pPr>
              <a:defRPr lang="en-US" sz="1800" dirty="0" smtClean="0">
                <a:latin typeface="+mn-lt"/>
                <a:ea typeface="+mn-ea"/>
                <a:cs typeface="+mn-cs"/>
              </a:defRPr>
            </a:lvl4pPr>
          </a:lstStyle>
          <a:p>
            <a:pPr lvl="0" defTabSz="914400" fontAlgn="base">
              <a:spcBef>
                <a:spcPts val="300"/>
              </a:spcBef>
              <a:spcAft>
                <a:spcPct val="0"/>
              </a:spcAft>
              <a:buClrTx/>
              <a:buSzPct val="100000"/>
            </a:pPr>
            <a:r>
              <a:rPr lang="en-US"/>
              <a:t>Click to edit Master text styles – Level 0</a:t>
            </a:r>
          </a:p>
          <a:p>
            <a:pPr marL="187940" lvl="1" indent="-187940" defTabSz="914400" fontAlgn="base">
              <a:spcBef>
                <a:spcPts val="400"/>
              </a:spcBef>
              <a:spcAft>
                <a:spcPct val="0"/>
              </a:spcAft>
              <a:buSzPct val="100000"/>
              <a:buFont typeface="Arial" panose="020B0604020202020204" pitchFamily="34" charset="0"/>
              <a:buChar char="•"/>
            </a:pPr>
            <a:r>
              <a:rPr lang="en-US"/>
              <a:t>Level 1</a:t>
            </a:r>
          </a:p>
          <a:p>
            <a:pPr marL="357832" lvl="2" indent="-173574" defTabSz="914400" fontAlgn="base">
              <a:spcBef>
                <a:spcPts val="400"/>
              </a:spcBef>
              <a:spcAft>
                <a:spcPct val="0"/>
              </a:spcAft>
              <a:buSzPct val="100000"/>
            </a:pPr>
            <a:r>
              <a:rPr lang="en-US"/>
              <a:t>Level 2</a:t>
            </a:r>
          </a:p>
          <a:p>
            <a:pPr marL="518057" lvl="3" indent="-149543" defTabSz="914400" fontAlgn="base">
              <a:spcBef>
                <a:spcPts val="400"/>
              </a:spcBef>
              <a:spcAft>
                <a:spcPct val="0"/>
              </a:spcAft>
              <a:buSzPct val="100000"/>
            </a:pPr>
            <a:r>
              <a:rPr lang="en-US"/>
              <a:t>Level 3</a:t>
            </a:r>
          </a:p>
        </p:txBody>
      </p:sp>
      <p:sp>
        <p:nvSpPr>
          <p:cNvPr id="14" name="Title Placeholder">
            <a:extLst>
              <a:ext uri="{FF2B5EF4-FFF2-40B4-BE49-F238E27FC236}">
                <a16:creationId xmlns:a16="http://schemas.microsoft.com/office/drawing/2014/main" id="{B4C41751-9F16-401F-B1E9-14E62C050731}"/>
              </a:ext>
            </a:extLst>
          </p:cNvPr>
          <p:cNvSpPr>
            <a:spLocks noGrp="1"/>
          </p:cNvSpPr>
          <p:nvPr>
            <p:ph type="title" hasCustomPrompt="1"/>
          </p:nvPr>
        </p:nvSpPr>
        <p:spPr>
          <a:xfrm>
            <a:off x="407988" y="553166"/>
            <a:ext cx="11370011" cy="720000"/>
          </a:xfrm>
          <a:prstGeom prst="rect">
            <a:avLst/>
          </a:prstGeom>
        </p:spPr>
        <p:txBody>
          <a:bodyPr vert="horz" wrap="square" lIns="0" tIns="0" rIns="0" bIns="0" rtlCol="0" anchor="t" anchorCtr="0">
            <a:noAutofit/>
          </a:bodyPr>
          <a:lstStyle>
            <a:lvl1pPr>
              <a:defRPr>
                <a:latin typeface="+mj-lt"/>
                <a:ea typeface="+mj-ea"/>
                <a:cs typeface="+mj-cs"/>
              </a:defRPr>
            </a:lvl1pPr>
          </a:lstStyle>
          <a:p>
            <a:r>
              <a:rPr lang="en-US" noProof="0"/>
              <a:t>Click to edit Action Title</a:t>
            </a:r>
            <a:br>
              <a:rPr lang="en-US" noProof="0"/>
            </a:br>
            <a:r>
              <a:rPr lang="en-US" noProof="0"/>
              <a:t>(max. 2 lines)</a:t>
            </a:r>
          </a:p>
        </p:txBody>
      </p:sp>
    </p:spTree>
  </p:cSld>
  <p:clrMapOvr>
    <a:masterClrMapping/>
  </p:clrMapOvr>
  <p:extLst>
    <p:ext uri="{DCECCB84-F9BA-43D5-87BE-67443E8EF086}">
      <p15:sldGuideLst xmlns:p15="http://schemas.microsoft.com/office/powerpoint/2012/main">
        <p15:guide id="1" orient="horz" pos="346">
          <p15:clr>
            <a:srgbClr val="F26B43"/>
          </p15:clr>
        </p15:guide>
        <p15:guide id="2" orient="horz" pos="958">
          <p15:clr>
            <a:srgbClr val="F26B43"/>
          </p15:clr>
        </p15:guide>
        <p15:guide id="3" orient="horz" pos="3974">
          <p15:clr>
            <a:srgbClr val="F26B43"/>
          </p15:clr>
        </p15:guide>
        <p15:guide id="4" orient="horz" pos="4224">
          <p15:clr>
            <a:srgbClr val="A4A3A4"/>
          </p15:clr>
        </p15:guide>
        <p15:guide id="5" orient="horz" pos="4156">
          <p15:clr>
            <a:srgbClr val="A4A3A4"/>
          </p15:clr>
        </p15:guide>
        <p15:guide id="6" orient="horz" pos="3816">
          <p15:clr>
            <a:srgbClr val="A4A3A4"/>
          </p15:clr>
        </p15:guide>
        <p15:guide id="8" orient="horz" pos="255">
          <p15:clr>
            <a:srgbClr val="A4A3A4"/>
          </p15:clr>
        </p15:guide>
        <p15:guide id="9" orient="horz" pos="119">
          <p15:clr>
            <a:srgbClr val="A4A3A4"/>
          </p15:clr>
        </p15:guide>
        <p15:guide id="10" orient="horz" pos="1275">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4F6F2FCC-4261-453C-82D7-E135395B53FC}"/>
              </a:ext>
            </a:extLst>
          </p:cNvPr>
          <p:cNvSpPr/>
          <p:nvPr userDrawn="1">
            <p:custDataLst>
              <p:tags r:id="rId1"/>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sp>
        <p:nvSpPr>
          <p:cNvPr id="5" name="RbReference" hidden="1">
            <a:extLst>
              <a:ext uri="{FF2B5EF4-FFF2-40B4-BE49-F238E27FC236}">
                <a16:creationId xmlns:a16="http://schemas.microsoft.com/office/drawing/2014/main" id="{E902F32F-9C5A-4996-836B-55DAB2CF4CDE}"/>
              </a:ext>
            </a:extLst>
          </p:cNvPr>
          <p:cNvSpPr>
            <a:spLocks/>
          </p:cNvSpPr>
          <p:nvPr/>
        </p:nvSpPr>
        <p:spPr>
          <a:xfrm>
            <a:off x="414000" y="2024062"/>
            <a:ext cx="11381174" cy="4033837"/>
          </a:xfrm>
          <a:prstGeom prst="rect">
            <a:avLst/>
          </a:prstGeom>
          <a:solidFill>
            <a:srgbClr val="E2262D">
              <a:alpha val="2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0" numCol="1" spcCol="0" rtlCol="0" fromWordArt="0" anchor="t" anchorCtr="0" forceAA="0" compatLnSpc="1">
            <a:prstTxWarp prst="textNoShape">
              <a:avLst/>
            </a:prstTxWarp>
            <a:noAutofit/>
          </a:bodyPr>
          <a:lstStyle/>
          <a:p>
            <a:pPr lvl="0" algn="r"/>
            <a:r>
              <a:rPr lang="en-US" sz="1400">
                <a:solidFill>
                  <a:srgbClr val="E2262D"/>
                </a:solidFill>
              </a:rPr>
              <a:t>!! REQUIRED – Reference area !!</a:t>
            </a:r>
          </a:p>
        </p:txBody>
      </p:sp>
    </p:spTree>
    <p:extLst>
      <p:ext uri="{BB962C8B-B14F-4D97-AF65-F5344CB8AC3E}">
        <p14:creationId xmlns:p14="http://schemas.microsoft.com/office/powerpoint/2010/main" val="3921947973"/>
      </p:ext>
    </p:extLst>
  </p:cSld>
  <p:clrMapOvr>
    <a:masterClrMapping/>
  </p:clrMapOvr>
  <p:extLst>
    <p:ext uri="{DCECCB84-F9BA-43D5-87BE-67443E8EF086}">
      <p15:sldGuideLst xmlns:p15="http://schemas.microsoft.com/office/powerpoint/2012/main">
        <p15:guide id="1" orient="horz" pos="346">
          <p15:clr>
            <a:srgbClr val="F26B43"/>
          </p15:clr>
        </p15:guide>
        <p15:guide id="2" orient="horz" pos="3974">
          <p15:clr>
            <a:srgbClr val="F26B43"/>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End light">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493B3490-A155-4D5B-9A3D-E2E5C2A8DF10}"/>
              </a:ext>
            </a:extLst>
          </p:cNvPr>
          <p:cNvSpPr/>
          <p:nvPr userDrawn="1">
            <p:custDataLst>
              <p:tags r:id="rId1"/>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pic>
        <p:nvPicPr>
          <p:cNvPr id="13" name="RB logo">
            <a:extLst>
              <a:ext uri="{FF2B5EF4-FFF2-40B4-BE49-F238E27FC236}">
                <a16:creationId xmlns:a16="http://schemas.microsoft.com/office/drawing/2014/main" id="{56B9A362-6FAE-4227-99E8-C2970E3DAA3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r:link="rId5"/>
              </a:ext>
            </a:extLst>
          </a:blip>
          <a:srcRect/>
          <a:stretch>
            <a:fillRect/>
          </a:stretch>
        </p:blipFill>
        <p:spPr>
          <a:xfrm>
            <a:off x="6365334" y="2259000"/>
            <a:ext cx="4719132" cy="2340000"/>
          </a:xfrm>
          <a:prstGeom prst="rect">
            <a:avLst/>
          </a:prstGeom>
        </p:spPr>
      </p:pic>
    </p:spTree>
    <p:extLst>
      <p:ext uri="{BB962C8B-B14F-4D97-AF65-F5344CB8AC3E}">
        <p14:creationId xmlns:p14="http://schemas.microsoft.com/office/powerpoint/2010/main" val="2832477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End dark">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06BDA669-435F-4281-8A43-3210FA7DDB3E}"/>
              </a:ext>
            </a:extLst>
          </p:cNvPr>
          <p:cNvSpPr/>
          <p:nvPr userDrawn="1">
            <p:custDataLst>
              <p:tags r:id="rId1"/>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pic>
        <p:nvPicPr>
          <p:cNvPr id="12" name="RB logo">
            <a:extLst>
              <a:ext uri="{FF2B5EF4-FFF2-40B4-BE49-F238E27FC236}">
                <a16:creationId xmlns:a16="http://schemas.microsoft.com/office/drawing/2014/main" id="{E4DF95B4-D2FD-4816-B90A-6954D3DCF6A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r:link="rId5"/>
              </a:ext>
            </a:extLst>
          </a:blip>
          <a:srcRect/>
          <a:stretch>
            <a:fillRect/>
          </a:stretch>
        </p:blipFill>
        <p:spPr>
          <a:xfrm>
            <a:off x="3736435" y="2259000"/>
            <a:ext cx="4719130" cy="2340000"/>
          </a:xfrm>
          <a:prstGeom prst="rect">
            <a:avLst/>
          </a:prstGeom>
        </p:spPr>
      </p:pic>
    </p:spTree>
    <p:extLst>
      <p:ext uri="{BB962C8B-B14F-4D97-AF65-F5344CB8AC3E}">
        <p14:creationId xmlns:p14="http://schemas.microsoft.com/office/powerpoint/2010/main" val="1374303515"/>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End image light">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AFBE7898-B299-412B-B64C-61CDD7315240}"/>
              </a:ext>
            </a:extLst>
          </p:cNvPr>
          <p:cNvSpPr/>
          <p:nvPr userDrawn="1">
            <p:custDataLst>
              <p:tags r:id="rId1"/>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sp>
        <p:nvSpPr>
          <p:cNvPr id="9" name="Picture Placeholder">
            <a:extLst>
              <a:ext uri="{FF2B5EF4-FFF2-40B4-BE49-F238E27FC236}">
                <a16:creationId xmlns:a16="http://schemas.microsoft.com/office/drawing/2014/main" id="{AA3D0A99-F6D8-44B4-AD15-530279E4D849}"/>
              </a:ext>
            </a:extLst>
          </p:cNvPr>
          <p:cNvSpPr>
            <a:spLocks noGrp="1" noChangeAspect="1"/>
          </p:cNvSpPr>
          <p:nvPr>
            <p:ph type="pic" sz="quarter" idx="21" hasCustomPrompt="1"/>
          </p:nvPr>
        </p:nvSpPr>
        <p:spPr>
          <a:xfrm>
            <a:off x="0" y="0"/>
            <a:ext cx="12192000" cy="6858000"/>
          </a:xfrm>
        </p:spPr>
        <p:txBody>
          <a:bodyPr vert="horz" wrap="square" lIns="414000" tIns="252000" rIns="3600000" bIns="0" rtlCol="0">
            <a:noAutofit/>
          </a:bodyPr>
          <a:lstStyle>
            <a:lvl1pPr>
              <a:defRPr lang="en-US" dirty="0">
                <a:solidFill>
                  <a:schemeClr val="tx2"/>
                </a:solidFill>
                <a:latin typeface="+mn-lt"/>
                <a:ea typeface="+mn-ea"/>
                <a:cs typeface="+mn-cs"/>
              </a:defRPr>
            </a:lvl1pPr>
          </a:lstStyle>
          <a:p>
            <a:r>
              <a:rPr lang="en-US"/>
              <a:t>Insert image from RB Library –OR– Click icon to add from file –OR– Select frame and paste | Send to back</a:t>
            </a:r>
            <a:br>
              <a:rPr lang="en-US"/>
            </a:br>
            <a:r>
              <a:rPr lang="en-US"/>
              <a:t>If RB Brand elements are missing, insert from RB Library, send behind text</a:t>
            </a:r>
            <a:br>
              <a:rPr lang="en-US"/>
            </a:br>
            <a:r>
              <a:rPr lang="en-US"/>
              <a:t>To clear image frame, use backspace</a:t>
            </a:r>
          </a:p>
        </p:txBody>
      </p:sp>
    </p:spTree>
    <p:extLst>
      <p:ext uri="{BB962C8B-B14F-4D97-AF65-F5344CB8AC3E}">
        <p14:creationId xmlns:p14="http://schemas.microsoft.com/office/powerpoint/2010/main" val="1129642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End image dark">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3DE9E894-1FFF-4E44-B5F2-E2607684ABB9}"/>
              </a:ext>
            </a:extLst>
          </p:cNvPr>
          <p:cNvSpPr/>
          <p:nvPr userDrawn="1">
            <p:custDataLst>
              <p:tags r:id="rId1"/>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sp>
        <p:nvSpPr>
          <p:cNvPr id="9" name="Picture Placeholder">
            <a:extLst>
              <a:ext uri="{FF2B5EF4-FFF2-40B4-BE49-F238E27FC236}">
                <a16:creationId xmlns:a16="http://schemas.microsoft.com/office/drawing/2014/main" id="{0864236C-3980-48BD-8F54-A53384D5EC37}"/>
              </a:ext>
            </a:extLst>
          </p:cNvPr>
          <p:cNvSpPr>
            <a:spLocks noGrp="1" noChangeAspect="1"/>
          </p:cNvSpPr>
          <p:nvPr>
            <p:ph type="pic" sz="quarter" idx="21" hasCustomPrompt="1"/>
          </p:nvPr>
        </p:nvSpPr>
        <p:spPr>
          <a:xfrm>
            <a:off x="0" y="0"/>
            <a:ext cx="12192000" cy="6858000"/>
          </a:xfrm>
        </p:spPr>
        <p:txBody>
          <a:bodyPr vert="horz" wrap="square" lIns="414000" tIns="252000" rIns="3600000" bIns="0" rtlCol="0">
            <a:noAutofit/>
          </a:bodyPr>
          <a:lstStyle>
            <a:lvl1pPr>
              <a:defRPr lang="en-US" dirty="0">
                <a:solidFill>
                  <a:schemeClr val="tx2"/>
                </a:solidFill>
                <a:latin typeface="+mn-lt"/>
                <a:ea typeface="+mn-ea"/>
                <a:cs typeface="+mn-cs"/>
              </a:defRPr>
            </a:lvl1pPr>
          </a:lstStyle>
          <a:p>
            <a:r>
              <a:rPr lang="en-US"/>
              <a:t>Insert image from RB Library –OR– Click icon to add from file –OR– Select frame and paste | Send to back</a:t>
            </a:r>
            <a:br>
              <a:rPr lang="en-US"/>
            </a:br>
            <a:r>
              <a:rPr lang="en-US"/>
              <a:t>If RB Brand elements are missing, insert from RB Library, send behind text</a:t>
            </a:r>
            <a:br>
              <a:rPr lang="en-US"/>
            </a:br>
            <a:r>
              <a:rPr lang="en-US"/>
              <a:t>To clear image frame, use backspace</a:t>
            </a:r>
          </a:p>
        </p:txBody>
      </p:sp>
    </p:spTree>
    <p:extLst>
      <p:ext uri="{BB962C8B-B14F-4D97-AF65-F5344CB8AC3E}">
        <p14:creationId xmlns:p14="http://schemas.microsoft.com/office/powerpoint/2010/main" val="356946327"/>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userDrawn="1">
  <p:cSld name="Cover P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056712614"/>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spid="_x0000_s16476" name="think-cell Slide" r:id="rId8" imgW="270" imgH="270" progId="TCLayout.ActiveDocument.1">
                  <p:embed/>
                </p:oleObj>
              </mc:Choice>
              <mc:Fallback>
                <p:oleObj name="think-cell Slide" r:id="rId8" imgW="270" imgH="270" progId="TCLayout.ActiveDocument.1">
                  <p:embed/>
                  <p:pic>
                    <p:nvPicPr>
                      <p:cNvPr id="2" name="Object 1" hidden="1"/>
                      <p:cNvPicPr/>
                      <p:nvPr/>
                    </p:nvPicPr>
                    <p:blipFill>
                      <a:blip r:embed="rId9"/>
                      <a:stretch>
                        <a:fillRect/>
                      </a:stretch>
                    </p:blipFill>
                    <p:spPr>
                      <a:xfrm>
                        <a:off x="1589" y="1589"/>
                        <a:ext cx="1587" cy="1587"/>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25E5D250-F858-41ED-9E25-806093961ED8}"/>
              </a:ext>
            </a:extLst>
          </p:cNvPr>
          <p:cNvSpPr/>
          <p:nvPr userDrawn="1">
            <p:custDataLst>
              <p:tags r:id="rId3"/>
            </p:custDataLst>
          </p:nvPr>
        </p:nvSpPr>
        <p:spPr>
          <a:xfrm>
            <a:off x="0" y="0"/>
            <a:ext cx="158750" cy="158750"/>
          </a:xfrm>
          <a:prstGeom prst="rect">
            <a:avLst/>
          </a:prstGeom>
          <a:ln w="9525">
            <a:solidFill>
              <a:schemeClr val="accent3"/>
            </a:solidFill>
          </a:ln>
          <a:effectLst/>
        </p:spPr>
        <p:style>
          <a:lnRef idx="1">
            <a:schemeClr val="accent1"/>
          </a:lnRef>
          <a:fillRef idx="0">
            <a:schemeClr val="accent1"/>
          </a:fillRef>
          <a:effectRef idx="0">
            <a:schemeClr val="accent1"/>
          </a:effectRef>
          <a:fontRef idx="minor">
            <a:schemeClr val="tx1"/>
          </a:fontRef>
        </p:style>
        <p:txBody>
          <a:bodyPr wrap="none" lIns="0" tIns="0" rIns="0" bIns="0" numCol="1" spcCol="0" rtlCol="0" anchor="t" anchorCtr="0">
            <a:noAutofit/>
          </a:bodyPr>
          <a:lstStyle/>
          <a:p>
            <a:pPr marL="0" lvl="0" indent="0" algn="l">
              <a:lnSpc>
                <a:spcPct val="90000"/>
              </a:lnSpc>
              <a:spcBef>
                <a:spcPts val="400"/>
              </a:spcBef>
            </a:pPr>
            <a:endParaRPr lang="en-US" sz="6301" b="1" i="0" baseline="0">
              <a:latin typeface="Arial Nova Cond" panose="020B0506020202020204" pitchFamily="34" charset="0"/>
              <a:ea typeface="+mj-ea"/>
              <a:cs typeface="+mj-cs"/>
              <a:sym typeface="Arial Nova Cond" panose="020B0506020202020204" pitchFamily="34" charset="0"/>
            </a:endParaRPr>
          </a:p>
        </p:txBody>
      </p:sp>
      <p:sp>
        <p:nvSpPr>
          <p:cNvPr id="14" name="Slide Number Placeholder" hidden="1"/>
          <p:cNvSpPr>
            <a:spLocks noGrp="1"/>
          </p:cNvSpPr>
          <p:nvPr>
            <p:ph type="sldNum" sz="quarter" idx="11"/>
            <p:custDataLst>
              <p:tags r:id="rId4"/>
            </p:custDataLst>
          </p:nvPr>
        </p:nvSpPr>
        <p:spPr>
          <a:xfrm>
            <a:off x="12273231" y="178643"/>
            <a:ext cx="28854" cy="30778"/>
          </a:xfrm>
          <a:prstGeom prst="rect">
            <a:avLst/>
          </a:prstGeom>
        </p:spPr>
        <p:txBody>
          <a:bodyPr vert="horz" wrap="none" lIns="0" tIns="0" rIns="0" bIns="0" rtlCol="0" anchor="ctr">
            <a:spAutoFit/>
          </a:bodyPr>
          <a:lstStyle>
            <a:lvl1pPr algn="l">
              <a:defRPr sz="200" b="0">
                <a:solidFill>
                  <a:schemeClr val="bg1">
                    <a:lumMod val="75000"/>
                  </a:schemeClr>
                </a:solidFill>
                <a:latin typeface="+mn-lt"/>
                <a:cs typeface="+mn-cs"/>
                <a:sym typeface="+mn-lt"/>
              </a:defRPr>
            </a:lvl1pPr>
          </a:lstStyle>
          <a:p>
            <a:fld id="{01940DDA-0656-452C-A408-68789653BD9B}" type="slidenum">
              <a:rPr lang="en-US" smtClean="0">
                <a:latin typeface="+mn-lt"/>
              </a:rPr>
              <a:pPr/>
              <a:t>‹Nº›</a:t>
            </a:fld>
            <a:endParaRPr lang="en-US">
              <a:latin typeface="+mn-lt"/>
            </a:endParaRPr>
          </a:p>
        </p:txBody>
      </p:sp>
      <p:sp>
        <p:nvSpPr>
          <p:cNvPr id="15" name="Footer Placeholder" hidden="1"/>
          <p:cNvSpPr>
            <a:spLocks noGrp="1"/>
          </p:cNvSpPr>
          <p:nvPr>
            <p:ph type="ftr" sz="quarter" idx="10"/>
            <p:custDataLst>
              <p:tags r:id="rId5"/>
            </p:custDataLst>
          </p:nvPr>
        </p:nvSpPr>
        <p:spPr>
          <a:xfrm>
            <a:off x="12273232" y="228649"/>
            <a:ext cx="65" cy="30778"/>
          </a:xfrm>
          <a:prstGeom prst="rect">
            <a:avLst/>
          </a:prstGeom>
        </p:spPr>
        <p:txBody>
          <a:bodyPr vert="horz" wrap="none" lIns="0" tIns="0" rIns="0" bIns="0" rtlCol="0" anchor="t" anchorCtr="0">
            <a:spAutoFit/>
          </a:bodyPr>
          <a:lstStyle>
            <a:lvl1pPr algn="l" rtl="0" eaLnBrk="1" fontAlgn="base">
              <a:lnSpc>
                <a:spcPct val="100000"/>
              </a:lnSpc>
              <a:spcBef>
                <a:spcPts val="0"/>
              </a:spcBef>
              <a:spcAft>
                <a:spcPct val="0"/>
              </a:spcAft>
              <a:defRPr lang="en-US" sz="200" b="0" kern="1200" smtClean="0">
                <a:solidFill>
                  <a:schemeClr val="bg1">
                    <a:lumMod val="75000"/>
                  </a:schemeClr>
                </a:solidFill>
                <a:latin typeface="+mn-lt"/>
                <a:ea typeface="+mn-ea"/>
                <a:cs typeface="+mn-cs"/>
                <a:sym typeface="+mn-lt"/>
              </a:defRPr>
            </a:lvl1pPr>
          </a:lstStyle>
          <a:p>
            <a:endParaRPr lang="en-US"/>
          </a:p>
        </p:txBody>
      </p:sp>
      <p:sp>
        <p:nvSpPr>
          <p:cNvPr id="9" name="Type of document">
            <a:extLst>
              <a:ext uri="{FF2B5EF4-FFF2-40B4-BE49-F238E27FC236}">
                <a16:creationId xmlns:a16="http://schemas.microsoft.com/office/drawing/2014/main" id="{10AB579C-E30C-43F8-B67D-2EBB8BF30663}"/>
              </a:ext>
            </a:extLst>
          </p:cNvPr>
          <p:cNvSpPr>
            <a:spLocks noGrp="1"/>
          </p:cNvSpPr>
          <p:nvPr>
            <p:ph type="body" sz="quarter" idx="18" hasCustomPrompt="1"/>
          </p:nvPr>
        </p:nvSpPr>
        <p:spPr>
          <a:xfrm>
            <a:off x="0" y="4567619"/>
            <a:ext cx="4681467" cy="581698"/>
          </a:xfrm>
        </p:spPr>
        <p:txBody>
          <a:bodyPr wrap="square" lIns="360000" tIns="0" rIns="0" anchor="t" anchorCtr="0">
            <a:noAutofit/>
          </a:bodyPr>
          <a:lstStyle>
            <a:lvl1pPr>
              <a:lnSpc>
                <a:spcPct val="90000"/>
              </a:lnSpc>
              <a:spcBef>
                <a:spcPts val="0"/>
              </a:spcBef>
              <a:defRPr sz="2100">
                <a:latin typeface="+mn-lt"/>
                <a:sym typeface="+mn-lt"/>
              </a:defRPr>
            </a:lvl1pPr>
            <a:lvl2pPr>
              <a:lnSpc>
                <a:spcPct val="90000"/>
              </a:lnSpc>
              <a:spcBef>
                <a:spcPts val="0"/>
              </a:spcBef>
              <a:defRPr/>
            </a:lvl2pPr>
            <a:lvl3pPr>
              <a:lnSpc>
                <a:spcPct val="90000"/>
              </a:lnSpc>
              <a:spcBef>
                <a:spcPts val="0"/>
              </a:spcBef>
              <a:defRPr/>
            </a:lvl3pPr>
            <a:lvl4pPr>
              <a:lnSpc>
                <a:spcPct val="90000"/>
              </a:lnSpc>
              <a:spcBef>
                <a:spcPts val="0"/>
              </a:spcBef>
              <a:defRPr/>
            </a:lvl4pPr>
            <a:lvl5pPr>
              <a:lnSpc>
                <a:spcPct val="90000"/>
              </a:lnSpc>
              <a:spcBef>
                <a:spcPts val="0"/>
              </a:spcBef>
              <a:defRPr/>
            </a:lvl5pPr>
          </a:lstStyle>
          <a:p>
            <a:pPr lvl="0"/>
            <a:r>
              <a:rPr lang="en-US"/>
              <a:t>Type of document</a:t>
            </a:r>
            <a:br>
              <a:rPr lang="en-US"/>
            </a:br>
            <a:r>
              <a:rPr lang="en-US"/>
              <a:t>(max. two lines)</a:t>
            </a:r>
          </a:p>
        </p:txBody>
      </p:sp>
      <p:sp>
        <p:nvSpPr>
          <p:cNvPr id="10" name="Location, date">
            <a:extLst>
              <a:ext uri="{FF2B5EF4-FFF2-40B4-BE49-F238E27FC236}">
                <a16:creationId xmlns:a16="http://schemas.microsoft.com/office/drawing/2014/main" id="{3B9DD96D-9D08-4A5C-A55E-A521BC11F048}"/>
              </a:ext>
            </a:extLst>
          </p:cNvPr>
          <p:cNvSpPr>
            <a:spLocks noGrp="1"/>
          </p:cNvSpPr>
          <p:nvPr>
            <p:ph type="body" sz="quarter" idx="16" hasCustomPrompt="1"/>
          </p:nvPr>
        </p:nvSpPr>
        <p:spPr>
          <a:xfrm>
            <a:off x="0" y="6436578"/>
            <a:ext cx="4681467" cy="180049"/>
          </a:xfrm>
        </p:spPr>
        <p:txBody>
          <a:bodyPr wrap="square" lIns="360000" tIns="0" rIns="252000" anchor="b" anchorCtr="0">
            <a:spAutoFit/>
          </a:bodyPr>
          <a:lstStyle>
            <a:lvl1pPr marL="0" marR="0" indent="0" algn="l" defTabSz="914491" rtl="0" eaLnBrk="1" fontAlgn="auto" latinLnBrk="0" hangingPunct="1">
              <a:lnSpc>
                <a:spcPct val="90000"/>
              </a:lnSpc>
              <a:spcBef>
                <a:spcPts val="0"/>
              </a:spcBef>
              <a:spcAft>
                <a:spcPts val="0"/>
              </a:spcAft>
              <a:buClrTx/>
              <a:buSzTx/>
              <a:buFont typeface="Arial Narrow" pitchFamily="34" charset="0"/>
              <a:buNone/>
              <a:tabLst/>
              <a:defRPr sz="1300" baseline="0">
                <a:latin typeface="+mn-lt"/>
                <a:sym typeface="+mn-lt"/>
              </a:defRPr>
            </a:lvl1pPr>
          </a:lstStyle>
          <a:p>
            <a:pPr marL="0" marR="0" lvl="0" indent="0" algn="l" defTabSz="914491" rtl="0" eaLnBrk="1" fontAlgn="auto" latinLnBrk="0" hangingPunct="1">
              <a:lnSpc>
                <a:spcPct val="90000"/>
              </a:lnSpc>
              <a:spcBef>
                <a:spcPts val="0"/>
              </a:spcBef>
              <a:spcAft>
                <a:spcPts val="0"/>
              </a:spcAft>
              <a:buClrTx/>
              <a:buSzTx/>
              <a:buFont typeface="Arial Narrow" pitchFamily="34" charset="0"/>
              <a:buNone/>
              <a:tabLst/>
              <a:defRPr/>
            </a:pPr>
            <a:r>
              <a:rPr lang="en-US"/>
              <a:t>Location, date of presentation (month, day, year)</a:t>
            </a:r>
          </a:p>
        </p:txBody>
      </p:sp>
      <p:sp>
        <p:nvSpPr>
          <p:cNvPr id="11" name="Project name">
            <a:extLst>
              <a:ext uri="{FF2B5EF4-FFF2-40B4-BE49-F238E27FC236}">
                <a16:creationId xmlns:a16="http://schemas.microsoft.com/office/drawing/2014/main" id="{07F0F74C-A56E-47B7-A2BF-828BCE2267A3}"/>
              </a:ext>
            </a:extLst>
          </p:cNvPr>
          <p:cNvSpPr>
            <a:spLocks noGrp="1"/>
          </p:cNvSpPr>
          <p:nvPr>
            <p:ph type="title" hasCustomPrompt="1"/>
          </p:nvPr>
        </p:nvSpPr>
        <p:spPr>
          <a:xfrm>
            <a:off x="0" y="891876"/>
            <a:ext cx="4681467" cy="3490186"/>
          </a:xfrm>
        </p:spPr>
        <p:txBody>
          <a:bodyPr wrap="square" lIns="360000" rIns="0" bIns="0" anchor="b" anchorCtr="0">
            <a:spAutoFit/>
          </a:bodyPr>
          <a:lstStyle>
            <a:lvl1pPr>
              <a:defRPr sz="6301" b="1" baseline="0">
                <a:latin typeface="+mj-lt"/>
                <a:sym typeface="+mn-lt"/>
              </a:defRPr>
            </a:lvl1pPr>
          </a:lstStyle>
          <a:p>
            <a:r>
              <a:rPr lang="en-US"/>
              <a:t>Project name or document title</a:t>
            </a:r>
          </a:p>
        </p:txBody>
      </p:sp>
      <p:sp>
        <p:nvSpPr>
          <p:cNvPr id="12" name="Position Lines">
            <a:extLst>
              <a:ext uri="{FF2B5EF4-FFF2-40B4-BE49-F238E27FC236}">
                <a16:creationId xmlns:a16="http://schemas.microsoft.com/office/drawing/2014/main" id="{234B0091-673D-4DCC-AC43-F1BAEA9B9B07}"/>
              </a:ext>
            </a:extLst>
          </p:cNvPr>
          <p:cNvSpPr>
            <a:spLocks noChangeShapeType="1"/>
          </p:cNvSpPr>
          <p:nvPr userDrawn="1">
            <p:custDataLst>
              <p:tags r:id="rId6"/>
            </p:custDataLst>
          </p:nvPr>
        </p:nvSpPr>
        <p:spPr bwMode="auto">
          <a:xfrm>
            <a:off x="443077" y="6886575"/>
            <a:ext cx="0" cy="72000"/>
          </a:xfrm>
          <a:prstGeom prst="line">
            <a:avLst/>
          </a:prstGeom>
          <a:noFill/>
          <a:ln w="3175" cmpd="sng">
            <a:solidFill>
              <a:schemeClr val="accent1"/>
            </a:solidFill>
            <a:round/>
            <a:headEnd/>
            <a:tailEnd/>
          </a:ln>
          <a:effectLst/>
        </p:spPr>
        <p:txBody>
          <a:bodyPr/>
          <a:lstStyle/>
          <a:p>
            <a:endParaRPr lang="en-US" sz="1300" noProof="0">
              <a:latin typeface="+mn-lt"/>
              <a:sym typeface="+mn-lt"/>
            </a:endParaRPr>
          </a:p>
        </p:txBody>
      </p:sp>
      <p:sp>
        <p:nvSpPr>
          <p:cNvPr id="13" name="Client name">
            <a:extLst>
              <a:ext uri="{FF2B5EF4-FFF2-40B4-BE49-F238E27FC236}">
                <a16:creationId xmlns:a16="http://schemas.microsoft.com/office/drawing/2014/main" id="{51610496-1CE6-458F-9A3F-DD6293146429}"/>
              </a:ext>
            </a:extLst>
          </p:cNvPr>
          <p:cNvSpPr>
            <a:spLocks noGrp="1"/>
          </p:cNvSpPr>
          <p:nvPr>
            <p:ph type="body" sz="quarter" idx="19" hasCustomPrompt="1"/>
          </p:nvPr>
        </p:nvSpPr>
        <p:spPr>
          <a:xfrm>
            <a:off x="369517" y="5336011"/>
            <a:ext cx="4311950" cy="473604"/>
          </a:xfrm>
        </p:spPr>
        <p:txBody>
          <a:bodyPr anchor="b" anchorCtr="0">
            <a:noAutofit/>
          </a:bodyPr>
          <a:lstStyle>
            <a:lvl1pPr>
              <a:lnSpc>
                <a:spcPct val="100000"/>
              </a:lnSpc>
              <a:defRPr baseline="0">
                <a:latin typeface="+mn-lt"/>
                <a:sym typeface="+mn-lt"/>
              </a:defRPr>
            </a:lvl1pPr>
          </a:lstStyle>
          <a:p>
            <a:pPr lvl="0"/>
            <a:r>
              <a:rPr lang="en-US"/>
              <a:t>Client logo/name</a:t>
            </a:r>
          </a:p>
        </p:txBody>
      </p:sp>
    </p:spTree>
    <p:extLst>
      <p:ext uri="{BB962C8B-B14F-4D97-AF65-F5344CB8AC3E}">
        <p14:creationId xmlns:p14="http://schemas.microsoft.com/office/powerpoint/2010/main" val="285006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 name="Title Text"/>
          <p:cNvSpPr txBox="1">
            <a:spLocks noGrp="1"/>
          </p:cNvSpPr>
          <p:nvPr>
            <p:ph type="title"/>
          </p:nvPr>
        </p:nvSpPr>
        <p:spPr>
          <a:prstGeom prst="rect">
            <a:avLst/>
          </a:prstGeom>
        </p:spPr>
        <p:txBody>
          <a:bodyPr/>
          <a:lstStyle/>
          <a:p>
            <a:r>
              <a:t>Title Text</a:t>
            </a: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864691024"/>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ver ligh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9F133AE3-6501-4F1F-B6D9-C79AA68E0CE9}"/>
              </a:ext>
            </a:extLst>
          </p:cNvPr>
          <p:cNvGraphicFramePr>
            <a:graphicFrameLocks noChangeAspect="1"/>
          </p:cNvGraphicFramePr>
          <p:nvPr>
            <p:custDataLst>
              <p:tags r:id="rId2"/>
            </p:custDataLst>
            <p:extLst>
              <p:ext uri="{D42A27DB-BD31-4B8C-83A1-F6EECF244321}">
                <p14:modId xmlns:p14="http://schemas.microsoft.com/office/powerpoint/2010/main" val="15679512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9849" name="think-cell Slide" r:id="rId4" imgW="592" imgH="591" progId="TCLayout.ActiveDocument.1">
                  <p:embed/>
                </p:oleObj>
              </mc:Choice>
              <mc:Fallback>
                <p:oleObj name="think-cell Slide" r:id="rId4" imgW="592" imgH="591" progId="TCLayout.ActiveDocument.1">
                  <p:embed/>
                  <p:pic>
                    <p:nvPicPr>
                      <p:cNvPr id="6" name="Object 5" hidden="1">
                        <a:extLst>
                          <a:ext uri="{FF2B5EF4-FFF2-40B4-BE49-F238E27FC236}">
                            <a16:creationId xmlns:a16="http://schemas.microsoft.com/office/drawing/2014/main" id="{9F133AE3-6501-4F1F-B6D9-C79AA68E0CE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ype of document"/>
          <p:cNvSpPr>
            <a:spLocks noGrp="1"/>
          </p:cNvSpPr>
          <p:nvPr>
            <p:ph type="body" sz="quarter" idx="18" hasCustomPrompt="1"/>
          </p:nvPr>
        </p:nvSpPr>
        <p:spPr>
          <a:xfrm>
            <a:off x="4656135" y="4110436"/>
            <a:ext cx="7127877" cy="615553"/>
          </a:xfrm>
          <a:prstGeom prst="rect">
            <a:avLst/>
          </a:prstGeom>
        </p:spPr>
        <p:txBody>
          <a:bodyPr vert="horz" wrap="square" lIns="0" tIns="0" rIns="0" bIns="0" rtlCol="0" anchor="t" anchorCtr="0">
            <a:spAutoFit/>
          </a:bodyPr>
          <a:lstStyle>
            <a:lvl1pPr>
              <a:defRPr lang="en-US" sz="2000" dirty="0" smtClean="0">
                <a:latin typeface="+mn-lt"/>
                <a:ea typeface="+mn-ea"/>
                <a:cs typeface="+mn-cs"/>
              </a:defRPr>
            </a:lvl1pPr>
          </a:lstStyle>
          <a:p>
            <a:pPr lvl="0" defTabSz="914423" fontAlgn="base">
              <a:lnSpc>
                <a:spcPct val="100000"/>
              </a:lnSpc>
              <a:spcAft>
                <a:spcPct val="0"/>
              </a:spcAft>
              <a:buClrTx/>
              <a:buSzPct val="100000"/>
            </a:pPr>
            <a:r>
              <a:rPr lang="en-US"/>
              <a:t>Type of document</a:t>
            </a:r>
            <a:br>
              <a:rPr lang="en-US"/>
            </a:br>
            <a:r>
              <a:rPr lang="en-US"/>
              <a:t>(max. 2 lines)</a:t>
            </a:r>
          </a:p>
        </p:txBody>
      </p:sp>
      <p:sp>
        <p:nvSpPr>
          <p:cNvPr id="3" name="Location, date"/>
          <p:cNvSpPr>
            <a:spLocks noGrp="1"/>
          </p:cNvSpPr>
          <p:nvPr>
            <p:ph type="body" sz="quarter" idx="16" hasCustomPrompt="1"/>
          </p:nvPr>
        </p:nvSpPr>
        <p:spPr>
          <a:xfrm>
            <a:off x="4656135" y="5575373"/>
            <a:ext cx="7127877" cy="193899"/>
          </a:xfrm>
          <a:prstGeom prst="rect">
            <a:avLst/>
          </a:prstGeom>
        </p:spPr>
        <p:txBody>
          <a:bodyPr vert="horz" wrap="square" lIns="0" tIns="0" rIns="0" bIns="0" rtlCol="0" anchor="b" anchorCtr="0">
            <a:spAutoFit/>
          </a:bodyPr>
          <a:lstStyle>
            <a:lvl1pPr>
              <a:defRPr lang="en-US" sz="1400" dirty="0" smtClean="0">
                <a:latin typeface="+mn-lt"/>
                <a:ea typeface="+mn-ea"/>
                <a:cs typeface="+mn-cs"/>
              </a:defRPr>
            </a:lvl1pPr>
          </a:lstStyle>
          <a:p>
            <a:pPr lvl="0" defTabSz="914400" fontAlgn="base">
              <a:spcBef>
                <a:spcPts val="300"/>
              </a:spcBef>
              <a:spcAft>
                <a:spcPct val="0"/>
              </a:spcAft>
              <a:buClrTx/>
              <a:buSzPct val="100000"/>
            </a:pPr>
            <a:r>
              <a:rPr lang="en-US"/>
              <a:t>Location, date of presentation (month, day, year)</a:t>
            </a:r>
          </a:p>
        </p:txBody>
      </p:sp>
      <p:sp>
        <p:nvSpPr>
          <p:cNvPr id="4" name="Project name"/>
          <p:cNvSpPr>
            <a:spLocks noGrp="1"/>
          </p:cNvSpPr>
          <p:nvPr>
            <p:ph type="title" hasCustomPrompt="1"/>
          </p:nvPr>
        </p:nvSpPr>
        <p:spPr>
          <a:xfrm>
            <a:off x="4656135" y="3390900"/>
            <a:ext cx="7127877" cy="575542"/>
          </a:xfrm>
          <a:prstGeom prst="rect">
            <a:avLst/>
          </a:prstGeom>
        </p:spPr>
        <p:txBody>
          <a:bodyPr vert="horz" wrap="square" lIns="0" tIns="0" rIns="0" bIns="0" rtlCol="0" anchor="b" anchorCtr="0">
            <a:spAutoFit/>
          </a:bodyPr>
          <a:lstStyle>
            <a:lvl1pPr>
              <a:defRPr lang="en-US" sz="4400" dirty="0">
                <a:latin typeface="+mj-lt"/>
                <a:ea typeface="+mj-ea"/>
                <a:cs typeface="+mj-cs"/>
              </a:defRPr>
            </a:lvl1pPr>
          </a:lstStyle>
          <a:p>
            <a:pPr lvl="0" fontAlgn="auto">
              <a:lnSpc>
                <a:spcPct val="85000"/>
              </a:lnSpc>
              <a:spcAft>
                <a:spcPts val="0"/>
              </a:spcAft>
            </a:pPr>
            <a:r>
              <a:rPr lang="en-US"/>
              <a:t>Project name or title</a:t>
            </a:r>
          </a:p>
        </p:txBody>
      </p:sp>
      <p:sp>
        <p:nvSpPr>
          <p:cNvPr id="36" name="Picture Placeholder">
            <a:extLst>
              <a:ext uri="{FF2B5EF4-FFF2-40B4-BE49-F238E27FC236}">
                <a16:creationId xmlns:a16="http://schemas.microsoft.com/office/drawing/2014/main" id="{416852F3-384B-497A-823F-D1536B505670}"/>
              </a:ext>
            </a:extLst>
          </p:cNvPr>
          <p:cNvSpPr>
            <a:spLocks noGrp="1" noChangeAspect="1"/>
          </p:cNvSpPr>
          <p:nvPr>
            <p:ph type="pic" sz="quarter" idx="20" hasCustomPrompt="1"/>
          </p:nvPr>
        </p:nvSpPr>
        <p:spPr>
          <a:xfrm>
            <a:off x="407988" y="1092496"/>
            <a:ext cx="3376510" cy="4667252"/>
          </a:xfrm>
          <a:custGeom>
            <a:avLst/>
            <a:gdLst>
              <a:gd name="connsiteX0" fmla="*/ 0 w 3412000"/>
              <a:gd name="connsiteY0" fmla="*/ 0 h 4716922"/>
              <a:gd name="connsiteX1" fmla="*/ 1499280 w 3412000"/>
              <a:gd name="connsiteY1" fmla="*/ 0 h 4716922"/>
              <a:gd name="connsiteX2" fmla="*/ 1499280 w 3412000"/>
              <a:gd name="connsiteY2" fmla="*/ 233 h 4716922"/>
              <a:gd name="connsiteX3" fmla="*/ 1503939 w 3412000"/>
              <a:gd name="connsiteY3" fmla="*/ 0 h 4716922"/>
              <a:gd name="connsiteX4" fmla="*/ 1507621 w 3412000"/>
              <a:gd name="connsiteY4" fmla="*/ 0 h 4716922"/>
              <a:gd name="connsiteX5" fmla="*/ 1530767 w 3412000"/>
              <a:gd name="connsiteY5" fmla="*/ 1156 h 4716922"/>
              <a:gd name="connsiteX6" fmla="*/ 1531471 w 3412000"/>
              <a:gd name="connsiteY6" fmla="*/ 1156 h 4716922"/>
              <a:gd name="connsiteX7" fmla="*/ 1531471 w 3412000"/>
              <a:gd name="connsiteY7" fmla="*/ 1191 h 4716922"/>
              <a:gd name="connsiteX8" fmla="*/ 2698258 w 3412000"/>
              <a:gd name="connsiteY8" fmla="*/ 1178850 h 4716922"/>
              <a:gd name="connsiteX9" fmla="*/ 2178360 w 3412000"/>
              <a:gd name="connsiteY9" fmla="*/ 2151848 h 4716922"/>
              <a:gd name="connsiteX10" fmla="*/ 3412000 w 3412000"/>
              <a:gd name="connsiteY10" fmla="*/ 3432817 h 4716922"/>
              <a:gd name="connsiteX11" fmla="*/ 2115655 w 3412000"/>
              <a:gd name="connsiteY11" fmla="*/ 4716922 h 4716922"/>
              <a:gd name="connsiteX12" fmla="*/ 2115634 w 3412000"/>
              <a:gd name="connsiteY12" fmla="*/ 4716922 h 4716922"/>
              <a:gd name="connsiteX13" fmla="*/ 1531471 w 3412000"/>
              <a:gd name="connsiteY13" fmla="*/ 4716922 h 4716922"/>
              <a:gd name="connsiteX14" fmla="*/ 1531471 w 3412000"/>
              <a:gd name="connsiteY14" fmla="*/ 4716922 h 4716922"/>
              <a:gd name="connsiteX15" fmla="*/ 1499280 w 3412000"/>
              <a:gd name="connsiteY15" fmla="*/ 4716922 h 4716922"/>
              <a:gd name="connsiteX16" fmla="*/ 0 w 3412000"/>
              <a:gd name="connsiteY16" fmla="*/ 4716922 h 4716922"/>
              <a:gd name="connsiteX17" fmla="*/ 0 w 3412000"/>
              <a:gd name="connsiteY17" fmla="*/ 1156 h 471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12000" h="4716922">
                <a:moveTo>
                  <a:pt x="0" y="0"/>
                </a:moveTo>
                <a:lnTo>
                  <a:pt x="1499280" y="0"/>
                </a:lnTo>
                <a:lnTo>
                  <a:pt x="1499280" y="233"/>
                </a:lnTo>
                <a:lnTo>
                  <a:pt x="1503939" y="0"/>
                </a:lnTo>
                <a:lnTo>
                  <a:pt x="1507621" y="0"/>
                </a:lnTo>
                <a:lnTo>
                  <a:pt x="1530767" y="1156"/>
                </a:lnTo>
                <a:lnTo>
                  <a:pt x="1531471" y="1156"/>
                </a:lnTo>
                <a:lnTo>
                  <a:pt x="1531471" y="1191"/>
                </a:lnTo>
                <a:cubicBezTo>
                  <a:pt x="2178207" y="13702"/>
                  <a:pt x="2698258" y="536234"/>
                  <a:pt x="2698258" y="1178850"/>
                </a:cubicBezTo>
                <a:cubicBezTo>
                  <a:pt x="2698258" y="1583202"/>
                  <a:pt x="2492357" y="1940007"/>
                  <a:pt x="2178360" y="2151848"/>
                </a:cubicBezTo>
                <a:cubicBezTo>
                  <a:pt x="2865233" y="2182634"/>
                  <a:pt x="3412000" y="2744476"/>
                  <a:pt x="3412000" y="3432817"/>
                </a:cubicBezTo>
                <a:cubicBezTo>
                  <a:pt x="3412000" y="4142008"/>
                  <a:pt x="2831606" y="4716922"/>
                  <a:pt x="2115655" y="4716922"/>
                </a:cubicBezTo>
                <a:lnTo>
                  <a:pt x="2115634" y="4716922"/>
                </a:lnTo>
                <a:lnTo>
                  <a:pt x="1531471" y="4716922"/>
                </a:lnTo>
                <a:lnTo>
                  <a:pt x="1531471" y="4716922"/>
                </a:lnTo>
                <a:lnTo>
                  <a:pt x="1499280" y="4716922"/>
                </a:lnTo>
                <a:lnTo>
                  <a:pt x="0" y="4716922"/>
                </a:lnTo>
                <a:lnTo>
                  <a:pt x="0" y="1156"/>
                </a:lnTo>
                <a:close/>
              </a:path>
            </a:pathLst>
          </a:custGeom>
          <a:noFill/>
        </p:spPr>
        <p:txBody>
          <a:bodyPr vert="horz" wrap="square" lIns="72000" tIns="0" rIns="1116000" bIns="1440000" rtlCol="0" anchor="ctr" anchorCtr="0">
            <a:noAutofit/>
          </a:bodyPr>
          <a:lstStyle>
            <a:lvl1pPr marL="0" marR="0" indent="0" algn="l" defTabSz="1125444" rtl="0" eaLnBrk="1" fontAlgn="auto" latinLnBrk="0" hangingPunct="1">
              <a:lnSpc>
                <a:spcPct val="90000"/>
              </a:lnSpc>
              <a:spcBef>
                <a:spcPts val="0"/>
              </a:spcBef>
              <a:spcAft>
                <a:spcPts val="0"/>
              </a:spcAft>
              <a:buClrTx/>
              <a:buSzTx/>
              <a:buFont typeface="Arial Narrow" pitchFamily="34" charset="0"/>
              <a:buNone/>
              <a:tabLst/>
              <a:defRPr lang="en-US">
                <a:solidFill>
                  <a:schemeClr val="tx2"/>
                </a:solidFill>
              </a:defRPr>
            </a:lvl1pPr>
          </a:lstStyle>
          <a:p>
            <a:pPr marL="0" marR="0" lvl="0" indent="0" algn="l" defTabSz="1125444" rtl="0" eaLnBrk="1" fontAlgn="auto" latinLnBrk="0" hangingPunct="1">
              <a:lnSpc>
                <a:spcPct val="90000"/>
              </a:lnSpc>
              <a:spcBef>
                <a:spcPts val="0"/>
              </a:spcBef>
              <a:spcAft>
                <a:spcPts val="0"/>
              </a:spcAft>
              <a:buClrTx/>
              <a:buSzTx/>
              <a:buFont typeface="Arial Narrow" pitchFamily="34" charset="0"/>
              <a:buNone/>
              <a:tabLst/>
              <a:defRPr/>
            </a:pPr>
            <a:r>
              <a:rPr lang="en-US"/>
              <a:t>Insert image from RB Library –OR– Click icon to add from file –OR– Select frame and paste –OR– </a:t>
            </a:r>
            <a:br>
              <a:rPr lang="en-US"/>
            </a:br>
            <a:r>
              <a:rPr lang="en-US"/>
              <a:t>Select and change color | To clear image frame, use backspace</a:t>
            </a:r>
          </a:p>
        </p:txBody>
      </p:sp>
    </p:spTree>
    <p:extLst>
      <p:ext uri="{BB962C8B-B14F-4D97-AF65-F5344CB8AC3E}">
        <p14:creationId xmlns:p14="http://schemas.microsoft.com/office/powerpoint/2010/main" val="1184458447"/>
      </p:ext>
    </p:extLst>
  </p:cSld>
  <p:clrMapOvr>
    <a:masterClrMapping/>
  </p:clrMapOvr>
  <p:extLst>
    <p:ext uri="{DCECCB84-F9BA-43D5-87BE-67443E8EF086}">
      <p15:sldGuideLst xmlns:p15="http://schemas.microsoft.com/office/powerpoint/2012/main">
        <p15:guide id="1" pos="2933">
          <p15:clr>
            <a:srgbClr val="A4A3A4"/>
          </p15:clr>
        </p15:guide>
        <p15:guide id="2" orient="horz" pos="2500">
          <p15:clr>
            <a:srgbClr val="A4A3A4"/>
          </p15:clr>
        </p15:guide>
        <p15:guide id="4" orient="horz" pos="2591">
          <p15:clr>
            <a:srgbClr val="A4A3A4"/>
          </p15:clr>
        </p15:guide>
        <p15:guide id="5" orient="horz" pos="3090">
          <p15:clr>
            <a:srgbClr val="A4A3A4"/>
          </p15:clr>
        </p15:guide>
        <p15:guide id="6" orient="horz" pos="3385">
          <p15:clr>
            <a:srgbClr val="A4A3A4"/>
          </p15:clr>
        </p15:guide>
        <p15:guide id="7" orient="horz" pos="3634">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ver dark">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3125280D-391C-44D2-AD93-B61B2C0F94D4}"/>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5" name="Object 4" hidden="1">
            <a:extLst>
              <a:ext uri="{FF2B5EF4-FFF2-40B4-BE49-F238E27FC236}">
                <a16:creationId xmlns:a16="http://schemas.microsoft.com/office/drawing/2014/main" id="{92E9D339-9AA9-4FD1-86C0-0C917AB1582F}"/>
              </a:ext>
            </a:extLst>
          </p:cNvPr>
          <p:cNvGraphicFramePr>
            <a:graphicFrameLocks noChangeAspect="1"/>
          </p:cNvGraphicFramePr>
          <p:nvPr>
            <p:custDataLst>
              <p:tags r:id="rId3"/>
            </p:custDataLst>
            <p:extLst>
              <p:ext uri="{D42A27DB-BD31-4B8C-83A1-F6EECF244321}">
                <p14:modId xmlns:p14="http://schemas.microsoft.com/office/powerpoint/2010/main" val="18137333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0873" name="think-cell Slide" r:id="rId5" imgW="592" imgH="591" progId="TCLayout.ActiveDocument.1">
                  <p:embed/>
                </p:oleObj>
              </mc:Choice>
              <mc:Fallback>
                <p:oleObj name="think-cell Slide" r:id="rId5" imgW="592" imgH="591" progId="TCLayout.ActiveDocument.1">
                  <p:embed/>
                  <p:pic>
                    <p:nvPicPr>
                      <p:cNvPr id="5" name="Object 4" hidden="1">
                        <a:extLst>
                          <a:ext uri="{FF2B5EF4-FFF2-40B4-BE49-F238E27FC236}">
                            <a16:creationId xmlns:a16="http://schemas.microsoft.com/office/drawing/2014/main" id="{92E9D339-9AA9-4FD1-86C0-0C917AB158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Type of document"/>
          <p:cNvSpPr>
            <a:spLocks noGrp="1"/>
          </p:cNvSpPr>
          <p:nvPr>
            <p:ph type="body" sz="quarter" idx="18" hasCustomPrompt="1"/>
          </p:nvPr>
        </p:nvSpPr>
        <p:spPr>
          <a:xfrm>
            <a:off x="4656135" y="4110436"/>
            <a:ext cx="7127877" cy="615553"/>
          </a:xfrm>
          <a:prstGeom prst="rect">
            <a:avLst/>
          </a:prstGeom>
        </p:spPr>
        <p:txBody>
          <a:bodyPr vert="horz" wrap="square" lIns="0" tIns="0" rIns="0" bIns="0" rtlCol="0" anchor="t" anchorCtr="0">
            <a:spAutoFit/>
          </a:bodyPr>
          <a:lstStyle>
            <a:lvl1pPr>
              <a:defRPr lang="en-US" sz="2000" dirty="0" smtClean="0">
                <a:latin typeface="+mn-lt"/>
                <a:ea typeface="+mn-ea"/>
                <a:cs typeface="+mn-cs"/>
              </a:defRPr>
            </a:lvl1pPr>
          </a:lstStyle>
          <a:p>
            <a:pPr lvl="0" defTabSz="914423" fontAlgn="base">
              <a:lnSpc>
                <a:spcPct val="100000"/>
              </a:lnSpc>
              <a:spcAft>
                <a:spcPct val="0"/>
              </a:spcAft>
              <a:buClrTx/>
              <a:buSzPct val="100000"/>
            </a:pPr>
            <a:r>
              <a:rPr lang="en-US"/>
              <a:t>Type of document</a:t>
            </a:r>
            <a:br>
              <a:rPr lang="en-US"/>
            </a:br>
            <a:r>
              <a:rPr lang="en-US"/>
              <a:t>(max. 2 lines)</a:t>
            </a:r>
          </a:p>
        </p:txBody>
      </p:sp>
      <p:sp>
        <p:nvSpPr>
          <p:cNvPr id="3" name="Location, date"/>
          <p:cNvSpPr>
            <a:spLocks noGrp="1"/>
          </p:cNvSpPr>
          <p:nvPr>
            <p:ph type="body" sz="quarter" idx="16" hasCustomPrompt="1"/>
          </p:nvPr>
        </p:nvSpPr>
        <p:spPr>
          <a:xfrm>
            <a:off x="4656135" y="5575373"/>
            <a:ext cx="7127877" cy="193899"/>
          </a:xfrm>
          <a:prstGeom prst="rect">
            <a:avLst/>
          </a:prstGeom>
        </p:spPr>
        <p:txBody>
          <a:bodyPr vert="horz" wrap="square" lIns="0" tIns="0" rIns="0" bIns="0" rtlCol="0" anchor="b" anchorCtr="0">
            <a:spAutoFit/>
          </a:bodyPr>
          <a:lstStyle>
            <a:lvl1pPr>
              <a:defRPr lang="en-US" sz="1400" dirty="0" smtClean="0">
                <a:latin typeface="+mn-lt"/>
                <a:ea typeface="+mn-ea"/>
                <a:cs typeface="+mn-cs"/>
              </a:defRPr>
            </a:lvl1pPr>
          </a:lstStyle>
          <a:p>
            <a:pPr lvl="0" defTabSz="914400" fontAlgn="base">
              <a:spcBef>
                <a:spcPts val="300"/>
              </a:spcBef>
              <a:spcAft>
                <a:spcPct val="0"/>
              </a:spcAft>
              <a:buClrTx/>
              <a:buSzPct val="100000"/>
            </a:pPr>
            <a:r>
              <a:rPr lang="en-US"/>
              <a:t>Location, date of presentation (month, day, year)</a:t>
            </a:r>
          </a:p>
        </p:txBody>
      </p:sp>
      <p:sp>
        <p:nvSpPr>
          <p:cNvPr id="4" name="Project name"/>
          <p:cNvSpPr>
            <a:spLocks noGrp="1"/>
          </p:cNvSpPr>
          <p:nvPr>
            <p:ph type="title" hasCustomPrompt="1"/>
          </p:nvPr>
        </p:nvSpPr>
        <p:spPr>
          <a:xfrm>
            <a:off x="4656135" y="3390900"/>
            <a:ext cx="7127877" cy="575542"/>
          </a:xfrm>
          <a:prstGeom prst="rect">
            <a:avLst/>
          </a:prstGeom>
        </p:spPr>
        <p:txBody>
          <a:bodyPr vert="horz" wrap="square" lIns="0" tIns="0" rIns="0" bIns="0" rtlCol="0" anchor="b" anchorCtr="0">
            <a:spAutoFit/>
          </a:bodyPr>
          <a:lstStyle>
            <a:lvl1pPr>
              <a:defRPr lang="en-US" sz="4400" dirty="0">
                <a:latin typeface="+mj-lt"/>
                <a:ea typeface="+mj-ea"/>
                <a:cs typeface="+mj-cs"/>
              </a:defRPr>
            </a:lvl1pPr>
          </a:lstStyle>
          <a:p>
            <a:pPr lvl="0" fontAlgn="auto">
              <a:lnSpc>
                <a:spcPct val="85000"/>
              </a:lnSpc>
              <a:spcAft>
                <a:spcPts val="0"/>
              </a:spcAft>
            </a:pPr>
            <a:r>
              <a:rPr lang="en-US"/>
              <a:t>Project name or title</a:t>
            </a:r>
          </a:p>
        </p:txBody>
      </p:sp>
      <p:sp>
        <p:nvSpPr>
          <p:cNvPr id="36" name="Picture Placeholder">
            <a:extLst>
              <a:ext uri="{FF2B5EF4-FFF2-40B4-BE49-F238E27FC236}">
                <a16:creationId xmlns:a16="http://schemas.microsoft.com/office/drawing/2014/main" id="{416852F3-384B-497A-823F-D1536B505670}"/>
              </a:ext>
            </a:extLst>
          </p:cNvPr>
          <p:cNvSpPr>
            <a:spLocks noGrp="1" noChangeAspect="1"/>
          </p:cNvSpPr>
          <p:nvPr>
            <p:ph type="pic" sz="quarter" idx="20" hasCustomPrompt="1"/>
          </p:nvPr>
        </p:nvSpPr>
        <p:spPr>
          <a:xfrm>
            <a:off x="407988" y="1092496"/>
            <a:ext cx="3376510" cy="4667252"/>
          </a:xfrm>
          <a:custGeom>
            <a:avLst/>
            <a:gdLst>
              <a:gd name="connsiteX0" fmla="*/ 0 w 3412000"/>
              <a:gd name="connsiteY0" fmla="*/ 0 h 4716922"/>
              <a:gd name="connsiteX1" fmla="*/ 1499280 w 3412000"/>
              <a:gd name="connsiteY1" fmla="*/ 0 h 4716922"/>
              <a:gd name="connsiteX2" fmla="*/ 1499280 w 3412000"/>
              <a:gd name="connsiteY2" fmla="*/ 233 h 4716922"/>
              <a:gd name="connsiteX3" fmla="*/ 1503939 w 3412000"/>
              <a:gd name="connsiteY3" fmla="*/ 0 h 4716922"/>
              <a:gd name="connsiteX4" fmla="*/ 1507621 w 3412000"/>
              <a:gd name="connsiteY4" fmla="*/ 0 h 4716922"/>
              <a:gd name="connsiteX5" fmla="*/ 1530767 w 3412000"/>
              <a:gd name="connsiteY5" fmla="*/ 1156 h 4716922"/>
              <a:gd name="connsiteX6" fmla="*/ 1531471 w 3412000"/>
              <a:gd name="connsiteY6" fmla="*/ 1156 h 4716922"/>
              <a:gd name="connsiteX7" fmla="*/ 1531471 w 3412000"/>
              <a:gd name="connsiteY7" fmla="*/ 1191 h 4716922"/>
              <a:gd name="connsiteX8" fmla="*/ 2698258 w 3412000"/>
              <a:gd name="connsiteY8" fmla="*/ 1178850 h 4716922"/>
              <a:gd name="connsiteX9" fmla="*/ 2178360 w 3412000"/>
              <a:gd name="connsiteY9" fmla="*/ 2151848 h 4716922"/>
              <a:gd name="connsiteX10" fmla="*/ 3412000 w 3412000"/>
              <a:gd name="connsiteY10" fmla="*/ 3432817 h 4716922"/>
              <a:gd name="connsiteX11" fmla="*/ 2115655 w 3412000"/>
              <a:gd name="connsiteY11" fmla="*/ 4716922 h 4716922"/>
              <a:gd name="connsiteX12" fmla="*/ 2115634 w 3412000"/>
              <a:gd name="connsiteY12" fmla="*/ 4716922 h 4716922"/>
              <a:gd name="connsiteX13" fmla="*/ 1531471 w 3412000"/>
              <a:gd name="connsiteY13" fmla="*/ 4716922 h 4716922"/>
              <a:gd name="connsiteX14" fmla="*/ 1531471 w 3412000"/>
              <a:gd name="connsiteY14" fmla="*/ 4716922 h 4716922"/>
              <a:gd name="connsiteX15" fmla="*/ 1499280 w 3412000"/>
              <a:gd name="connsiteY15" fmla="*/ 4716922 h 4716922"/>
              <a:gd name="connsiteX16" fmla="*/ 0 w 3412000"/>
              <a:gd name="connsiteY16" fmla="*/ 4716922 h 4716922"/>
              <a:gd name="connsiteX17" fmla="*/ 0 w 3412000"/>
              <a:gd name="connsiteY17" fmla="*/ 1156 h 471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12000" h="4716922">
                <a:moveTo>
                  <a:pt x="0" y="0"/>
                </a:moveTo>
                <a:lnTo>
                  <a:pt x="1499280" y="0"/>
                </a:lnTo>
                <a:lnTo>
                  <a:pt x="1499280" y="233"/>
                </a:lnTo>
                <a:lnTo>
                  <a:pt x="1503939" y="0"/>
                </a:lnTo>
                <a:lnTo>
                  <a:pt x="1507621" y="0"/>
                </a:lnTo>
                <a:lnTo>
                  <a:pt x="1530767" y="1156"/>
                </a:lnTo>
                <a:lnTo>
                  <a:pt x="1531471" y="1156"/>
                </a:lnTo>
                <a:lnTo>
                  <a:pt x="1531471" y="1191"/>
                </a:lnTo>
                <a:cubicBezTo>
                  <a:pt x="2178207" y="13702"/>
                  <a:pt x="2698258" y="536234"/>
                  <a:pt x="2698258" y="1178850"/>
                </a:cubicBezTo>
                <a:cubicBezTo>
                  <a:pt x="2698258" y="1583202"/>
                  <a:pt x="2492357" y="1940007"/>
                  <a:pt x="2178360" y="2151848"/>
                </a:cubicBezTo>
                <a:cubicBezTo>
                  <a:pt x="2865233" y="2182634"/>
                  <a:pt x="3412000" y="2744476"/>
                  <a:pt x="3412000" y="3432817"/>
                </a:cubicBezTo>
                <a:cubicBezTo>
                  <a:pt x="3412000" y="4142008"/>
                  <a:pt x="2831606" y="4716922"/>
                  <a:pt x="2115655" y="4716922"/>
                </a:cubicBezTo>
                <a:lnTo>
                  <a:pt x="2115634" y="4716922"/>
                </a:lnTo>
                <a:lnTo>
                  <a:pt x="1531471" y="4716922"/>
                </a:lnTo>
                <a:lnTo>
                  <a:pt x="1531471" y="4716922"/>
                </a:lnTo>
                <a:lnTo>
                  <a:pt x="1499280" y="4716922"/>
                </a:lnTo>
                <a:lnTo>
                  <a:pt x="0" y="4716922"/>
                </a:lnTo>
                <a:lnTo>
                  <a:pt x="0" y="1156"/>
                </a:lnTo>
                <a:close/>
              </a:path>
            </a:pathLst>
          </a:custGeom>
          <a:noFill/>
        </p:spPr>
        <p:txBody>
          <a:bodyPr vert="horz" wrap="square" lIns="72000" tIns="0" rIns="1116000" bIns="1440000" rtlCol="0" anchor="ctr" anchorCtr="0">
            <a:noAutofit/>
          </a:bodyPr>
          <a:lstStyle>
            <a:lvl1pPr marL="0" marR="0" indent="0" algn="l" defTabSz="1125444" rtl="0" eaLnBrk="1" fontAlgn="auto" latinLnBrk="0" hangingPunct="1">
              <a:lnSpc>
                <a:spcPct val="90000"/>
              </a:lnSpc>
              <a:spcBef>
                <a:spcPts val="0"/>
              </a:spcBef>
              <a:spcAft>
                <a:spcPts val="0"/>
              </a:spcAft>
              <a:buClrTx/>
              <a:buSzTx/>
              <a:buFont typeface="Arial Narrow" pitchFamily="34" charset="0"/>
              <a:buNone/>
              <a:tabLst/>
              <a:defRPr lang="en-US">
                <a:solidFill>
                  <a:schemeClr val="tx2"/>
                </a:solidFill>
              </a:defRPr>
            </a:lvl1pPr>
          </a:lstStyle>
          <a:p>
            <a:pPr marL="0" marR="0" lvl="0" indent="0" algn="l" defTabSz="1125444" rtl="0" eaLnBrk="1" fontAlgn="auto" latinLnBrk="0" hangingPunct="1">
              <a:lnSpc>
                <a:spcPct val="90000"/>
              </a:lnSpc>
              <a:spcBef>
                <a:spcPts val="0"/>
              </a:spcBef>
              <a:spcAft>
                <a:spcPts val="0"/>
              </a:spcAft>
              <a:buClrTx/>
              <a:buSzTx/>
              <a:buFont typeface="Arial Narrow" pitchFamily="34" charset="0"/>
              <a:buNone/>
              <a:tabLst/>
              <a:defRPr/>
            </a:pPr>
            <a:r>
              <a:rPr lang="en-US"/>
              <a:t>Insert image from RB Library –OR– Click icon to add from file –OR– Select frame and paste –OR– </a:t>
            </a:r>
            <a:br>
              <a:rPr lang="en-US"/>
            </a:br>
            <a:r>
              <a:rPr lang="en-US"/>
              <a:t>Select and change color | To clear image frame, use backspace</a:t>
            </a:r>
          </a:p>
        </p:txBody>
      </p:sp>
      <p:pic>
        <p:nvPicPr>
          <p:cNvPr id="12" name="RB Logo">
            <a:extLst>
              <a:ext uri="{FF2B5EF4-FFF2-40B4-BE49-F238E27FC236}">
                <a16:creationId xmlns:a16="http://schemas.microsoft.com/office/drawing/2014/main" id="{7DA9095D-EE66-48C6-B2A5-56541DC34080}"/>
              </a:ext>
            </a:extLst>
          </p:cNvPr>
          <p:cNvPicPr>
            <a:picLocks noChangeAspect="1"/>
          </p:cNvPicPr>
          <p:nvPr userDrawn="1"/>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10841293" y="178917"/>
            <a:ext cx="942720" cy="467451"/>
          </a:xfrm>
          <a:prstGeom prst="rect">
            <a:avLst/>
          </a:prstGeom>
        </p:spPr>
      </p:pic>
    </p:spTree>
    <p:extLst>
      <p:ext uri="{BB962C8B-B14F-4D97-AF65-F5344CB8AC3E}">
        <p14:creationId xmlns:p14="http://schemas.microsoft.com/office/powerpoint/2010/main" val="9368423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933">
          <p15:clr>
            <a:srgbClr val="A4A3A4"/>
          </p15:clr>
        </p15:guide>
        <p15:guide id="2" orient="horz" pos="2500">
          <p15:clr>
            <a:srgbClr val="A4A3A4"/>
          </p15:clr>
        </p15:guide>
        <p15:guide id="4" orient="horz" pos="2591">
          <p15:clr>
            <a:srgbClr val="A4A3A4"/>
          </p15:clr>
        </p15:guide>
        <p15:guide id="5" orient="horz" pos="3090">
          <p15:clr>
            <a:srgbClr val="A4A3A4"/>
          </p15:clr>
        </p15:guide>
        <p15:guide id="6" orient="horz" pos="3385">
          <p15:clr>
            <a:srgbClr val="A4A3A4"/>
          </p15:clr>
        </p15:guide>
        <p15:guide id="7" orient="horz" pos="3634">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ver image ligh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546B5FC-0763-4DEB-B852-98404E6F83BD}"/>
              </a:ext>
            </a:extLst>
          </p:cNvPr>
          <p:cNvGraphicFramePr>
            <a:graphicFrameLocks noChangeAspect="1"/>
          </p:cNvGraphicFramePr>
          <p:nvPr>
            <p:custDataLst>
              <p:tags r:id="rId2"/>
            </p:custDataLst>
            <p:extLst>
              <p:ext uri="{D42A27DB-BD31-4B8C-83A1-F6EECF244321}">
                <p14:modId xmlns:p14="http://schemas.microsoft.com/office/powerpoint/2010/main" val="10725324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1897" name="think-cell Slide" r:id="rId5" imgW="592" imgH="591" progId="TCLayout.ActiveDocument.1">
                  <p:embed/>
                </p:oleObj>
              </mc:Choice>
              <mc:Fallback>
                <p:oleObj name="think-cell Slide" r:id="rId5" imgW="592" imgH="591" progId="TCLayout.ActiveDocument.1">
                  <p:embed/>
                  <p:pic>
                    <p:nvPicPr>
                      <p:cNvPr id="5" name="Object 4" hidden="1">
                        <a:extLst>
                          <a:ext uri="{FF2B5EF4-FFF2-40B4-BE49-F238E27FC236}">
                            <a16:creationId xmlns:a16="http://schemas.microsoft.com/office/drawing/2014/main" id="{0546B5FC-0763-4DEB-B852-98404E6F83B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Do not remove" hidden="1">
            <a:extLst>
              <a:ext uri="{FF2B5EF4-FFF2-40B4-BE49-F238E27FC236}">
                <a16:creationId xmlns:a16="http://schemas.microsoft.com/office/drawing/2014/main" id="{C78F463B-3A7E-4DB0-BAB3-2BBD003B93DB}"/>
              </a:ext>
            </a:extLst>
          </p:cNvPr>
          <p:cNvSpPr/>
          <p:nvPr userDrawn="1">
            <p:custDataLst>
              <p:tags r:id="rId3"/>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sp>
        <p:nvSpPr>
          <p:cNvPr id="10" name="Type of document"/>
          <p:cNvSpPr>
            <a:spLocks noGrp="1"/>
          </p:cNvSpPr>
          <p:nvPr>
            <p:ph type="body" sz="quarter" idx="18" hasCustomPrompt="1"/>
          </p:nvPr>
        </p:nvSpPr>
        <p:spPr>
          <a:xfrm>
            <a:off x="4656135" y="4110436"/>
            <a:ext cx="7127877" cy="615553"/>
          </a:xfrm>
          <a:prstGeom prst="rect">
            <a:avLst/>
          </a:prstGeom>
        </p:spPr>
        <p:txBody>
          <a:bodyPr vert="horz" wrap="square" lIns="0" tIns="0" rIns="0" bIns="0" rtlCol="0" anchor="t" anchorCtr="0">
            <a:spAutoFit/>
          </a:bodyPr>
          <a:lstStyle>
            <a:lvl1pPr>
              <a:defRPr lang="en-US" sz="2000" dirty="0" smtClean="0">
                <a:latin typeface="+mn-lt"/>
                <a:ea typeface="+mn-ea"/>
                <a:cs typeface="+mn-cs"/>
              </a:defRPr>
            </a:lvl1pPr>
          </a:lstStyle>
          <a:p>
            <a:pPr lvl="0" defTabSz="914423" fontAlgn="base">
              <a:lnSpc>
                <a:spcPct val="100000"/>
              </a:lnSpc>
              <a:spcAft>
                <a:spcPct val="0"/>
              </a:spcAft>
              <a:buClrTx/>
              <a:buSzPct val="100000"/>
            </a:pPr>
            <a:r>
              <a:rPr lang="en-US"/>
              <a:t>Type of document</a:t>
            </a:r>
            <a:br>
              <a:rPr lang="en-US"/>
            </a:br>
            <a:r>
              <a:rPr lang="en-US"/>
              <a:t>(max. 2 lines)</a:t>
            </a:r>
          </a:p>
        </p:txBody>
      </p:sp>
      <p:sp>
        <p:nvSpPr>
          <p:cNvPr id="3" name="Location, date"/>
          <p:cNvSpPr>
            <a:spLocks noGrp="1"/>
          </p:cNvSpPr>
          <p:nvPr>
            <p:ph type="body" sz="quarter" idx="16" hasCustomPrompt="1"/>
          </p:nvPr>
        </p:nvSpPr>
        <p:spPr>
          <a:xfrm>
            <a:off x="4656135" y="5575373"/>
            <a:ext cx="7127877" cy="193899"/>
          </a:xfrm>
          <a:prstGeom prst="rect">
            <a:avLst/>
          </a:prstGeom>
        </p:spPr>
        <p:txBody>
          <a:bodyPr vert="horz" wrap="square" lIns="0" tIns="0" rIns="0" bIns="0" rtlCol="0" anchor="b" anchorCtr="0">
            <a:spAutoFit/>
          </a:bodyPr>
          <a:lstStyle>
            <a:lvl1pPr>
              <a:defRPr lang="en-US" sz="1400" dirty="0" smtClean="0">
                <a:latin typeface="+mn-lt"/>
                <a:ea typeface="+mn-ea"/>
                <a:cs typeface="+mn-cs"/>
              </a:defRPr>
            </a:lvl1pPr>
          </a:lstStyle>
          <a:p>
            <a:pPr lvl="0" defTabSz="914400" fontAlgn="base">
              <a:spcBef>
                <a:spcPts val="300"/>
              </a:spcBef>
              <a:spcAft>
                <a:spcPct val="0"/>
              </a:spcAft>
              <a:buClrTx/>
              <a:buSzPct val="100000"/>
            </a:pPr>
            <a:r>
              <a:rPr lang="en-US"/>
              <a:t>Location, date of presentation (month, day, year)</a:t>
            </a:r>
          </a:p>
        </p:txBody>
      </p:sp>
      <p:sp>
        <p:nvSpPr>
          <p:cNvPr id="4" name="Project name"/>
          <p:cNvSpPr>
            <a:spLocks noGrp="1"/>
          </p:cNvSpPr>
          <p:nvPr>
            <p:ph type="title" hasCustomPrompt="1"/>
          </p:nvPr>
        </p:nvSpPr>
        <p:spPr>
          <a:xfrm>
            <a:off x="4656135" y="3390900"/>
            <a:ext cx="7127877" cy="575542"/>
          </a:xfrm>
          <a:prstGeom prst="rect">
            <a:avLst/>
          </a:prstGeom>
        </p:spPr>
        <p:txBody>
          <a:bodyPr vert="horz" wrap="square" lIns="0" tIns="0" rIns="0" bIns="0" rtlCol="0" anchor="b" anchorCtr="0">
            <a:spAutoFit/>
          </a:bodyPr>
          <a:lstStyle>
            <a:lvl1pPr>
              <a:defRPr lang="en-US" sz="4400" dirty="0">
                <a:latin typeface="+mj-lt"/>
                <a:ea typeface="+mj-ea"/>
                <a:cs typeface="+mj-cs"/>
              </a:defRPr>
            </a:lvl1pPr>
          </a:lstStyle>
          <a:p>
            <a:pPr lvl="0" fontAlgn="auto">
              <a:lnSpc>
                <a:spcPct val="85000"/>
              </a:lnSpc>
              <a:spcAft>
                <a:spcPts val="0"/>
              </a:spcAft>
            </a:pPr>
            <a:r>
              <a:rPr lang="en-US"/>
              <a:t>Project name or title</a:t>
            </a:r>
          </a:p>
        </p:txBody>
      </p:sp>
      <p:sp>
        <p:nvSpPr>
          <p:cNvPr id="8" name="Picture Placeholder">
            <a:extLst>
              <a:ext uri="{FF2B5EF4-FFF2-40B4-BE49-F238E27FC236}">
                <a16:creationId xmlns:a16="http://schemas.microsoft.com/office/drawing/2014/main" id="{092BC4CF-2CE9-4112-B345-F0311B06553F}"/>
              </a:ext>
            </a:extLst>
          </p:cNvPr>
          <p:cNvSpPr>
            <a:spLocks noGrp="1" noChangeAspect="1"/>
          </p:cNvSpPr>
          <p:nvPr>
            <p:ph type="pic" sz="quarter" idx="21" hasCustomPrompt="1"/>
          </p:nvPr>
        </p:nvSpPr>
        <p:spPr>
          <a:xfrm>
            <a:off x="0" y="0"/>
            <a:ext cx="12192000" cy="6858000"/>
          </a:xfrm>
        </p:spPr>
        <p:txBody>
          <a:bodyPr vert="horz" wrap="square" lIns="414000" tIns="252000" rIns="3600000" bIns="0" rtlCol="0">
            <a:noAutofit/>
          </a:bodyPr>
          <a:lstStyle>
            <a:lvl1pPr>
              <a:defRPr lang="en-US" dirty="0">
                <a:solidFill>
                  <a:schemeClr val="tx2"/>
                </a:solidFill>
                <a:latin typeface="+mn-lt"/>
                <a:ea typeface="+mn-ea"/>
                <a:cs typeface="+mn-cs"/>
              </a:defRPr>
            </a:lvl1pPr>
          </a:lstStyle>
          <a:p>
            <a:r>
              <a:rPr lang="en-US"/>
              <a:t>Insert image from RB Library –OR– Click icon to add from file –OR– Select frame and paste | Send to back</a:t>
            </a:r>
            <a:br>
              <a:rPr lang="en-US"/>
            </a:br>
            <a:r>
              <a:rPr lang="en-US"/>
              <a:t>If RB Brand elements are missing, insert from RB Library, send behind text</a:t>
            </a:r>
            <a:br>
              <a:rPr lang="en-US"/>
            </a:br>
            <a:r>
              <a:rPr lang="en-US"/>
              <a:t>To clear image frame, use backspace</a:t>
            </a:r>
          </a:p>
        </p:txBody>
      </p:sp>
    </p:spTree>
    <p:extLst>
      <p:ext uri="{BB962C8B-B14F-4D97-AF65-F5344CB8AC3E}">
        <p14:creationId xmlns:p14="http://schemas.microsoft.com/office/powerpoint/2010/main" val="2899364810"/>
      </p:ext>
    </p:extLst>
  </p:cSld>
  <p:clrMapOvr>
    <a:masterClrMapping/>
  </p:clrMapOvr>
  <p:extLst>
    <p:ext uri="{DCECCB84-F9BA-43D5-87BE-67443E8EF086}">
      <p15:sldGuideLst xmlns:p15="http://schemas.microsoft.com/office/powerpoint/2012/main">
        <p15:guide id="1" pos="2933">
          <p15:clr>
            <a:srgbClr val="A4A3A4"/>
          </p15:clr>
        </p15:guide>
        <p15:guide id="2" orient="horz" pos="2500">
          <p15:clr>
            <a:srgbClr val="A4A3A4"/>
          </p15:clr>
        </p15:guide>
        <p15:guide id="4" orient="horz" pos="2591">
          <p15:clr>
            <a:srgbClr val="A4A3A4"/>
          </p15:clr>
        </p15:guide>
        <p15:guide id="5" orient="horz" pos="3090">
          <p15:clr>
            <a:srgbClr val="A4A3A4"/>
          </p15:clr>
        </p15:guide>
        <p15:guide id="6" orient="horz" pos="3385">
          <p15:clr>
            <a:srgbClr val="A4A3A4"/>
          </p15:clr>
        </p15:guide>
        <p15:guide id="7" orient="horz" pos="3634">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ver image dark">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D9D2A48-31C4-4082-B137-306CDEFBEEBA}"/>
              </a:ext>
            </a:extLst>
          </p:cNvPr>
          <p:cNvGraphicFramePr>
            <a:graphicFrameLocks noChangeAspect="1"/>
          </p:cNvGraphicFramePr>
          <p:nvPr>
            <p:custDataLst>
              <p:tags r:id="rId2"/>
            </p:custDataLst>
            <p:extLst>
              <p:ext uri="{D42A27DB-BD31-4B8C-83A1-F6EECF244321}">
                <p14:modId xmlns:p14="http://schemas.microsoft.com/office/powerpoint/2010/main" val="26657334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21" name="think-cell Slide" r:id="rId5" imgW="592" imgH="591" progId="TCLayout.ActiveDocument.1">
                  <p:embed/>
                </p:oleObj>
              </mc:Choice>
              <mc:Fallback>
                <p:oleObj name="think-cell Slide" r:id="rId5" imgW="592" imgH="591" progId="TCLayout.ActiveDocument.1">
                  <p:embed/>
                  <p:pic>
                    <p:nvPicPr>
                      <p:cNvPr id="5" name="Object 4" hidden="1">
                        <a:extLst>
                          <a:ext uri="{FF2B5EF4-FFF2-40B4-BE49-F238E27FC236}">
                            <a16:creationId xmlns:a16="http://schemas.microsoft.com/office/drawing/2014/main" id="{8D9D2A48-31C4-4082-B137-306CDEFBEEB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Do not remove" hidden="1">
            <a:extLst>
              <a:ext uri="{FF2B5EF4-FFF2-40B4-BE49-F238E27FC236}">
                <a16:creationId xmlns:a16="http://schemas.microsoft.com/office/drawing/2014/main" id="{12C0464A-6AB5-4B26-ACE6-263168070577}"/>
              </a:ext>
            </a:extLst>
          </p:cNvPr>
          <p:cNvSpPr/>
          <p:nvPr userDrawn="1">
            <p:custDataLst>
              <p:tags r:id="rId3"/>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sp>
        <p:nvSpPr>
          <p:cNvPr id="10" name="Type of document"/>
          <p:cNvSpPr>
            <a:spLocks noGrp="1"/>
          </p:cNvSpPr>
          <p:nvPr>
            <p:ph type="body" sz="quarter" idx="18" hasCustomPrompt="1"/>
          </p:nvPr>
        </p:nvSpPr>
        <p:spPr>
          <a:xfrm>
            <a:off x="4656135" y="4110436"/>
            <a:ext cx="7127877" cy="615553"/>
          </a:xfrm>
          <a:prstGeom prst="rect">
            <a:avLst/>
          </a:prstGeom>
        </p:spPr>
        <p:txBody>
          <a:bodyPr vert="horz" wrap="square" lIns="0" tIns="0" rIns="0" bIns="0" rtlCol="0" anchor="t" anchorCtr="0">
            <a:spAutoFit/>
          </a:bodyPr>
          <a:lstStyle>
            <a:lvl1pPr>
              <a:defRPr lang="en-US" sz="2000" dirty="0" smtClean="0">
                <a:latin typeface="+mn-lt"/>
                <a:ea typeface="+mn-ea"/>
                <a:cs typeface="+mn-cs"/>
              </a:defRPr>
            </a:lvl1pPr>
          </a:lstStyle>
          <a:p>
            <a:pPr lvl="0" defTabSz="914423" fontAlgn="base">
              <a:lnSpc>
                <a:spcPct val="100000"/>
              </a:lnSpc>
              <a:spcAft>
                <a:spcPct val="0"/>
              </a:spcAft>
              <a:buClrTx/>
              <a:buSzPct val="100000"/>
            </a:pPr>
            <a:r>
              <a:rPr lang="en-US"/>
              <a:t>Type of document</a:t>
            </a:r>
            <a:br>
              <a:rPr lang="en-US"/>
            </a:br>
            <a:r>
              <a:rPr lang="en-US"/>
              <a:t>(max. 2 lines)</a:t>
            </a:r>
          </a:p>
        </p:txBody>
      </p:sp>
      <p:sp>
        <p:nvSpPr>
          <p:cNvPr id="3" name="Location, date"/>
          <p:cNvSpPr>
            <a:spLocks noGrp="1"/>
          </p:cNvSpPr>
          <p:nvPr>
            <p:ph type="body" sz="quarter" idx="16" hasCustomPrompt="1"/>
          </p:nvPr>
        </p:nvSpPr>
        <p:spPr>
          <a:xfrm>
            <a:off x="4656135" y="5575373"/>
            <a:ext cx="7127877" cy="193899"/>
          </a:xfrm>
          <a:prstGeom prst="rect">
            <a:avLst/>
          </a:prstGeom>
        </p:spPr>
        <p:txBody>
          <a:bodyPr vert="horz" wrap="square" lIns="0" tIns="0" rIns="0" bIns="0" rtlCol="0" anchor="b" anchorCtr="0">
            <a:spAutoFit/>
          </a:bodyPr>
          <a:lstStyle>
            <a:lvl1pPr>
              <a:defRPr lang="en-US" sz="1400" dirty="0" smtClean="0">
                <a:latin typeface="+mn-lt"/>
                <a:ea typeface="+mn-ea"/>
                <a:cs typeface="+mn-cs"/>
              </a:defRPr>
            </a:lvl1pPr>
          </a:lstStyle>
          <a:p>
            <a:pPr lvl="0" defTabSz="914400" fontAlgn="base">
              <a:spcBef>
                <a:spcPts val="300"/>
              </a:spcBef>
              <a:spcAft>
                <a:spcPct val="0"/>
              </a:spcAft>
              <a:buClrTx/>
              <a:buSzPct val="100000"/>
            </a:pPr>
            <a:r>
              <a:rPr lang="en-US"/>
              <a:t>Location, date of presentation (month, day, year)</a:t>
            </a:r>
          </a:p>
        </p:txBody>
      </p:sp>
      <p:sp>
        <p:nvSpPr>
          <p:cNvPr id="4" name="Project name"/>
          <p:cNvSpPr>
            <a:spLocks noGrp="1"/>
          </p:cNvSpPr>
          <p:nvPr>
            <p:ph type="title" hasCustomPrompt="1"/>
          </p:nvPr>
        </p:nvSpPr>
        <p:spPr>
          <a:xfrm>
            <a:off x="4656135" y="3390900"/>
            <a:ext cx="7127877" cy="575542"/>
          </a:xfrm>
          <a:prstGeom prst="rect">
            <a:avLst/>
          </a:prstGeom>
        </p:spPr>
        <p:txBody>
          <a:bodyPr vert="horz" wrap="square" lIns="0" tIns="0" rIns="0" bIns="0" rtlCol="0" anchor="b" anchorCtr="0">
            <a:spAutoFit/>
          </a:bodyPr>
          <a:lstStyle>
            <a:lvl1pPr>
              <a:defRPr lang="en-US" sz="4400" dirty="0">
                <a:latin typeface="+mj-lt"/>
                <a:ea typeface="+mj-ea"/>
                <a:cs typeface="+mj-cs"/>
              </a:defRPr>
            </a:lvl1pPr>
          </a:lstStyle>
          <a:p>
            <a:pPr lvl="0" fontAlgn="auto">
              <a:lnSpc>
                <a:spcPct val="85000"/>
              </a:lnSpc>
              <a:spcAft>
                <a:spcPts val="0"/>
              </a:spcAft>
            </a:pPr>
            <a:r>
              <a:rPr lang="en-US"/>
              <a:t>Project name or title</a:t>
            </a:r>
          </a:p>
        </p:txBody>
      </p:sp>
      <p:sp>
        <p:nvSpPr>
          <p:cNvPr id="8" name="Picture Placeholder">
            <a:extLst>
              <a:ext uri="{FF2B5EF4-FFF2-40B4-BE49-F238E27FC236}">
                <a16:creationId xmlns:a16="http://schemas.microsoft.com/office/drawing/2014/main" id="{65B802E1-DAC6-4044-8257-858050CF7AF6}"/>
              </a:ext>
            </a:extLst>
          </p:cNvPr>
          <p:cNvSpPr>
            <a:spLocks noGrp="1" noChangeAspect="1"/>
          </p:cNvSpPr>
          <p:nvPr>
            <p:ph type="pic" sz="quarter" idx="21" hasCustomPrompt="1"/>
          </p:nvPr>
        </p:nvSpPr>
        <p:spPr>
          <a:xfrm>
            <a:off x="0" y="0"/>
            <a:ext cx="12192000" cy="6858000"/>
          </a:xfrm>
        </p:spPr>
        <p:txBody>
          <a:bodyPr vert="horz" wrap="square" lIns="414000" tIns="252000" rIns="3600000" bIns="0" rtlCol="0">
            <a:noAutofit/>
          </a:bodyPr>
          <a:lstStyle>
            <a:lvl1pPr>
              <a:defRPr lang="en-US" dirty="0">
                <a:solidFill>
                  <a:schemeClr val="tx2"/>
                </a:solidFill>
                <a:latin typeface="+mn-lt"/>
                <a:ea typeface="+mn-ea"/>
                <a:cs typeface="+mn-cs"/>
              </a:defRPr>
            </a:lvl1pPr>
          </a:lstStyle>
          <a:p>
            <a:r>
              <a:rPr lang="en-US"/>
              <a:t>Insert image from RB Library –OR– Click icon to add from file –OR– Select frame and paste | Send to back</a:t>
            </a:r>
            <a:br>
              <a:rPr lang="en-US"/>
            </a:br>
            <a:r>
              <a:rPr lang="en-US"/>
              <a:t>If RB Brand elements are missing, insert from RB Library, send behind text</a:t>
            </a:r>
            <a:br>
              <a:rPr lang="en-US"/>
            </a:br>
            <a:r>
              <a:rPr lang="en-US"/>
              <a:t>To clear image frame, use backspace</a:t>
            </a:r>
          </a:p>
        </p:txBody>
      </p:sp>
    </p:spTree>
    <p:extLst>
      <p:ext uri="{BB962C8B-B14F-4D97-AF65-F5344CB8AC3E}">
        <p14:creationId xmlns:p14="http://schemas.microsoft.com/office/powerpoint/2010/main" val="35820565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933">
          <p15:clr>
            <a:srgbClr val="A4A3A4"/>
          </p15:clr>
        </p15:guide>
        <p15:guide id="2" orient="horz" pos="2500">
          <p15:clr>
            <a:srgbClr val="A4A3A4"/>
          </p15:clr>
        </p15:guide>
        <p15:guide id="4" orient="horz" pos="2591">
          <p15:clr>
            <a:srgbClr val="A4A3A4"/>
          </p15:clr>
        </p15:guide>
        <p15:guide id="5" orient="horz" pos="3090">
          <p15:clr>
            <a:srgbClr val="A4A3A4"/>
          </p15:clr>
        </p15:guide>
        <p15:guide id="6" orient="horz" pos="3385">
          <p15:clr>
            <a:srgbClr val="A4A3A4"/>
          </p15:clr>
        </p15:guide>
        <p15:guide id="7" orient="horz" pos="3634">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Divider ligh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D43F339-F3B7-4D1D-9078-65A52FCF45AD}"/>
              </a:ext>
            </a:extLst>
          </p:cNvPr>
          <p:cNvGraphicFramePr>
            <a:graphicFrameLocks noChangeAspect="1"/>
          </p:cNvGraphicFramePr>
          <p:nvPr>
            <p:custDataLst>
              <p:tags r:id="rId2"/>
            </p:custDataLst>
            <p:extLst>
              <p:ext uri="{D42A27DB-BD31-4B8C-83A1-F6EECF244321}">
                <p14:modId xmlns:p14="http://schemas.microsoft.com/office/powerpoint/2010/main" val="3326694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945"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CD43F339-F3B7-4D1D-9078-65A52FCF45A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Title Placeholder"/>
          <p:cNvSpPr>
            <a:spLocks noGrp="1"/>
          </p:cNvSpPr>
          <p:nvPr>
            <p:ph type="title" hasCustomPrompt="1"/>
          </p:nvPr>
        </p:nvSpPr>
        <p:spPr>
          <a:xfrm>
            <a:off x="3574799" y="4208425"/>
            <a:ext cx="8209213" cy="553998"/>
          </a:xfrm>
          <a:prstGeom prst="rect">
            <a:avLst/>
          </a:prstGeom>
        </p:spPr>
        <p:txBody>
          <a:bodyPr vert="horz" wrap="square" lIns="0" tIns="0" rIns="0" bIns="0" rtlCol="0" anchor="b" anchorCtr="0">
            <a:spAutoFit/>
          </a:bodyPr>
          <a:lstStyle>
            <a:lvl1pPr marL="2159000" indent="-2159000">
              <a:tabLst>
                <a:tab pos="1800000" algn="r"/>
                <a:tab pos="2160000" algn="l"/>
              </a:tabLst>
              <a:defRPr lang="de-DE" sz="4000" noProof="0" dirty="0">
                <a:latin typeface="+mj-lt"/>
                <a:ea typeface="+mj-ea"/>
                <a:cs typeface="+mj-cs"/>
              </a:defRPr>
            </a:lvl1pPr>
          </a:lstStyle>
          <a:p>
            <a:pPr fontAlgn="auto">
              <a:spcAft>
                <a:spcPts val="0"/>
              </a:spcAft>
            </a:pPr>
            <a:r>
              <a:rPr lang="en-US"/>
              <a:t>tab</a:t>
            </a:r>
            <a:r>
              <a:rPr lang="en-US">
                <a:latin typeface="Arial Unicode MS"/>
              </a:rPr>
              <a:t>→ </a:t>
            </a:r>
            <a:r>
              <a:rPr lang="en-US"/>
              <a:t>	A.	Divider title</a:t>
            </a:r>
          </a:p>
        </p:txBody>
      </p:sp>
      <p:sp>
        <p:nvSpPr>
          <p:cNvPr id="10" name="Picture Placeholder">
            <a:extLst>
              <a:ext uri="{FF2B5EF4-FFF2-40B4-BE49-F238E27FC236}">
                <a16:creationId xmlns:a16="http://schemas.microsoft.com/office/drawing/2014/main" id="{9A84B0B2-4F52-4648-977D-A83E8BC7A60D}"/>
              </a:ext>
            </a:extLst>
          </p:cNvPr>
          <p:cNvSpPr>
            <a:spLocks noGrp="1" noChangeAspect="1"/>
          </p:cNvSpPr>
          <p:nvPr>
            <p:ph type="pic" sz="quarter" idx="20" hasCustomPrompt="1"/>
          </p:nvPr>
        </p:nvSpPr>
        <p:spPr>
          <a:xfrm>
            <a:off x="408804" y="1417938"/>
            <a:ext cx="2913457" cy="4027187"/>
          </a:xfrm>
          <a:custGeom>
            <a:avLst/>
            <a:gdLst>
              <a:gd name="connsiteX0" fmla="*/ 0 w 3412000"/>
              <a:gd name="connsiteY0" fmla="*/ 0 h 4716922"/>
              <a:gd name="connsiteX1" fmla="*/ 1499280 w 3412000"/>
              <a:gd name="connsiteY1" fmla="*/ 0 h 4716922"/>
              <a:gd name="connsiteX2" fmla="*/ 1499280 w 3412000"/>
              <a:gd name="connsiteY2" fmla="*/ 233 h 4716922"/>
              <a:gd name="connsiteX3" fmla="*/ 1503939 w 3412000"/>
              <a:gd name="connsiteY3" fmla="*/ 0 h 4716922"/>
              <a:gd name="connsiteX4" fmla="*/ 1507621 w 3412000"/>
              <a:gd name="connsiteY4" fmla="*/ 0 h 4716922"/>
              <a:gd name="connsiteX5" fmla="*/ 1530767 w 3412000"/>
              <a:gd name="connsiteY5" fmla="*/ 1156 h 4716922"/>
              <a:gd name="connsiteX6" fmla="*/ 1531471 w 3412000"/>
              <a:gd name="connsiteY6" fmla="*/ 1156 h 4716922"/>
              <a:gd name="connsiteX7" fmla="*/ 1531471 w 3412000"/>
              <a:gd name="connsiteY7" fmla="*/ 1191 h 4716922"/>
              <a:gd name="connsiteX8" fmla="*/ 2698258 w 3412000"/>
              <a:gd name="connsiteY8" fmla="*/ 1178850 h 4716922"/>
              <a:gd name="connsiteX9" fmla="*/ 2178360 w 3412000"/>
              <a:gd name="connsiteY9" fmla="*/ 2151848 h 4716922"/>
              <a:gd name="connsiteX10" fmla="*/ 3412000 w 3412000"/>
              <a:gd name="connsiteY10" fmla="*/ 3432817 h 4716922"/>
              <a:gd name="connsiteX11" fmla="*/ 2115655 w 3412000"/>
              <a:gd name="connsiteY11" fmla="*/ 4716922 h 4716922"/>
              <a:gd name="connsiteX12" fmla="*/ 2115634 w 3412000"/>
              <a:gd name="connsiteY12" fmla="*/ 4716922 h 4716922"/>
              <a:gd name="connsiteX13" fmla="*/ 1531471 w 3412000"/>
              <a:gd name="connsiteY13" fmla="*/ 4716922 h 4716922"/>
              <a:gd name="connsiteX14" fmla="*/ 1531471 w 3412000"/>
              <a:gd name="connsiteY14" fmla="*/ 4716922 h 4716922"/>
              <a:gd name="connsiteX15" fmla="*/ 1499280 w 3412000"/>
              <a:gd name="connsiteY15" fmla="*/ 4716922 h 4716922"/>
              <a:gd name="connsiteX16" fmla="*/ 0 w 3412000"/>
              <a:gd name="connsiteY16" fmla="*/ 4716922 h 4716922"/>
              <a:gd name="connsiteX17" fmla="*/ 0 w 3412000"/>
              <a:gd name="connsiteY17" fmla="*/ 1156 h 471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12000" h="4716922">
                <a:moveTo>
                  <a:pt x="0" y="0"/>
                </a:moveTo>
                <a:lnTo>
                  <a:pt x="1499280" y="0"/>
                </a:lnTo>
                <a:lnTo>
                  <a:pt x="1499280" y="233"/>
                </a:lnTo>
                <a:lnTo>
                  <a:pt x="1503939" y="0"/>
                </a:lnTo>
                <a:lnTo>
                  <a:pt x="1507621" y="0"/>
                </a:lnTo>
                <a:lnTo>
                  <a:pt x="1530767" y="1156"/>
                </a:lnTo>
                <a:lnTo>
                  <a:pt x="1531471" y="1156"/>
                </a:lnTo>
                <a:lnTo>
                  <a:pt x="1531471" y="1191"/>
                </a:lnTo>
                <a:cubicBezTo>
                  <a:pt x="2178207" y="13702"/>
                  <a:pt x="2698258" y="536234"/>
                  <a:pt x="2698258" y="1178850"/>
                </a:cubicBezTo>
                <a:cubicBezTo>
                  <a:pt x="2698258" y="1583202"/>
                  <a:pt x="2492357" y="1940007"/>
                  <a:pt x="2178360" y="2151848"/>
                </a:cubicBezTo>
                <a:cubicBezTo>
                  <a:pt x="2865233" y="2182634"/>
                  <a:pt x="3412000" y="2744476"/>
                  <a:pt x="3412000" y="3432817"/>
                </a:cubicBezTo>
                <a:cubicBezTo>
                  <a:pt x="3412000" y="4142008"/>
                  <a:pt x="2831606" y="4716922"/>
                  <a:pt x="2115655" y="4716922"/>
                </a:cubicBezTo>
                <a:lnTo>
                  <a:pt x="2115634" y="4716922"/>
                </a:lnTo>
                <a:lnTo>
                  <a:pt x="1531471" y="4716922"/>
                </a:lnTo>
                <a:lnTo>
                  <a:pt x="1531471" y="4716922"/>
                </a:lnTo>
                <a:lnTo>
                  <a:pt x="1499280" y="4716922"/>
                </a:lnTo>
                <a:lnTo>
                  <a:pt x="0" y="4716922"/>
                </a:lnTo>
                <a:lnTo>
                  <a:pt x="0" y="1156"/>
                </a:lnTo>
                <a:close/>
              </a:path>
            </a:pathLst>
          </a:custGeom>
          <a:noFill/>
        </p:spPr>
        <p:txBody>
          <a:bodyPr vert="horz" wrap="square" lIns="72000" tIns="0" rIns="684000" bIns="1440000" rtlCol="0" anchor="ctr" anchorCtr="0">
            <a:noAutofit/>
          </a:bodyPr>
          <a:lstStyle>
            <a:lvl1pPr>
              <a:defRPr lang="en-US" dirty="0">
                <a:solidFill>
                  <a:schemeClr val="tx2"/>
                </a:solidFill>
              </a:defRPr>
            </a:lvl1pPr>
          </a:lstStyle>
          <a:p>
            <a:pPr marR="0" lvl="0" fontAlgn="auto">
              <a:spcAft>
                <a:spcPts val="0"/>
              </a:spcAft>
              <a:buClrTx/>
              <a:buSzTx/>
              <a:tabLst/>
            </a:pPr>
            <a:r>
              <a:rPr lang="en-US"/>
              <a:t>Insert image from RB Library –OR– Click icon to add from file –OR– Select frame and paste –OR– </a:t>
            </a:r>
            <a:br>
              <a:rPr lang="en-US"/>
            </a:br>
            <a:r>
              <a:rPr lang="en-US"/>
              <a:t>Select and change color | To clear image frame, use backspace</a:t>
            </a:r>
          </a:p>
        </p:txBody>
      </p:sp>
      <p:pic>
        <p:nvPicPr>
          <p:cNvPr id="6" name="RB Logo">
            <a:extLst>
              <a:ext uri="{FF2B5EF4-FFF2-40B4-BE49-F238E27FC236}">
                <a16:creationId xmlns:a16="http://schemas.microsoft.com/office/drawing/2014/main" id="{37104D5A-8718-4D28-A3E3-7D7D5006251F}"/>
              </a:ext>
            </a:extLst>
          </p:cNvPr>
          <p:cNvPicPr>
            <a:picLocks noChangeAspect="1"/>
          </p:cNvPicPr>
          <p:nvPr userDrawn="1"/>
        </p:nvPicPr>
        <p:blipFill>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10841293" y="178917"/>
            <a:ext cx="942720" cy="467452"/>
          </a:xfrm>
          <a:prstGeom prst="rect">
            <a:avLst/>
          </a:prstGeom>
        </p:spPr>
      </p:pic>
    </p:spTree>
    <p:extLst>
      <p:ext uri="{BB962C8B-B14F-4D97-AF65-F5344CB8AC3E}">
        <p14:creationId xmlns:p14="http://schemas.microsoft.com/office/powerpoint/2010/main" val="3010045829"/>
      </p:ext>
    </p:extLst>
  </p:cSld>
  <p:clrMapOvr>
    <a:masterClrMapping/>
  </p:clrMapOvr>
  <p:extLst>
    <p:ext uri="{DCECCB84-F9BA-43D5-87BE-67443E8EF086}">
      <p15:sldGuideLst xmlns:p15="http://schemas.microsoft.com/office/powerpoint/2012/main">
        <p15:guide id="1" orient="horz" pos="3430">
          <p15:clr>
            <a:srgbClr val="A4A3A4"/>
          </p15:clr>
        </p15:guide>
        <p15:guide id="2" orient="horz" pos="3135">
          <p15:clr>
            <a:srgbClr val="A4A3A4"/>
          </p15:clr>
        </p15:guide>
        <p15:guide id="3" orient="horz" pos="2999">
          <p15:clr>
            <a:srgbClr val="A4A3A4"/>
          </p15:clr>
        </p15:guide>
        <p15:guide id="5" pos="3386">
          <p15:clr>
            <a:srgbClr val="A4A3A4"/>
          </p15:clr>
        </p15:guide>
        <p15:guide id="6" pos="3591">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Divider dark">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8F7BBAA2-72CF-4C65-8C50-C08125F825D9}"/>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3" name="Object 2" hidden="1">
            <a:extLst>
              <a:ext uri="{FF2B5EF4-FFF2-40B4-BE49-F238E27FC236}">
                <a16:creationId xmlns:a16="http://schemas.microsoft.com/office/drawing/2014/main" id="{458845F6-046C-4B84-8F37-5F0CD5651226}"/>
              </a:ext>
            </a:extLst>
          </p:cNvPr>
          <p:cNvGraphicFramePr>
            <a:graphicFrameLocks noChangeAspect="1"/>
          </p:cNvGraphicFramePr>
          <p:nvPr>
            <p:custDataLst>
              <p:tags r:id="rId3"/>
            </p:custDataLst>
            <p:extLst>
              <p:ext uri="{D42A27DB-BD31-4B8C-83A1-F6EECF244321}">
                <p14:modId xmlns:p14="http://schemas.microsoft.com/office/powerpoint/2010/main" val="18266343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4969" name="think-cell Slide" r:id="rId5" imgW="592" imgH="591" progId="TCLayout.ActiveDocument.1">
                  <p:embed/>
                </p:oleObj>
              </mc:Choice>
              <mc:Fallback>
                <p:oleObj name="think-cell Slide" r:id="rId5" imgW="592" imgH="591" progId="TCLayout.ActiveDocument.1">
                  <p:embed/>
                  <p:pic>
                    <p:nvPicPr>
                      <p:cNvPr id="3" name="Object 2" hidden="1">
                        <a:extLst>
                          <a:ext uri="{FF2B5EF4-FFF2-40B4-BE49-F238E27FC236}">
                            <a16:creationId xmlns:a16="http://schemas.microsoft.com/office/drawing/2014/main" id="{458845F6-046C-4B84-8F37-5F0CD565122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Title Placeholder"/>
          <p:cNvSpPr>
            <a:spLocks noGrp="1"/>
          </p:cNvSpPr>
          <p:nvPr>
            <p:ph type="title" hasCustomPrompt="1"/>
          </p:nvPr>
        </p:nvSpPr>
        <p:spPr>
          <a:xfrm>
            <a:off x="3574799" y="4208400"/>
            <a:ext cx="8209213" cy="553998"/>
          </a:xfrm>
          <a:prstGeom prst="rect">
            <a:avLst/>
          </a:prstGeom>
        </p:spPr>
        <p:txBody>
          <a:bodyPr vert="horz" wrap="square" lIns="0" tIns="0" rIns="0" bIns="0" rtlCol="0" anchor="b" anchorCtr="0">
            <a:spAutoFit/>
          </a:bodyPr>
          <a:lstStyle>
            <a:lvl1pPr marL="2159000" indent="-2159000">
              <a:tabLst>
                <a:tab pos="1800000" algn="r"/>
                <a:tab pos="2160000" algn="l"/>
              </a:tabLst>
              <a:defRPr lang="de-DE" sz="4000" noProof="0" dirty="0">
                <a:latin typeface="+mj-lt"/>
                <a:ea typeface="+mj-ea"/>
                <a:cs typeface="+mj-cs"/>
              </a:defRPr>
            </a:lvl1pPr>
          </a:lstStyle>
          <a:p>
            <a:pPr fontAlgn="auto">
              <a:spcAft>
                <a:spcPts val="0"/>
              </a:spcAft>
            </a:pPr>
            <a:r>
              <a:rPr lang="en-US"/>
              <a:t>tab</a:t>
            </a:r>
            <a:r>
              <a:rPr lang="en-US">
                <a:latin typeface="Arial Unicode MS"/>
              </a:rPr>
              <a:t>→ </a:t>
            </a:r>
            <a:r>
              <a:rPr lang="en-US"/>
              <a:t>	A.	Divider title</a:t>
            </a:r>
          </a:p>
        </p:txBody>
      </p:sp>
      <p:sp>
        <p:nvSpPr>
          <p:cNvPr id="25" name="Picture Placeholder">
            <a:extLst>
              <a:ext uri="{FF2B5EF4-FFF2-40B4-BE49-F238E27FC236}">
                <a16:creationId xmlns:a16="http://schemas.microsoft.com/office/drawing/2014/main" id="{B0541972-AA95-4A58-9D4B-14C67B566532}"/>
              </a:ext>
            </a:extLst>
          </p:cNvPr>
          <p:cNvSpPr>
            <a:spLocks noGrp="1" noChangeAspect="1"/>
          </p:cNvSpPr>
          <p:nvPr>
            <p:ph type="pic" sz="quarter" idx="20" hasCustomPrompt="1"/>
          </p:nvPr>
        </p:nvSpPr>
        <p:spPr>
          <a:xfrm>
            <a:off x="408804" y="1417938"/>
            <a:ext cx="2913457" cy="4027187"/>
          </a:xfrm>
          <a:custGeom>
            <a:avLst/>
            <a:gdLst>
              <a:gd name="connsiteX0" fmla="*/ 0 w 3412000"/>
              <a:gd name="connsiteY0" fmla="*/ 0 h 4716922"/>
              <a:gd name="connsiteX1" fmla="*/ 1499280 w 3412000"/>
              <a:gd name="connsiteY1" fmla="*/ 0 h 4716922"/>
              <a:gd name="connsiteX2" fmla="*/ 1499280 w 3412000"/>
              <a:gd name="connsiteY2" fmla="*/ 233 h 4716922"/>
              <a:gd name="connsiteX3" fmla="*/ 1503939 w 3412000"/>
              <a:gd name="connsiteY3" fmla="*/ 0 h 4716922"/>
              <a:gd name="connsiteX4" fmla="*/ 1507621 w 3412000"/>
              <a:gd name="connsiteY4" fmla="*/ 0 h 4716922"/>
              <a:gd name="connsiteX5" fmla="*/ 1530767 w 3412000"/>
              <a:gd name="connsiteY5" fmla="*/ 1156 h 4716922"/>
              <a:gd name="connsiteX6" fmla="*/ 1531471 w 3412000"/>
              <a:gd name="connsiteY6" fmla="*/ 1156 h 4716922"/>
              <a:gd name="connsiteX7" fmla="*/ 1531471 w 3412000"/>
              <a:gd name="connsiteY7" fmla="*/ 1191 h 4716922"/>
              <a:gd name="connsiteX8" fmla="*/ 2698258 w 3412000"/>
              <a:gd name="connsiteY8" fmla="*/ 1178850 h 4716922"/>
              <a:gd name="connsiteX9" fmla="*/ 2178360 w 3412000"/>
              <a:gd name="connsiteY9" fmla="*/ 2151848 h 4716922"/>
              <a:gd name="connsiteX10" fmla="*/ 3412000 w 3412000"/>
              <a:gd name="connsiteY10" fmla="*/ 3432817 h 4716922"/>
              <a:gd name="connsiteX11" fmla="*/ 2115655 w 3412000"/>
              <a:gd name="connsiteY11" fmla="*/ 4716922 h 4716922"/>
              <a:gd name="connsiteX12" fmla="*/ 2115634 w 3412000"/>
              <a:gd name="connsiteY12" fmla="*/ 4716922 h 4716922"/>
              <a:gd name="connsiteX13" fmla="*/ 1531471 w 3412000"/>
              <a:gd name="connsiteY13" fmla="*/ 4716922 h 4716922"/>
              <a:gd name="connsiteX14" fmla="*/ 1531471 w 3412000"/>
              <a:gd name="connsiteY14" fmla="*/ 4716922 h 4716922"/>
              <a:gd name="connsiteX15" fmla="*/ 1499280 w 3412000"/>
              <a:gd name="connsiteY15" fmla="*/ 4716922 h 4716922"/>
              <a:gd name="connsiteX16" fmla="*/ 0 w 3412000"/>
              <a:gd name="connsiteY16" fmla="*/ 4716922 h 4716922"/>
              <a:gd name="connsiteX17" fmla="*/ 0 w 3412000"/>
              <a:gd name="connsiteY17" fmla="*/ 1156 h 471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12000" h="4716922">
                <a:moveTo>
                  <a:pt x="0" y="0"/>
                </a:moveTo>
                <a:lnTo>
                  <a:pt x="1499280" y="0"/>
                </a:lnTo>
                <a:lnTo>
                  <a:pt x="1499280" y="233"/>
                </a:lnTo>
                <a:lnTo>
                  <a:pt x="1503939" y="0"/>
                </a:lnTo>
                <a:lnTo>
                  <a:pt x="1507621" y="0"/>
                </a:lnTo>
                <a:lnTo>
                  <a:pt x="1530767" y="1156"/>
                </a:lnTo>
                <a:lnTo>
                  <a:pt x="1531471" y="1156"/>
                </a:lnTo>
                <a:lnTo>
                  <a:pt x="1531471" y="1191"/>
                </a:lnTo>
                <a:cubicBezTo>
                  <a:pt x="2178207" y="13702"/>
                  <a:pt x="2698258" y="536234"/>
                  <a:pt x="2698258" y="1178850"/>
                </a:cubicBezTo>
                <a:cubicBezTo>
                  <a:pt x="2698258" y="1583202"/>
                  <a:pt x="2492357" y="1940007"/>
                  <a:pt x="2178360" y="2151848"/>
                </a:cubicBezTo>
                <a:cubicBezTo>
                  <a:pt x="2865233" y="2182634"/>
                  <a:pt x="3412000" y="2744476"/>
                  <a:pt x="3412000" y="3432817"/>
                </a:cubicBezTo>
                <a:cubicBezTo>
                  <a:pt x="3412000" y="4142008"/>
                  <a:pt x="2831606" y="4716922"/>
                  <a:pt x="2115655" y="4716922"/>
                </a:cubicBezTo>
                <a:lnTo>
                  <a:pt x="2115634" y="4716922"/>
                </a:lnTo>
                <a:lnTo>
                  <a:pt x="1531471" y="4716922"/>
                </a:lnTo>
                <a:lnTo>
                  <a:pt x="1531471" y="4716922"/>
                </a:lnTo>
                <a:lnTo>
                  <a:pt x="1499280" y="4716922"/>
                </a:lnTo>
                <a:lnTo>
                  <a:pt x="0" y="4716922"/>
                </a:lnTo>
                <a:lnTo>
                  <a:pt x="0" y="1156"/>
                </a:lnTo>
                <a:close/>
              </a:path>
            </a:pathLst>
          </a:custGeom>
          <a:noFill/>
        </p:spPr>
        <p:txBody>
          <a:bodyPr vert="horz" wrap="square" lIns="72000" tIns="0" rIns="684000" bIns="1440000" rtlCol="0" anchor="ctr" anchorCtr="0">
            <a:noAutofit/>
          </a:bodyPr>
          <a:lstStyle>
            <a:lvl1pPr>
              <a:defRPr lang="en-US" dirty="0">
                <a:solidFill>
                  <a:schemeClr val="tx2"/>
                </a:solidFill>
              </a:defRPr>
            </a:lvl1pPr>
          </a:lstStyle>
          <a:p>
            <a:pPr marR="0" lvl="0" fontAlgn="auto">
              <a:spcAft>
                <a:spcPts val="0"/>
              </a:spcAft>
              <a:buClrTx/>
              <a:buSzTx/>
              <a:tabLst/>
            </a:pPr>
            <a:r>
              <a:rPr lang="en-US"/>
              <a:t>Insert image from RB Library –OR– Click icon to add from file –OR– Select frame and paste –OR– </a:t>
            </a:r>
            <a:br>
              <a:rPr lang="en-US"/>
            </a:br>
            <a:r>
              <a:rPr lang="en-US"/>
              <a:t>Select and change color | To clear image frame, use backspace</a:t>
            </a:r>
          </a:p>
        </p:txBody>
      </p:sp>
      <p:pic>
        <p:nvPicPr>
          <p:cNvPr id="8" name="RB Logo">
            <a:extLst>
              <a:ext uri="{FF2B5EF4-FFF2-40B4-BE49-F238E27FC236}">
                <a16:creationId xmlns:a16="http://schemas.microsoft.com/office/drawing/2014/main" id="{E8B474C0-BA15-40DF-90C2-2EE3D954BAF7}"/>
              </a:ext>
            </a:extLst>
          </p:cNvPr>
          <p:cNvPicPr>
            <a:picLocks noChangeAspect="1"/>
          </p:cNvPicPr>
          <p:nvPr userDrawn="1"/>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10841293" y="178917"/>
            <a:ext cx="942720" cy="467451"/>
          </a:xfrm>
          <a:prstGeom prst="rect">
            <a:avLst/>
          </a:prstGeom>
        </p:spPr>
      </p:pic>
    </p:spTree>
    <p:extLst>
      <p:ext uri="{BB962C8B-B14F-4D97-AF65-F5344CB8AC3E}">
        <p14:creationId xmlns:p14="http://schemas.microsoft.com/office/powerpoint/2010/main" val="29649119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430">
          <p15:clr>
            <a:srgbClr val="A4A3A4"/>
          </p15:clr>
        </p15:guide>
        <p15:guide id="2" orient="horz" pos="3135">
          <p15:clr>
            <a:srgbClr val="A4A3A4"/>
          </p15:clr>
        </p15:guide>
        <p15:guide id="3" orient="horz" pos="2999">
          <p15:clr>
            <a:srgbClr val="A4A3A4"/>
          </p15:clr>
        </p15:guide>
        <p15:guide id="4" pos="3591">
          <p15:clr>
            <a:srgbClr val="A4A3A4"/>
          </p15:clr>
        </p15:guide>
        <p15:guide id="5" pos="3386">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Divider image light">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870634C3-7618-4E59-8799-CAFE60DB498E}"/>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3" name="Object 2" hidden="1">
            <a:extLst>
              <a:ext uri="{FF2B5EF4-FFF2-40B4-BE49-F238E27FC236}">
                <a16:creationId xmlns:a16="http://schemas.microsoft.com/office/drawing/2014/main" id="{06A110D8-3B2A-479A-B40B-86DBEC33137F}"/>
              </a:ext>
            </a:extLst>
          </p:cNvPr>
          <p:cNvGraphicFramePr>
            <a:graphicFrameLocks noChangeAspect="1"/>
          </p:cNvGraphicFramePr>
          <p:nvPr>
            <p:custDataLst>
              <p:tags r:id="rId3"/>
            </p:custDataLst>
            <p:extLst>
              <p:ext uri="{D42A27DB-BD31-4B8C-83A1-F6EECF244321}">
                <p14:modId xmlns:p14="http://schemas.microsoft.com/office/powerpoint/2010/main" val="3026282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5993" name="think-cell Slide" r:id="rId5" imgW="592" imgH="591" progId="TCLayout.ActiveDocument.1">
                  <p:embed/>
                </p:oleObj>
              </mc:Choice>
              <mc:Fallback>
                <p:oleObj name="think-cell Slide" r:id="rId5" imgW="592" imgH="591" progId="TCLayout.ActiveDocument.1">
                  <p:embed/>
                  <p:pic>
                    <p:nvPicPr>
                      <p:cNvPr id="3" name="Object 2" hidden="1">
                        <a:extLst>
                          <a:ext uri="{FF2B5EF4-FFF2-40B4-BE49-F238E27FC236}">
                            <a16:creationId xmlns:a16="http://schemas.microsoft.com/office/drawing/2014/main" id="{06A110D8-3B2A-479A-B40B-86DBEC33137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Title Placeholder"/>
          <p:cNvSpPr>
            <a:spLocks noGrp="1"/>
          </p:cNvSpPr>
          <p:nvPr>
            <p:ph type="title" hasCustomPrompt="1"/>
          </p:nvPr>
        </p:nvSpPr>
        <p:spPr>
          <a:xfrm>
            <a:off x="3574799" y="4208400"/>
            <a:ext cx="8209213" cy="553998"/>
          </a:xfrm>
          <a:prstGeom prst="rect">
            <a:avLst/>
          </a:prstGeom>
        </p:spPr>
        <p:txBody>
          <a:bodyPr vert="horz" wrap="square" lIns="0" tIns="0" rIns="0" bIns="0" rtlCol="0" anchor="b" anchorCtr="0">
            <a:spAutoFit/>
          </a:bodyPr>
          <a:lstStyle>
            <a:lvl1pPr marL="2159000" indent="-2159000">
              <a:tabLst>
                <a:tab pos="1800000" algn="r"/>
                <a:tab pos="2160000" algn="l"/>
              </a:tabLst>
              <a:defRPr lang="de-DE" sz="4000" noProof="0" dirty="0">
                <a:latin typeface="+mj-lt"/>
                <a:ea typeface="+mj-ea"/>
                <a:cs typeface="+mj-cs"/>
              </a:defRPr>
            </a:lvl1pPr>
          </a:lstStyle>
          <a:p>
            <a:pPr fontAlgn="auto">
              <a:spcAft>
                <a:spcPts val="0"/>
              </a:spcAft>
            </a:pPr>
            <a:r>
              <a:rPr lang="en-US"/>
              <a:t>tab</a:t>
            </a:r>
            <a:r>
              <a:rPr lang="en-US">
                <a:latin typeface="Arial Unicode MS"/>
              </a:rPr>
              <a:t>→ </a:t>
            </a:r>
            <a:r>
              <a:rPr lang="en-US"/>
              <a:t>	A.	Divider title</a:t>
            </a:r>
          </a:p>
        </p:txBody>
      </p:sp>
      <p:sp>
        <p:nvSpPr>
          <p:cNvPr id="10" name="Picture Placeholder">
            <a:extLst>
              <a:ext uri="{FF2B5EF4-FFF2-40B4-BE49-F238E27FC236}">
                <a16:creationId xmlns:a16="http://schemas.microsoft.com/office/drawing/2014/main" id="{D62E09DB-9738-48C7-AB95-46ED32DAF548}"/>
              </a:ext>
            </a:extLst>
          </p:cNvPr>
          <p:cNvSpPr>
            <a:spLocks noGrp="1" noChangeAspect="1"/>
          </p:cNvSpPr>
          <p:nvPr>
            <p:ph type="pic" sz="quarter" idx="21" hasCustomPrompt="1"/>
          </p:nvPr>
        </p:nvSpPr>
        <p:spPr>
          <a:xfrm>
            <a:off x="0" y="0"/>
            <a:ext cx="12192000" cy="6858000"/>
          </a:xfrm>
        </p:spPr>
        <p:txBody>
          <a:bodyPr vert="horz" wrap="square" lIns="414000" tIns="252000" rIns="3600000" bIns="0" rtlCol="0">
            <a:noAutofit/>
          </a:bodyPr>
          <a:lstStyle>
            <a:lvl1pPr>
              <a:defRPr lang="en-US" dirty="0">
                <a:solidFill>
                  <a:schemeClr val="tx2"/>
                </a:solidFill>
                <a:latin typeface="+mn-lt"/>
                <a:ea typeface="+mn-ea"/>
                <a:cs typeface="+mn-cs"/>
              </a:defRPr>
            </a:lvl1pPr>
          </a:lstStyle>
          <a:p>
            <a:r>
              <a:rPr lang="en-US"/>
              <a:t>Insert image from RB Library –OR– Click icon to add from file –OR– Select frame and paste | Send to back</a:t>
            </a:r>
            <a:br>
              <a:rPr lang="en-US"/>
            </a:br>
            <a:r>
              <a:rPr lang="en-US"/>
              <a:t>If RB Brand elements are missing, insert from RB Library, send behind text</a:t>
            </a:r>
            <a:br>
              <a:rPr lang="en-US"/>
            </a:br>
            <a:r>
              <a:rPr lang="en-US"/>
              <a:t>To clear image frame, use backspace</a:t>
            </a:r>
          </a:p>
        </p:txBody>
      </p:sp>
    </p:spTree>
    <p:extLst>
      <p:ext uri="{BB962C8B-B14F-4D97-AF65-F5344CB8AC3E}">
        <p14:creationId xmlns:p14="http://schemas.microsoft.com/office/powerpoint/2010/main" val="1952080470"/>
      </p:ext>
    </p:extLst>
  </p:cSld>
  <p:clrMapOvr>
    <a:masterClrMapping/>
  </p:clrMapOvr>
  <p:extLst>
    <p:ext uri="{DCECCB84-F9BA-43D5-87BE-67443E8EF086}">
      <p15:sldGuideLst xmlns:p15="http://schemas.microsoft.com/office/powerpoint/2012/main">
        <p15:guide id="1" orient="horz" pos="3430">
          <p15:clr>
            <a:srgbClr val="A4A3A4"/>
          </p15:clr>
        </p15:guide>
        <p15:guide id="2" orient="horz" pos="3135">
          <p15:clr>
            <a:srgbClr val="A4A3A4"/>
          </p15:clr>
        </p15:guide>
        <p15:guide id="3" orient="horz" pos="2999">
          <p15:clr>
            <a:srgbClr val="A4A3A4"/>
          </p15:clr>
        </p15:guide>
        <p15:guide id="4" pos="3591">
          <p15:clr>
            <a:srgbClr val="A4A3A4"/>
          </p15:clr>
        </p15:guide>
        <p15:guide id="5" pos="3386">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ivider image dark">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D6D35AAD-F386-4D4D-A0B9-38DA97381EB3}"/>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3" name="Object 2" hidden="1">
            <a:extLst>
              <a:ext uri="{FF2B5EF4-FFF2-40B4-BE49-F238E27FC236}">
                <a16:creationId xmlns:a16="http://schemas.microsoft.com/office/drawing/2014/main" id="{94CCFBDF-DF73-4477-B9D6-86AE5C6F5EE1}"/>
              </a:ext>
            </a:extLst>
          </p:cNvPr>
          <p:cNvGraphicFramePr>
            <a:graphicFrameLocks noChangeAspect="1"/>
          </p:cNvGraphicFramePr>
          <p:nvPr>
            <p:custDataLst>
              <p:tags r:id="rId3"/>
            </p:custDataLst>
            <p:extLst>
              <p:ext uri="{D42A27DB-BD31-4B8C-83A1-F6EECF244321}">
                <p14:modId xmlns:p14="http://schemas.microsoft.com/office/powerpoint/2010/main" val="3454374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7017" name="think-cell Slide" r:id="rId5" imgW="592" imgH="591" progId="TCLayout.ActiveDocument.1">
                  <p:embed/>
                </p:oleObj>
              </mc:Choice>
              <mc:Fallback>
                <p:oleObj name="think-cell Slide" r:id="rId5" imgW="592" imgH="591" progId="TCLayout.ActiveDocument.1">
                  <p:embed/>
                  <p:pic>
                    <p:nvPicPr>
                      <p:cNvPr id="3" name="Object 2" hidden="1">
                        <a:extLst>
                          <a:ext uri="{FF2B5EF4-FFF2-40B4-BE49-F238E27FC236}">
                            <a16:creationId xmlns:a16="http://schemas.microsoft.com/office/drawing/2014/main" id="{94CCFBDF-DF73-4477-B9D6-86AE5C6F5EE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Title Placeholder"/>
          <p:cNvSpPr>
            <a:spLocks noGrp="1"/>
          </p:cNvSpPr>
          <p:nvPr>
            <p:ph type="title" hasCustomPrompt="1"/>
          </p:nvPr>
        </p:nvSpPr>
        <p:spPr>
          <a:xfrm>
            <a:off x="3574800" y="4208400"/>
            <a:ext cx="8617200" cy="553998"/>
          </a:xfrm>
          <a:prstGeom prst="rect">
            <a:avLst/>
          </a:prstGeom>
        </p:spPr>
        <p:txBody>
          <a:bodyPr vert="horz" wrap="square" lIns="0" tIns="0" rIns="0" bIns="0" rtlCol="0" anchor="b" anchorCtr="0">
            <a:spAutoFit/>
          </a:bodyPr>
          <a:lstStyle>
            <a:lvl1pPr marL="2159000" indent="-2159000">
              <a:tabLst>
                <a:tab pos="1800000" algn="r"/>
                <a:tab pos="2160000" algn="l"/>
              </a:tabLst>
              <a:defRPr lang="de-DE" sz="4000" noProof="0" dirty="0">
                <a:latin typeface="+mj-lt"/>
                <a:ea typeface="+mj-ea"/>
                <a:cs typeface="+mj-cs"/>
              </a:defRPr>
            </a:lvl1pPr>
          </a:lstStyle>
          <a:p>
            <a:pPr fontAlgn="auto">
              <a:spcAft>
                <a:spcPts val="0"/>
              </a:spcAft>
            </a:pPr>
            <a:r>
              <a:rPr lang="en-US"/>
              <a:t>tab</a:t>
            </a:r>
            <a:r>
              <a:rPr lang="en-US">
                <a:latin typeface="Arial Unicode MS"/>
              </a:rPr>
              <a:t>→ </a:t>
            </a:r>
            <a:r>
              <a:rPr lang="en-US"/>
              <a:t>	A.	Divider title</a:t>
            </a:r>
          </a:p>
        </p:txBody>
      </p:sp>
      <p:sp>
        <p:nvSpPr>
          <p:cNvPr id="10" name="Picture Placeholder">
            <a:extLst>
              <a:ext uri="{FF2B5EF4-FFF2-40B4-BE49-F238E27FC236}">
                <a16:creationId xmlns:a16="http://schemas.microsoft.com/office/drawing/2014/main" id="{0CB0340F-20FD-4B4B-B170-D7D7B1603235}"/>
              </a:ext>
            </a:extLst>
          </p:cNvPr>
          <p:cNvSpPr>
            <a:spLocks noGrp="1" noChangeAspect="1"/>
          </p:cNvSpPr>
          <p:nvPr>
            <p:ph type="pic" sz="quarter" idx="21" hasCustomPrompt="1"/>
          </p:nvPr>
        </p:nvSpPr>
        <p:spPr>
          <a:xfrm>
            <a:off x="0" y="0"/>
            <a:ext cx="12192000" cy="6858000"/>
          </a:xfrm>
        </p:spPr>
        <p:txBody>
          <a:bodyPr vert="horz" wrap="square" lIns="414000" tIns="252000" rIns="3600000" bIns="0" rtlCol="0">
            <a:noAutofit/>
          </a:bodyPr>
          <a:lstStyle>
            <a:lvl1pPr>
              <a:defRPr lang="en-US" dirty="0">
                <a:solidFill>
                  <a:schemeClr val="tx2"/>
                </a:solidFill>
                <a:latin typeface="+mn-lt"/>
                <a:ea typeface="+mn-ea"/>
                <a:cs typeface="+mn-cs"/>
              </a:defRPr>
            </a:lvl1pPr>
          </a:lstStyle>
          <a:p>
            <a:r>
              <a:rPr lang="en-US"/>
              <a:t>Insert image from RB Library –OR– Click icon to add from file –OR– Select frame and paste | Send to back</a:t>
            </a:r>
            <a:br>
              <a:rPr lang="en-US"/>
            </a:br>
            <a:r>
              <a:rPr lang="en-US"/>
              <a:t>If RB Brand elements are missing, insert from RB Library, send behind text</a:t>
            </a:r>
            <a:br>
              <a:rPr lang="en-US"/>
            </a:br>
            <a:r>
              <a:rPr lang="en-US"/>
              <a:t>To clear image frame, use backspace</a:t>
            </a:r>
          </a:p>
        </p:txBody>
      </p:sp>
    </p:spTree>
    <p:extLst>
      <p:ext uri="{BB962C8B-B14F-4D97-AF65-F5344CB8AC3E}">
        <p14:creationId xmlns:p14="http://schemas.microsoft.com/office/powerpoint/2010/main" val="35140469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430">
          <p15:clr>
            <a:srgbClr val="A4A3A4"/>
          </p15:clr>
        </p15:guide>
        <p15:guide id="2" orient="horz" pos="3135">
          <p15:clr>
            <a:srgbClr val="A4A3A4"/>
          </p15:clr>
        </p15:guide>
        <p15:guide id="3" orient="horz" pos="2999">
          <p15:clr>
            <a:srgbClr val="A4A3A4"/>
          </p15:clr>
        </p15:guide>
        <p15:guide id="4" pos="3591">
          <p15:clr>
            <a:srgbClr val="A4A3A4"/>
          </p15:clr>
        </p15:guide>
        <p15:guide id="5" pos="3386">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D6A1A97-DC98-4321-8060-8C27E488BC44}"/>
              </a:ext>
            </a:extLst>
          </p:cNvPr>
          <p:cNvGraphicFramePr>
            <a:graphicFrameLocks noChangeAspect="1"/>
          </p:cNvGraphicFramePr>
          <p:nvPr>
            <p:custDataLst>
              <p:tags r:id="rId2"/>
            </p:custDataLst>
            <p:extLst>
              <p:ext uri="{D42A27DB-BD31-4B8C-83A1-F6EECF244321}">
                <p14:modId xmlns:p14="http://schemas.microsoft.com/office/powerpoint/2010/main" val="25382651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8041"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2D6A1A97-DC98-4321-8060-8C27E488BC4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bReference" hidden="1">
            <a:extLst>
              <a:ext uri="{FF2B5EF4-FFF2-40B4-BE49-F238E27FC236}">
                <a16:creationId xmlns:a16="http://schemas.microsoft.com/office/drawing/2014/main" id="{3D73B0FD-E1EC-4559-8244-0B4A95A0ADE0}"/>
              </a:ext>
            </a:extLst>
          </p:cNvPr>
          <p:cNvSpPr>
            <a:spLocks/>
          </p:cNvSpPr>
          <p:nvPr/>
        </p:nvSpPr>
        <p:spPr>
          <a:xfrm>
            <a:off x="414000" y="2024062"/>
            <a:ext cx="11381174" cy="4033837"/>
          </a:xfrm>
          <a:prstGeom prst="rect">
            <a:avLst/>
          </a:prstGeom>
          <a:solidFill>
            <a:srgbClr val="E2262D">
              <a:alpha val="2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0" numCol="1" spcCol="0" rtlCol="0" fromWordArt="0" anchor="t" anchorCtr="0" forceAA="0" compatLnSpc="1">
            <a:prstTxWarp prst="textNoShape">
              <a:avLst/>
            </a:prstTxWarp>
            <a:noAutofit/>
          </a:bodyPr>
          <a:lstStyle/>
          <a:p>
            <a:pPr lvl="0" algn="r"/>
            <a:r>
              <a:rPr lang="en-US" sz="1400">
                <a:solidFill>
                  <a:srgbClr val="E2262D"/>
                </a:solidFill>
              </a:rPr>
              <a:t>!! REQUIRED – Reference area !!</a:t>
            </a:r>
          </a:p>
        </p:txBody>
      </p:sp>
      <p:sp>
        <p:nvSpPr>
          <p:cNvPr id="17" name="Title Placeholder">
            <a:extLst>
              <a:ext uri="{FF2B5EF4-FFF2-40B4-BE49-F238E27FC236}">
                <a16:creationId xmlns:a16="http://schemas.microsoft.com/office/drawing/2014/main" id="{3CCFF85C-77BC-4882-95E3-4E4D7C3FDD5F}"/>
              </a:ext>
            </a:extLst>
          </p:cNvPr>
          <p:cNvSpPr>
            <a:spLocks noGrp="1"/>
          </p:cNvSpPr>
          <p:nvPr>
            <p:ph type="title" hasCustomPrompt="1"/>
          </p:nvPr>
        </p:nvSpPr>
        <p:spPr>
          <a:xfrm>
            <a:off x="407988" y="553166"/>
            <a:ext cx="11370011" cy="720000"/>
          </a:xfrm>
          <a:prstGeom prst="rect">
            <a:avLst/>
          </a:prstGeom>
        </p:spPr>
        <p:txBody>
          <a:bodyPr vert="horz" wrap="square" lIns="0" tIns="0" rIns="0" bIns="0" rtlCol="0" anchor="t" anchorCtr="0">
            <a:noAutofit/>
          </a:bodyPr>
          <a:lstStyle>
            <a:lvl1pPr>
              <a:defRPr>
                <a:latin typeface="+mj-lt"/>
                <a:ea typeface="+mj-ea"/>
                <a:cs typeface="+mj-cs"/>
              </a:defRPr>
            </a:lvl1pPr>
          </a:lstStyle>
          <a:p>
            <a:r>
              <a:rPr lang="en-US" noProof="0"/>
              <a:t>Click to edit Action Title</a:t>
            </a:r>
            <a:br>
              <a:rPr lang="en-US" noProof="0"/>
            </a:br>
            <a:r>
              <a:rPr lang="en-US" noProof="0"/>
              <a:t>(max. 2 lines)</a:t>
            </a:r>
          </a:p>
        </p:txBody>
      </p:sp>
    </p:spTree>
    <p:extLst>
      <p:ext uri="{BB962C8B-B14F-4D97-AF65-F5344CB8AC3E}">
        <p14:creationId xmlns:p14="http://schemas.microsoft.com/office/powerpoint/2010/main" val="2681104158"/>
      </p:ext>
    </p:extLst>
  </p:cSld>
  <p:clrMapOvr>
    <a:masterClrMapping/>
  </p:clrMapOvr>
  <p:extLst>
    <p:ext uri="{DCECCB84-F9BA-43D5-87BE-67443E8EF086}">
      <p15:sldGuideLst xmlns:p15="http://schemas.microsoft.com/office/powerpoint/2012/main">
        <p15:guide id="2" orient="horz" pos="346">
          <p15:clr>
            <a:srgbClr val="F26B43"/>
          </p15:clr>
        </p15:guide>
        <p15:guide id="3" orient="horz" pos="3974">
          <p15:clr>
            <a:srgbClr val="F26B43"/>
          </p15:clr>
        </p15:guide>
        <p15:guide id="4" orient="horz" pos="3816">
          <p15:clr>
            <a:srgbClr val="A4A3A4"/>
          </p15:clr>
        </p15:guide>
        <p15:guide id="5" orient="horz" pos="4156">
          <p15:clr>
            <a:srgbClr val="A4A3A4"/>
          </p15:clr>
        </p15:guide>
        <p15:guide id="6" orient="horz" pos="4224">
          <p15:clr>
            <a:srgbClr val="A4A3A4"/>
          </p15:clr>
        </p15:guide>
        <p15:guide id="7" orient="horz" pos="1275">
          <p15:clr>
            <a:srgbClr val="A4A3A4"/>
          </p15:clr>
        </p15:guide>
        <p15:guide id="8" orient="horz" pos="119">
          <p15:clr>
            <a:srgbClr val="A4A3A4"/>
          </p15:clr>
        </p15:guide>
        <p15:guide id="9" orient="horz" pos="255">
          <p15:clr>
            <a:srgbClr val="A4A3A4"/>
          </p15:clr>
        </p15:guide>
        <p15:guide id="10" orient="horz" pos="958">
          <p15:clr>
            <a:srgbClr val="F26B43"/>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sidebar">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5F18748-0481-4E58-83F5-F730B3180A64}"/>
              </a:ext>
            </a:extLst>
          </p:cNvPr>
          <p:cNvGraphicFramePr>
            <a:graphicFrameLocks noChangeAspect="1"/>
          </p:cNvGraphicFramePr>
          <p:nvPr>
            <p:custDataLst>
              <p:tags r:id="rId2"/>
            </p:custDataLst>
            <p:extLst>
              <p:ext uri="{D42A27DB-BD31-4B8C-83A1-F6EECF244321}">
                <p14:modId xmlns:p14="http://schemas.microsoft.com/office/powerpoint/2010/main" val="16474486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9065"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A5F18748-0481-4E58-83F5-F730B3180A6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RbReference" hidden="1">
            <a:extLst>
              <a:ext uri="{FF2B5EF4-FFF2-40B4-BE49-F238E27FC236}">
                <a16:creationId xmlns:a16="http://schemas.microsoft.com/office/drawing/2014/main" id="{FF71EFB0-13F1-40FB-96A7-3F061628DB5E}"/>
              </a:ext>
            </a:extLst>
          </p:cNvPr>
          <p:cNvSpPr>
            <a:spLocks/>
          </p:cNvSpPr>
          <p:nvPr/>
        </p:nvSpPr>
        <p:spPr>
          <a:xfrm>
            <a:off x="414000" y="2024062"/>
            <a:ext cx="8202950" cy="4033837"/>
          </a:xfrm>
          <a:prstGeom prst="rect">
            <a:avLst/>
          </a:prstGeom>
          <a:solidFill>
            <a:srgbClr val="E2262D">
              <a:alpha val="2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0" numCol="1" spcCol="0" rtlCol="0" fromWordArt="0" anchor="t" anchorCtr="0" forceAA="0" compatLnSpc="1">
            <a:prstTxWarp prst="textNoShape">
              <a:avLst/>
            </a:prstTxWarp>
            <a:noAutofit/>
          </a:bodyPr>
          <a:lstStyle/>
          <a:p>
            <a:pPr lvl="0" algn="r"/>
            <a:r>
              <a:rPr lang="en-US" sz="1400">
                <a:solidFill>
                  <a:srgbClr val="E2262D"/>
                </a:solidFill>
              </a:rPr>
              <a:t>!! REQUIRED – Reference area !!</a:t>
            </a:r>
          </a:p>
        </p:txBody>
      </p:sp>
      <p:sp>
        <p:nvSpPr>
          <p:cNvPr id="7" name="RbSidebar">
            <a:extLst>
              <a:ext uri="{FF2B5EF4-FFF2-40B4-BE49-F238E27FC236}">
                <a16:creationId xmlns:a16="http://schemas.microsoft.com/office/drawing/2014/main" id="{7189BBA5-E1BE-4372-B20F-5860F9E01309}"/>
              </a:ext>
            </a:extLst>
          </p:cNvPr>
          <p:cNvSpPr>
            <a:spLocks/>
          </p:cNvSpPr>
          <p:nvPr/>
        </p:nvSpPr>
        <p:spPr>
          <a:xfrm>
            <a:off x="8975725" y="0"/>
            <a:ext cx="3216276" cy="6858000"/>
          </a:xfrm>
          <a:prstGeom prst="rect">
            <a:avLst/>
          </a:prstGeom>
          <a:solidFill>
            <a:srgbClr val="DEE0E2"/>
          </a:solidFill>
          <a:ln w="9525">
            <a:noFill/>
          </a:ln>
          <a:effectLst/>
        </p:spPr>
        <p:style>
          <a:lnRef idx="1">
            <a:schemeClr val="accent1"/>
          </a:lnRef>
          <a:fillRef idx="0">
            <a:schemeClr val="accent1"/>
          </a:fillRef>
          <a:effectRef idx="0">
            <a:schemeClr val="accent1"/>
          </a:effectRef>
          <a:fontRef idx="minor">
            <a:schemeClr val="tx1"/>
          </a:fontRef>
        </p:style>
        <p:txBody>
          <a:bodyPr lIns="72000" tIns="72000" rIns="72000" bIns="72000" rtlCol="0" anchor="t" anchorCtr="0">
            <a:noAutofit/>
          </a:bodyPr>
          <a:lstStyle/>
          <a:p>
            <a:pPr algn="l">
              <a:lnSpc>
                <a:spcPct val="90000"/>
              </a:lnSpc>
              <a:spcBef>
                <a:spcPts val="400"/>
              </a:spcBef>
            </a:pPr>
            <a:endParaRPr lang="en-US" sz="1500" b="0">
              <a:latin typeface="+mn-lt"/>
              <a:ea typeface="+mn-ea"/>
              <a:cs typeface="+mn-cs"/>
              <a:sym typeface="+mn-lt"/>
            </a:endParaRPr>
          </a:p>
        </p:txBody>
      </p:sp>
      <p:sp>
        <p:nvSpPr>
          <p:cNvPr id="23" name="Title Placeholder">
            <a:extLst>
              <a:ext uri="{FF2B5EF4-FFF2-40B4-BE49-F238E27FC236}">
                <a16:creationId xmlns:a16="http://schemas.microsoft.com/office/drawing/2014/main" id="{2013EFE3-6784-4E81-AA9F-4D00DEA03E6E}"/>
              </a:ext>
            </a:extLst>
          </p:cNvPr>
          <p:cNvSpPr>
            <a:spLocks noGrp="1"/>
          </p:cNvSpPr>
          <p:nvPr>
            <p:ph type="title" hasCustomPrompt="1"/>
          </p:nvPr>
        </p:nvSpPr>
        <p:spPr>
          <a:xfrm>
            <a:off x="407989" y="553166"/>
            <a:ext cx="8208962" cy="720000"/>
          </a:xfrm>
          <a:prstGeom prst="rect">
            <a:avLst/>
          </a:prstGeom>
        </p:spPr>
        <p:txBody>
          <a:bodyPr vert="horz" wrap="square" lIns="0" tIns="0" rIns="0" bIns="0" rtlCol="0" anchor="t" anchorCtr="0">
            <a:noAutofit/>
          </a:bodyPr>
          <a:lstStyle>
            <a:lvl1pPr>
              <a:defRPr>
                <a:latin typeface="+mj-lt"/>
                <a:ea typeface="+mj-ea"/>
                <a:cs typeface="+mj-cs"/>
              </a:defRPr>
            </a:lvl1pPr>
          </a:lstStyle>
          <a:p>
            <a:r>
              <a:rPr lang="en-US" noProof="0"/>
              <a:t>Click to edit Action Title</a:t>
            </a:r>
            <a:br>
              <a:rPr lang="en-US" noProof="0"/>
            </a:br>
            <a:r>
              <a:rPr lang="en-US" noProof="0"/>
              <a:t>(max. 2 lines)</a:t>
            </a:r>
          </a:p>
        </p:txBody>
      </p:sp>
      <p:sp>
        <p:nvSpPr>
          <p:cNvPr id="13" name="Slide Number">
            <a:extLst>
              <a:ext uri="{FF2B5EF4-FFF2-40B4-BE49-F238E27FC236}">
                <a16:creationId xmlns:a16="http://schemas.microsoft.com/office/drawing/2014/main" id="{79DFD6BB-0791-4E2C-9EE0-049DF2466590}"/>
              </a:ext>
            </a:extLst>
          </p:cNvPr>
          <p:cNvSpPr txBox="1">
            <a:spLocks noChangeArrowheads="1"/>
          </p:cNvSpPr>
          <p:nvPr/>
        </p:nvSpPr>
        <p:spPr bwMode="auto">
          <a:xfrm>
            <a:off x="11930063" y="6713686"/>
            <a:ext cx="222708" cy="124650"/>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defPPr>
              <a:defRPr lang="en-EN"/>
            </a:defPPr>
            <a:lvl1pPr marL="0" marR="0" lvl="0" indent="0" defTabSz="914400" eaLnBrk="1" latinLnBrk="0" hangingPunct="1">
              <a:lnSpc>
                <a:spcPct val="90000"/>
              </a:lnSpc>
              <a:buClrTx/>
              <a:buSzTx/>
              <a:buFontTx/>
              <a:buNone/>
              <a:tabLst/>
              <a:defRPr kumimoji="0" sz="900" b="0" i="0" u="none" strike="noStrike" cap="none" spc="0" normalizeH="0" baseline="0">
                <a:ln>
                  <a:noFill/>
                </a:ln>
                <a:effectLst/>
                <a:uLnTx/>
                <a:uFillTx/>
                <a:latin typeface="+mn-lt"/>
              </a:defRPr>
            </a:lvl1pPr>
          </a:lstStyle>
          <a:p>
            <a:pPr lvl="0" rtl="0"/>
            <a:fld id="{7AA7B471-74A3-4F5F-8955-6C99E2375CAC}" type="slidenum">
              <a:rPr lang="en-US" noProof="1" dirty="0" smtClean="0">
                <a:solidFill>
                  <a:schemeClr val="tx1"/>
                </a:solidFill>
                <a:latin typeface="+mn-lt"/>
                <a:ea typeface="+mn-ea"/>
                <a:cs typeface="+mn-cs"/>
                <a:sym typeface="+mn-lt"/>
              </a:rPr>
              <a:pPr lvl="0" rtl="0"/>
              <a:t>‹Nº›</a:t>
            </a:fld>
            <a:endParaRPr lang="en-US" noProof="1">
              <a:solidFill>
                <a:schemeClr val="tx1"/>
              </a:solidFill>
              <a:latin typeface="+mn-lt"/>
              <a:ea typeface="+mn-ea"/>
              <a:cs typeface="+mn-cs"/>
              <a:sym typeface="+mn-lt"/>
            </a:endParaRPr>
          </a:p>
        </p:txBody>
      </p:sp>
      <p:sp>
        <p:nvSpPr>
          <p:cNvPr id="14" name="Slide Number Line">
            <a:extLst>
              <a:ext uri="{FF2B5EF4-FFF2-40B4-BE49-F238E27FC236}">
                <a16:creationId xmlns:a16="http://schemas.microsoft.com/office/drawing/2014/main" id="{E6F9A13C-FBBB-4007-82C2-90EF8E7A7E7A}"/>
              </a:ext>
            </a:extLst>
          </p:cNvPr>
          <p:cNvSpPr>
            <a:spLocks noChangeShapeType="1"/>
          </p:cNvSpPr>
          <p:nvPr/>
        </p:nvSpPr>
        <p:spPr bwMode="auto">
          <a:xfrm>
            <a:off x="11858325" y="6704363"/>
            <a:ext cx="0" cy="126314"/>
          </a:xfrm>
          <a:prstGeom prst="line">
            <a:avLst/>
          </a:prstGeom>
          <a:noFill/>
          <a:ln w="3175">
            <a:solidFill>
              <a:schemeClr val="tx1"/>
            </a:solidFill>
            <a:round/>
            <a:headEnd/>
            <a:tailEnd/>
          </a:ln>
          <a:effectLst/>
        </p:spPr>
        <p:txBody>
          <a:bodyPr wrap="none" lIns="0" tIns="0" rIns="0" bIns="0" anchor="ctr">
            <a:spAutoFit/>
          </a:bodyPr>
          <a:lstStyle/>
          <a:p>
            <a:pPr lvl="0" rtl="0" eaLnBrk="1">
              <a:lnSpc>
                <a:spcPct val="90000"/>
              </a:lnSpc>
            </a:pPr>
            <a:endParaRPr lang="en-US" sz="900" noProof="1">
              <a:solidFill>
                <a:schemeClr val="tx1"/>
              </a:solidFill>
              <a:latin typeface="+mn-lt"/>
              <a:ea typeface="+mn-ea"/>
              <a:cs typeface="+mn-cs"/>
              <a:sym typeface="+mn-lt"/>
            </a:endParaRPr>
          </a:p>
        </p:txBody>
      </p:sp>
      <p:pic>
        <p:nvPicPr>
          <p:cNvPr id="9" name="Wordmark">
            <a:extLst>
              <a:ext uri="{FF2B5EF4-FFF2-40B4-BE49-F238E27FC236}">
                <a16:creationId xmlns:a16="http://schemas.microsoft.com/office/drawing/2014/main" id="{22130E6B-C07B-4A3F-8298-5FCB40021695}"/>
              </a:ext>
            </a:extLst>
          </p:cNvPr>
          <p:cNvPicPr>
            <a:picLocks noChangeAspect="1"/>
          </p:cNvPicPr>
          <p:nvPr userDrawn="1"/>
        </p:nvPicPr>
        <p:blipFill>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11108293" y="6726015"/>
            <a:ext cx="684000" cy="108000"/>
          </a:xfrm>
          <a:prstGeom prst="rect">
            <a:avLst/>
          </a:prstGeom>
        </p:spPr>
      </p:pic>
    </p:spTree>
    <p:extLst>
      <p:ext uri="{BB962C8B-B14F-4D97-AF65-F5344CB8AC3E}">
        <p14:creationId xmlns:p14="http://schemas.microsoft.com/office/powerpoint/2010/main" val="414616744"/>
      </p:ext>
    </p:extLst>
  </p:cSld>
  <p:clrMapOvr>
    <a:masterClrMapping/>
  </p:clrMapOvr>
  <p:extLst>
    <p:ext uri="{DCECCB84-F9BA-43D5-87BE-67443E8EF086}">
      <p15:sldGuideLst xmlns:p15="http://schemas.microsoft.com/office/powerpoint/2012/main">
        <p15:guide id="1" pos="5428">
          <p15:clr>
            <a:srgbClr val="F26B43"/>
          </p15:clr>
        </p15:guide>
        <p15:guide id="2" orient="horz" pos="958">
          <p15:clr>
            <a:srgbClr val="F26B43"/>
          </p15:clr>
        </p15:guide>
        <p15:guide id="3" orient="horz" pos="3974">
          <p15:clr>
            <a:srgbClr val="F26B43"/>
          </p15:clr>
        </p15:guide>
        <p15:guide id="4" orient="horz" pos="119">
          <p15:clr>
            <a:srgbClr val="A4A3A4"/>
          </p15:clr>
        </p15:guide>
        <p15:guide id="5" orient="horz" pos="255">
          <p15:clr>
            <a:srgbClr val="A4A3A4"/>
          </p15:clr>
        </p15:guide>
        <p15:guide id="6" orient="horz" pos="346">
          <p15:clr>
            <a:srgbClr val="F26B43"/>
          </p15:clr>
        </p15:guide>
        <p15:guide id="7" orient="horz" pos="1275">
          <p15:clr>
            <a:srgbClr val="A4A3A4"/>
          </p15:clr>
        </p15:guide>
        <p15:guide id="8" orient="horz" pos="3816">
          <p15:clr>
            <a:srgbClr val="A4A3A4"/>
          </p15:clr>
        </p15:guide>
        <p15:guide id="9" orient="horz" pos="4156">
          <p15:clr>
            <a:srgbClr val="A4A3A4"/>
          </p15:clr>
        </p15:guide>
        <p15:guide id="10" orient="horz" pos="4224">
          <p15:clr>
            <a:srgbClr val="A4A3A4"/>
          </p15:clr>
        </p15:guide>
        <p15:guide id="11" pos="5654">
          <p15:clr>
            <a:srgbClr val="F26B43"/>
          </p15:clr>
        </p15:guide>
        <p15:guide id="12" pos="5881">
          <p15:clr>
            <a:srgbClr val="F26B43"/>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EB7C537-D3F0-4772-A75F-8C7516916AE4}"/>
              </a:ext>
            </a:extLst>
          </p:cNvPr>
          <p:cNvGraphicFramePr>
            <a:graphicFrameLocks noChangeAspect="1"/>
          </p:cNvGraphicFramePr>
          <p:nvPr>
            <p:custDataLst>
              <p:tags r:id="rId2"/>
            </p:custDataLst>
            <p:extLst>
              <p:ext uri="{D42A27DB-BD31-4B8C-83A1-F6EECF244321}">
                <p14:modId xmlns:p14="http://schemas.microsoft.com/office/powerpoint/2010/main" val="31587573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0089"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AEB7C537-D3F0-4772-A75F-8C7516916AE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bReference" hidden="1">
            <a:extLst>
              <a:ext uri="{FF2B5EF4-FFF2-40B4-BE49-F238E27FC236}">
                <a16:creationId xmlns:a16="http://schemas.microsoft.com/office/drawing/2014/main" id="{1AD76939-6BE5-4888-9CDB-4A44A56D2C3B}"/>
              </a:ext>
            </a:extLst>
          </p:cNvPr>
          <p:cNvSpPr>
            <a:spLocks/>
          </p:cNvSpPr>
          <p:nvPr/>
        </p:nvSpPr>
        <p:spPr>
          <a:xfrm>
            <a:off x="414000" y="2024062"/>
            <a:ext cx="8202950" cy="4033837"/>
          </a:xfrm>
          <a:prstGeom prst="rect">
            <a:avLst/>
          </a:prstGeom>
          <a:solidFill>
            <a:srgbClr val="E2262D">
              <a:alpha val="2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0" numCol="1" spcCol="0" rtlCol="0" fromWordArt="0" anchor="t" anchorCtr="0" forceAA="0" compatLnSpc="1">
            <a:prstTxWarp prst="textNoShape">
              <a:avLst/>
            </a:prstTxWarp>
            <a:noAutofit/>
          </a:bodyPr>
          <a:lstStyle/>
          <a:p>
            <a:pPr lvl="0" algn="r" rtl="0"/>
            <a:r>
              <a:rPr lang="en-US" sz="1400" b="1">
                <a:solidFill>
                  <a:srgbClr val="E2262D"/>
                </a:solidFill>
                <a:latin typeface="+mn-lt"/>
                <a:ea typeface="+mn-ea"/>
                <a:cs typeface="+mn-cs"/>
              </a:rPr>
              <a:t>!! REQUIRED – Reference area !!</a:t>
            </a:r>
          </a:p>
        </p:txBody>
      </p:sp>
      <p:sp>
        <p:nvSpPr>
          <p:cNvPr id="18" name="Picture Placeholder">
            <a:extLst>
              <a:ext uri="{FF2B5EF4-FFF2-40B4-BE49-F238E27FC236}">
                <a16:creationId xmlns:a16="http://schemas.microsoft.com/office/drawing/2014/main" id="{007E8422-6E8A-438E-82C5-1AB875E3DD46}"/>
              </a:ext>
            </a:extLst>
          </p:cNvPr>
          <p:cNvSpPr>
            <a:spLocks noGrp="1"/>
          </p:cNvSpPr>
          <p:nvPr>
            <p:ph type="pic" sz="quarter" idx="13" hasCustomPrompt="1"/>
          </p:nvPr>
        </p:nvSpPr>
        <p:spPr>
          <a:xfrm>
            <a:off x="8975725" y="0"/>
            <a:ext cx="3216276" cy="6858000"/>
          </a:xfrm>
          <a:prstGeom prst="rect">
            <a:avLst/>
          </a:prstGeom>
          <a:solidFill>
            <a:schemeClr val="tx2"/>
          </a:solidFill>
        </p:spPr>
        <p:txBody>
          <a:bodyPr vert="horz" wrap="square" lIns="180000" tIns="0" rIns="180000" bIns="900000" rtlCol="0" anchor="ctr" anchorCtr="0">
            <a:noAutofit/>
          </a:bodyPr>
          <a:lstStyle>
            <a:lvl1pPr>
              <a:defRPr lang="en-US" sz="1200" dirty="0">
                <a:solidFill>
                  <a:schemeClr val="bg2"/>
                </a:solidFill>
                <a:latin typeface="+mn-lt"/>
                <a:ea typeface="+mn-ea"/>
                <a:cs typeface="+mn-cs"/>
              </a:defRPr>
            </a:lvl1pPr>
          </a:lstStyle>
          <a:p>
            <a:pPr lvl="0"/>
            <a:r>
              <a:rPr lang="en-US"/>
              <a:t>Insert image from RB Library –OR– Click icon to add from file –OR– Select frame and paste | To clear image frame, use backspace</a:t>
            </a:r>
          </a:p>
        </p:txBody>
      </p:sp>
      <p:sp>
        <p:nvSpPr>
          <p:cNvPr id="19" name="Title Placeholder">
            <a:extLst>
              <a:ext uri="{FF2B5EF4-FFF2-40B4-BE49-F238E27FC236}">
                <a16:creationId xmlns:a16="http://schemas.microsoft.com/office/drawing/2014/main" id="{8D17C1E3-1C2C-492E-B986-88DA6A7F84B5}"/>
              </a:ext>
            </a:extLst>
          </p:cNvPr>
          <p:cNvSpPr>
            <a:spLocks noGrp="1"/>
          </p:cNvSpPr>
          <p:nvPr>
            <p:ph type="title" hasCustomPrompt="1"/>
          </p:nvPr>
        </p:nvSpPr>
        <p:spPr>
          <a:xfrm>
            <a:off x="407989" y="553166"/>
            <a:ext cx="8208962" cy="720000"/>
          </a:xfrm>
          <a:prstGeom prst="rect">
            <a:avLst/>
          </a:prstGeom>
        </p:spPr>
        <p:txBody>
          <a:bodyPr vert="horz" wrap="square" lIns="0" tIns="0" rIns="0" bIns="0" rtlCol="0" anchor="t" anchorCtr="0">
            <a:noAutofit/>
          </a:bodyPr>
          <a:lstStyle>
            <a:lvl1pPr>
              <a:defRPr>
                <a:latin typeface="+mj-lt"/>
                <a:ea typeface="+mj-ea"/>
                <a:cs typeface="+mj-cs"/>
              </a:defRPr>
            </a:lvl1pPr>
          </a:lstStyle>
          <a:p>
            <a:r>
              <a:rPr lang="en-US" noProof="0"/>
              <a:t>Click to edit Action Title</a:t>
            </a:r>
            <a:br>
              <a:rPr lang="en-US" noProof="0"/>
            </a:br>
            <a:r>
              <a:rPr lang="en-US" noProof="0"/>
              <a:t>(max. 2 lines)</a:t>
            </a:r>
          </a:p>
        </p:txBody>
      </p:sp>
    </p:spTree>
    <p:extLst>
      <p:ext uri="{BB962C8B-B14F-4D97-AF65-F5344CB8AC3E}">
        <p14:creationId xmlns:p14="http://schemas.microsoft.com/office/powerpoint/2010/main" val="54740001"/>
      </p:ext>
    </p:extLst>
  </p:cSld>
  <p:clrMapOvr>
    <a:masterClrMapping/>
  </p:clrMapOvr>
  <p:extLst>
    <p:ext uri="{DCECCB84-F9BA-43D5-87BE-67443E8EF086}">
      <p15:sldGuideLst xmlns:p15="http://schemas.microsoft.com/office/powerpoint/2012/main">
        <p15:guide id="1" pos="5428">
          <p15:clr>
            <a:srgbClr val="F26B43"/>
          </p15:clr>
        </p15:guide>
        <p15:guide id="2" orient="horz" pos="958">
          <p15:clr>
            <a:srgbClr val="F26B43"/>
          </p15:clr>
        </p15:guide>
        <p15:guide id="3" orient="horz" pos="3974">
          <p15:clr>
            <a:srgbClr val="F26B43"/>
          </p15:clr>
        </p15:guide>
        <p15:guide id="4" orient="horz" pos="119">
          <p15:clr>
            <a:srgbClr val="A4A3A4"/>
          </p15:clr>
        </p15:guide>
        <p15:guide id="5" orient="horz" pos="255">
          <p15:clr>
            <a:srgbClr val="A4A3A4"/>
          </p15:clr>
        </p15:guide>
        <p15:guide id="6" orient="horz" pos="346">
          <p15:clr>
            <a:srgbClr val="F26B43"/>
          </p15:clr>
        </p15:guide>
        <p15:guide id="7" orient="horz" pos="1275">
          <p15:clr>
            <a:srgbClr val="A4A3A4"/>
          </p15:clr>
        </p15:guide>
        <p15:guide id="8" orient="horz" pos="3816">
          <p15:clr>
            <a:srgbClr val="A4A3A4"/>
          </p15:clr>
        </p15:guide>
        <p15:guide id="9" orient="horz" pos="4156">
          <p15:clr>
            <a:srgbClr val="A4A3A4"/>
          </p15:clr>
        </p15:guide>
        <p15:guide id="10" orient="horz" pos="4224">
          <p15:clr>
            <a:srgbClr val="A4A3A4"/>
          </p15:clr>
        </p15:guide>
        <p15:guide id="11" pos="5654">
          <p15:clr>
            <a:srgbClr val="F26B43"/>
          </p15:clr>
        </p15:guide>
        <p15:guide id="12" pos="5881">
          <p15:clr>
            <a:srgbClr val="F26B43"/>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Key message">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0B7AE5EB-1EDC-4143-AC63-5331EB3A7410}"/>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3" name="Object 2" hidden="1">
            <a:extLst>
              <a:ext uri="{FF2B5EF4-FFF2-40B4-BE49-F238E27FC236}">
                <a16:creationId xmlns:a16="http://schemas.microsoft.com/office/drawing/2014/main" id="{C02810AA-3857-4710-BF93-072136062347}"/>
              </a:ext>
            </a:extLst>
          </p:cNvPr>
          <p:cNvGraphicFramePr>
            <a:graphicFrameLocks noChangeAspect="1"/>
          </p:cNvGraphicFramePr>
          <p:nvPr>
            <p:custDataLst>
              <p:tags r:id="rId3"/>
            </p:custDataLst>
            <p:extLst>
              <p:ext uri="{D42A27DB-BD31-4B8C-83A1-F6EECF244321}">
                <p14:modId xmlns:p14="http://schemas.microsoft.com/office/powerpoint/2010/main" val="5477142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1113" name="think-cell Slide" r:id="rId5" imgW="592" imgH="591" progId="TCLayout.ActiveDocument.1">
                  <p:embed/>
                </p:oleObj>
              </mc:Choice>
              <mc:Fallback>
                <p:oleObj name="think-cell Slide" r:id="rId5" imgW="592" imgH="591" progId="TCLayout.ActiveDocument.1">
                  <p:embed/>
                  <p:pic>
                    <p:nvPicPr>
                      <p:cNvPr id="3" name="Object 2" hidden="1">
                        <a:extLst>
                          <a:ext uri="{FF2B5EF4-FFF2-40B4-BE49-F238E27FC236}">
                            <a16:creationId xmlns:a16="http://schemas.microsoft.com/office/drawing/2014/main" id="{C02810AA-3857-4710-BF93-07213606234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bReference" hidden="1">
            <a:extLst>
              <a:ext uri="{FF2B5EF4-FFF2-40B4-BE49-F238E27FC236}">
                <a16:creationId xmlns:a16="http://schemas.microsoft.com/office/drawing/2014/main" id="{0C736B2D-4CF8-415A-B0A0-66A638277B9A}"/>
              </a:ext>
            </a:extLst>
          </p:cNvPr>
          <p:cNvSpPr>
            <a:spLocks/>
          </p:cNvSpPr>
          <p:nvPr/>
        </p:nvSpPr>
        <p:spPr>
          <a:xfrm>
            <a:off x="414000" y="2024062"/>
            <a:ext cx="11381174" cy="4033837"/>
          </a:xfrm>
          <a:prstGeom prst="rect">
            <a:avLst/>
          </a:prstGeom>
          <a:solidFill>
            <a:srgbClr val="E2262D">
              <a:alpha val="2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0" numCol="1" spcCol="0" rtlCol="0" fromWordArt="0" anchor="t" anchorCtr="0" forceAA="0" compatLnSpc="1">
            <a:prstTxWarp prst="textNoShape">
              <a:avLst/>
            </a:prstTxWarp>
            <a:noAutofit/>
          </a:bodyPr>
          <a:lstStyle/>
          <a:p>
            <a:pPr lvl="0" algn="r" rtl="0"/>
            <a:r>
              <a:rPr lang="en-US" sz="1400" b="1">
                <a:solidFill>
                  <a:schemeClr val="tx1"/>
                </a:solidFill>
                <a:latin typeface="+mn-lt"/>
                <a:ea typeface="+mn-ea"/>
                <a:cs typeface="+mn-cs"/>
              </a:rPr>
              <a:t>!! REQUIRED – Reference area !!</a:t>
            </a:r>
          </a:p>
        </p:txBody>
      </p:sp>
      <p:sp>
        <p:nvSpPr>
          <p:cNvPr id="7" name="Title Placeholder">
            <a:extLst>
              <a:ext uri="{FF2B5EF4-FFF2-40B4-BE49-F238E27FC236}">
                <a16:creationId xmlns:a16="http://schemas.microsoft.com/office/drawing/2014/main" id="{EB6922D2-0D83-4655-ADB1-678F0D95533B}"/>
              </a:ext>
            </a:extLst>
          </p:cNvPr>
          <p:cNvSpPr>
            <a:spLocks noGrp="1"/>
          </p:cNvSpPr>
          <p:nvPr>
            <p:ph type="title" hasCustomPrompt="1"/>
          </p:nvPr>
        </p:nvSpPr>
        <p:spPr>
          <a:xfrm>
            <a:off x="407988" y="553166"/>
            <a:ext cx="11370011" cy="720000"/>
          </a:xfrm>
          <a:prstGeom prst="rect">
            <a:avLst/>
          </a:prstGeom>
        </p:spPr>
        <p:txBody>
          <a:bodyPr vert="horz" wrap="square" lIns="0" tIns="0" rIns="0" bIns="0" rtlCol="0" anchor="t" anchorCtr="0">
            <a:noAutofit/>
          </a:bodyPr>
          <a:lstStyle>
            <a:lvl1pPr>
              <a:defRPr>
                <a:latin typeface="+mj-lt"/>
                <a:ea typeface="+mj-ea"/>
                <a:cs typeface="+mj-cs"/>
              </a:defRPr>
            </a:lvl1pPr>
          </a:lstStyle>
          <a:p>
            <a:r>
              <a:rPr lang="en-US" noProof="0"/>
              <a:t>Click to edit Action Title</a:t>
            </a:r>
            <a:br>
              <a:rPr lang="en-US" noProof="0"/>
            </a:br>
            <a:r>
              <a:rPr lang="en-US" noProof="0"/>
              <a:t>(max. two lines)</a:t>
            </a:r>
          </a:p>
        </p:txBody>
      </p:sp>
    </p:spTree>
    <p:extLst>
      <p:ext uri="{BB962C8B-B14F-4D97-AF65-F5344CB8AC3E}">
        <p14:creationId xmlns:p14="http://schemas.microsoft.com/office/powerpoint/2010/main" val="13122449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346">
          <p15:clr>
            <a:srgbClr val="F26B43"/>
          </p15:clr>
        </p15:guide>
        <p15:guide id="3" orient="horz" pos="3974">
          <p15:clr>
            <a:srgbClr val="F26B43"/>
          </p15:clr>
        </p15:guide>
        <p15:guide id="4" orient="horz" pos="3816">
          <p15:clr>
            <a:srgbClr val="A4A3A4"/>
          </p15:clr>
        </p15:guide>
        <p15:guide id="5" orient="horz" pos="4156">
          <p15:clr>
            <a:srgbClr val="A4A3A4"/>
          </p15:clr>
        </p15:guide>
        <p15:guide id="6" orient="horz" pos="4224">
          <p15:clr>
            <a:srgbClr val="A4A3A4"/>
          </p15:clr>
        </p15:guide>
        <p15:guide id="7" orient="horz" pos="1275">
          <p15:clr>
            <a:srgbClr val="A4A3A4"/>
          </p15:clr>
        </p15:guide>
        <p15:guide id="8" orient="horz" pos="119">
          <p15:clr>
            <a:srgbClr val="A4A3A4"/>
          </p15:clr>
        </p15:guide>
        <p15:guide id="9" orient="horz" pos="255">
          <p15:clr>
            <a:srgbClr val="A4A3A4"/>
          </p15:clr>
        </p15:guide>
        <p15:guide id="10" orient="horz" pos="958">
          <p15:clr>
            <a:srgbClr val="F26B43"/>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4686BC22-1E81-48EF-BB76-117318C1E0B7}"/>
              </a:ext>
            </a:extLst>
          </p:cNvPr>
          <p:cNvSpPr/>
          <p:nvPr userDrawn="1">
            <p:custDataLst>
              <p:tags r:id="rId1"/>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sp>
        <p:nvSpPr>
          <p:cNvPr id="12" name="RbSidebar">
            <a:extLst>
              <a:ext uri="{FF2B5EF4-FFF2-40B4-BE49-F238E27FC236}">
                <a16:creationId xmlns:a16="http://schemas.microsoft.com/office/drawing/2014/main" id="{DB463569-4F94-402C-9200-39B98A6E19A3}"/>
              </a:ext>
            </a:extLst>
          </p:cNvPr>
          <p:cNvSpPr>
            <a:spLocks/>
          </p:cNvSpPr>
          <p:nvPr/>
        </p:nvSpPr>
        <p:spPr>
          <a:xfrm>
            <a:off x="-1" y="0"/>
            <a:ext cx="3214689" cy="6858000"/>
          </a:xfrm>
          <a:prstGeom prst="rect">
            <a:avLst/>
          </a:prstGeom>
          <a:solidFill>
            <a:schemeClr val="bg2"/>
          </a:solidFill>
          <a:ln w="9525">
            <a:noFill/>
          </a:ln>
          <a:effectLst/>
        </p:spPr>
        <p:style>
          <a:lnRef idx="1">
            <a:schemeClr val="accent1"/>
          </a:lnRef>
          <a:fillRef idx="0">
            <a:schemeClr val="accent1"/>
          </a:fillRef>
          <a:effectRef idx="0">
            <a:schemeClr val="accent1"/>
          </a:effectRef>
          <a:fontRef idx="minor">
            <a:schemeClr val="tx1"/>
          </a:fontRef>
        </p:style>
        <p:txBody>
          <a:bodyPr lIns="72000" tIns="72000" rIns="72000" bIns="72000" rtlCol="0" anchor="t" anchorCtr="0">
            <a:noAutofit/>
          </a:bodyPr>
          <a:lstStyle/>
          <a:p>
            <a:pPr lvl="0">
              <a:lnSpc>
                <a:spcPct val="90000"/>
              </a:lnSpc>
              <a:spcBef>
                <a:spcPts val="400"/>
              </a:spcBef>
            </a:pPr>
            <a:endParaRPr lang="en-US" sz="1500" b="0">
              <a:latin typeface="+mn-lt"/>
              <a:ea typeface="+mn-ea"/>
              <a:cs typeface="+mn-cs"/>
              <a:sym typeface="+mn-lt"/>
            </a:endParaRPr>
          </a:p>
        </p:txBody>
      </p:sp>
      <p:sp>
        <p:nvSpPr>
          <p:cNvPr id="5" name="Contents Text"/>
          <p:cNvSpPr>
            <a:spLocks noGrp="1"/>
          </p:cNvSpPr>
          <p:nvPr>
            <p:ph type="body" sz="quarter" idx="10" hasCustomPrompt="1"/>
            <p:custDataLst>
              <p:tags r:id="rId2"/>
            </p:custDataLst>
          </p:nvPr>
        </p:nvSpPr>
        <p:spPr>
          <a:xfrm>
            <a:off x="3575050" y="645567"/>
            <a:ext cx="8208962" cy="5663158"/>
          </a:xfrm>
          <a:prstGeom prst="rect">
            <a:avLst/>
          </a:prstGeom>
        </p:spPr>
        <p:txBody>
          <a:bodyPr wrap="square">
            <a:noAutofit/>
          </a:bodyPr>
          <a:lstStyle>
            <a:lvl1pPr marL="443088" indent="-443088">
              <a:spcBef>
                <a:spcPts val="1600"/>
              </a:spcBef>
              <a:tabLst>
                <a:tab pos="10508047" algn="r"/>
              </a:tabLst>
              <a:defRPr sz="1800">
                <a:solidFill>
                  <a:schemeClr val="tx1"/>
                </a:solidFill>
                <a:latin typeface="+mn-lt"/>
                <a:ea typeface="+mn-ea"/>
                <a:cs typeface="+mn-cs"/>
                <a:sym typeface="+mn-lt"/>
              </a:defRPr>
            </a:lvl1pPr>
            <a:lvl2pPr marL="886176" indent="-443088">
              <a:spcBef>
                <a:spcPts val="738"/>
              </a:spcBef>
              <a:buNone/>
              <a:tabLst>
                <a:tab pos="10508047" algn="r"/>
              </a:tabLst>
              <a:defRPr sz="1800" b="0">
                <a:solidFill>
                  <a:schemeClr val="tx1"/>
                </a:solidFill>
                <a:latin typeface="+mn-lt"/>
                <a:ea typeface="+mn-ea"/>
                <a:cs typeface="+mn-cs"/>
                <a:sym typeface="+mn-lt"/>
              </a:defRPr>
            </a:lvl2pPr>
            <a:lvl3pPr marL="1550808" indent="-664632">
              <a:spcBef>
                <a:spcPts val="0"/>
              </a:spcBef>
              <a:buNone/>
              <a:tabLst>
                <a:tab pos="10508047" algn="r"/>
              </a:tabLst>
              <a:defRPr sz="1800">
                <a:solidFill>
                  <a:schemeClr val="tx1"/>
                </a:solidFill>
                <a:latin typeface="+mn-lt"/>
                <a:ea typeface="+mn-ea"/>
                <a:cs typeface="+mn-cs"/>
                <a:sym typeface="+mn-lt"/>
              </a:defRPr>
            </a:lvl3pPr>
            <a:lvl4pPr marL="1545532" indent="-658463">
              <a:buNone/>
              <a:tabLst>
                <a:tab pos="10488508" algn="r"/>
              </a:tabLst>
              <a:defRPr/>
            </a:lvl4pPr>
            <a:lvl5pPr>
              <a:buNone/>
              <a:defRPr/>
            </a:lvl5pPr>
          </a:lstStyle>
          <a:p>
            <a:pPr lvl="0"/>
            <a:r>
              <a:rPr lang="en-US"/>
              <a:t>A.	xxx	xx</a:t>
            </a:r>
          </a:p>
          <a:p>
            <a:pPr lvl="0"/>
            <a:r>
              <a:rPr lang="en-US"/>
              <a:t>B.	xxx	xx</a:t>
            </a:r>
          </a:p>
          <a:p>
            <a:pPr lvl="1"/>
            <a:r>
              <a:rPr lang="en-US"/>
              <a:t>1.	xxx	xx</a:t>
            </a:r>
          </a:p>
          <a:p>
            <a:pPr lvl="1"/>
            <a:r>
              <a:rPr lang="en-US"/>
              <a:t>2.	xxx	xx</a:t>
            </a:r>
          </a:p>
          <a:p>
            <a:pPr lvl="2"/>
            <a:r>
              <a:rPr lang="en-US"/>
              <a:t>2.1	xxx	xx</a:t>
            </a:r>
          </a:p>
          <a:p>
            <a:pPr lvl="2"/>
            <a:r>
              <a:rPr lang="en-US"/>
              <a:t>2.2	xxx	xx</a:t>
            </a:r>
          </a:p>
          <a:p>
            <a:pPr lvl="0"/>
            <a:r>
              <a:rPr lang="en-US"/>
              <a:t>C.	xxx	xx</a:t>
            </a:r>
          </a:p>
          <a:p>
            <a:pPr lvl="1"/>
            <a:r>
              <a:rPr lang="en-US"/>
              <a:t>1.	xxx	xx</a:t>
            </a:r>
          </a:p>
          <a:p>
            <a:pPr lvl="2"/>
            <a:r>
              <a:rPr lang="en-US"/>
              <a:t>1.1	xxx	xx</a:t>
            </a:r>
          </a:p>
        </p:txBody>
      </p:sp>
      <p:sp>
        <p:nvSpPr>
          <p:cNvPr id="13" name="RB Disclaimer">
            <a:extLst>
              <a:ext uri="{FF2B5EF4-FFF2-40B4-BE49-F238E27FC236}">
                <a16:creationId xmlns:a16="http://schemas.microsoft.com/office/drawing/2014/main" id="{8511483E-7FE4-400E-928B-344F21987ED1}"/>
              </a:ext>
            </a:extLst>
          </p:cNvPr>
          <p:cNvSpPr txBox="1">
            <a:spLocks noChangeArrowheads="1"/>
          </p:cNvSpPr>
          <p:nvPr>
            <p:custDataLst>
              <p:tags r:id="rId3"/>
            </p:custDataLst>
          </p:nvPr>
        </p:nvSpPr>
        <p:spPr bwMode="auto">
          <a:xfrm>
            <a:off x="414000" y="5587693"/>
            <a:ext cx="2447926" cy="1246495"/>
          </a:xfrm>
          <a:prstGeom prst="rect">
            <a:avLst/>
          </a:prstGeom>
          <a:noFill/>
          <a:ln w="9525">
            <a:noFill/>
            <a:miter lim="800000"/>
            <a:headEnd/>
            <a:tailEnd/>
          </a:ln>
        </p:spPr>
        <p:txBody>
          <a:bodyPr wrap="square" lIns="0" tIns="0" rIns="0" bIns="0" anchor="b" anchorCtr="0">
            <a:spAutoFit/>
          </a:bodyPr>
          <a:lstStyle/>
          <a:p>
            <a:pPr algn="l" rtl="0" eaLnBrk="0" fontAlgn="base" hangingPunct="0">
              <a:spcBef>
                <a:spcPct val="0"/>
              </a:spcBef>
              <a:spcAft>
                <a:spcPct val="0"/>
              </a:spcAft>
              <a:tabLst>
                <a:tab pos="4857750" algn="l"/>
              </a:tabLst>
            </a:pPr>
            <a:r>
              <a:rPr kumimoji="1" lang="en-US" altLang="de-DE" sz="900" b="0" kern="1200" noProof="0">
                <a:solidFill>
                  <a:schemeClr val="tx1"/>
                </a:solidFill>
                <a:latin typeface="+mn-lt"/>
                <a:ea typeface="+mn-ea"/>
                <a:cs typeface="+mn-cs"/>
                <a:sym typeface="+mn-lt"/>
              </a:rPr>
              <a:t>This document shall be treated as confidential. It has been compiled for the exclusive internal use by our client and is not complete without the underlying detailed analyses and the oral presentation. It must not be passed on and/or must not be made available to third parties without prior written consent from Roland Berger.</a:t>
            </a:r>
          </a:p>
          <a:p>
            <a:pPr algn="l" rtl="0" eaLnBrk="0" fontAlgn="base" hangingPunct="0">
              <a:spcBef>
                <a:spcPct val="0"/>
              </a:spcBef>
              <a:spcAft>
                <a:spcPct val="0"/>
              </a:spcAft>
              <a:tabLst>
                <a:tab pos="4857750" algn="l"/>
              </a:tabLst>
            </a:pPr>
            <a:endParaRPr kumimoji="1" lang="en-US" altLang="de-DE" sz="900" b="0" kern="1200" noProof="0">
              <a:solidFill>
                <a:schemeClr val="tx1"/>
              </a:solidFill>
              <a:latin typeface="+mn-lt"/>
              <a:ea typeface="+mn-ea"/>
              <a:cs typeface="+mn-cs"/>
              <a:sym typeface="+mn-lt"/>
            </a:endParaRPr>
          </a:p>
          <a:p>
            <a:pPr algn="l" rtl="0" eaLnBrk="0" fontAlgn="base" hangingPunct="0">
              <a:spcBef>
                <a:spcPct val="0"/>
              </a:spcBef>
              <a:spcAft>
                <a:spcPct val="0"/>
              </a:spcAft>
              <a:tabLst>
                <a:tab pos="4857750" algn="l"/>
              </a:tabLst>
            </a:pPr>
            <a:r>
              <a:rPr kumimoji="1" lang="en-US" altLang="de-DE" sz="900" b="0" kern="1200" noProof="0">
                <a:solidFill>
                  <a:schemeClr val="tx1"/>
                </a:solidFill>
                <a:latin typeface="+mn-lt"/>
                <a:ea typeface="+mn-ea"/>
                <a:cs typeface="+mn-cs"/>
                <a:sym typeface="+mn-lt"/>
              </a:rPr>
              <a:t>© Roland Berger</a:t>
            </a:r>
          </a:p>
        </p:txBody>
      </p:sp>
      <p:sp>
        <p:nvSpPr>
          <p:cNvPr id="17" name="Title Placeholder">
            <a:extLst>
              <a:ext uri="{FF2B5EF4-FFF2-40B4-BE49-F238E27FC236}">
                <a16:creationId xmlns:a16="http://schemas.microsoft.com/office/drawing/2014/main" id="{D13AF29C-5C50-4D21-A7F3-8B4315D63488}"/>
              </a:ext>
            </a:extLst>
          </p:cNvPr>
          <p:cNvSpPr/>
          <p:nvPr/>
        </p:nvSpPr>
        <p:spPr>
          <a:xfrm>
            <a:off x="414000" y="551113"/>
            <a:ext cx="2452688" cy="541856"/>
          </a:xfrm>
          <a:prstGeom prst="rect">
            <a:avLst/>
          </a:prstGeom>
        </p:spPr>
        <p:txBody>
          <a:bodyPr vert="horz" wrap="square" lIns="0" tIns="0" rIns="0" bIns="180000" rtlCol="0" anchor="t" anchorCtr="0">
            <a:spAutoFit/>
          </a:bodyPr>
          <a:lstStyle/>
          <a:p>
            <a:pPr lvl="0">
              <a:lnSpc>
                <a:spcPct val="90000"/>
              </a:lnSpc>
              <a:spcBef>
                <a:spcPct val="0"/>
              </a:spcBef>
              <a:buNone/>
            </a:pPr>
            <a:r>
              <a:rPr lang="en-US" sz="2600" b="1">
                <a:latin typeface="+mn-lt"/>
                <a:ea typeface="+mn-ea"/>
                <a:cs typeface="+mn-cs"/>
              </a:rPr>
              <a:t>Contents</a:t>
            </a:r>
          </a:p>
        </p:txBody>
      </p:sp>
    </p:spTree>
    <p:extLst>
      <p:ext uri="{BB962C8B-B14F-4D97-AF65-F5344CB8AC3E}">
        <p14:creationId xmlns:p14="http://schemas.microsoft.com/office/powerpoint/2010/main" val="4276462533"/>
      </p:ext>
    </p:extLst>
  </p:cSld>
  <p:clrMapOvr>
    <a:masterClrMapping/>
  </p:clrMapOvr>
  <p:extLst>
    <p:ext uri="{DCECCB84-F9BA-43D5-87BE-67443E8EF086}">
      <p15:sldGuideLst xmlns:p15="http://schemas.microsoft.com/office/powerpoint/2012/main">
        <p15:guide id="1" pos="2252">
          <p15:clr>
            <a:srgbClr val="F26B43"/>
          </p15:clr>
        </p15:guide>
        <p15:guide id="2" orient="horz" pos="527">
          <p15:clr>
            <a:srgbClr val="A4A3A4"/>
          </p15:clr>
        </p15:guide>
        <p15:guide id="3" orient="horz" pos="346">
          <p15:clr>
            <a:srgbClr val="F26B43"/>
          </p15:clr>
        </p15:guide>
        <p15:guide id="4" orient="horz" pos="3974">
          <p15:clr>
            <a:srgbClr val="F26B43"/>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V">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9A74A08D-EC44-4BE7-93A5-FD6D7EA61EC1}"/>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3" name="Object 2" hidden="1">
            <a:extLst>
              <a:ext uri="{FF2B5EF4-FFF2-40B4-BE49-F238E27FC236}">
                <a16:creationId xmlns:a16="http://schemas.microsoft.com/office/drawing/2014/main" id="{62870243-1C36-470C-8BBC-581F4B35412D}"/>
              </a:ext>
            </a:extLst>
          </p:cNvPr>
          <p:cNvGraphicFramePr>
            <a:graphicFrameLocks noChangeAspect="1"/>
          </p:cNvGraphicFramePr>
          <p:nvPr>
            <p:custDataLst>
              <p:tags r:id="rId3"/>
            </p:custDataLst>
            <p:extLst>
              <p:ext uri="{D42A27DB-BD31-4B8C-83A1-F6EECF244321}">
                <p14:modId xmlns:p14="http://schemas.microsoft.com/office/powerpoint/2010/main" val="21219294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2137" name="think-cell Slide" r:id="rId5" imgW="592" imgH="591" progId="TCLayout.ActiveDocument.1">
                  <p:embed/>
                </p:oleObj>
              </mc:Choice>
              <mc:Fallback>
                <p:oleObj name="think-cell Slide" r:id="rId5" imgW="592" imgH="591" progId="TCLayout.ActiveDocument.1">
                  <p:embed/>
                  <p:pic>
                    <p:nvPicPr>
                      <p:cNvPr id="3" name="Object 2" hidden="1">
                        <a:extLst>
                          <a:ext uri="{FF2B5EF4-FFF2-40B4-BE49-F238E27FC236}">
                            <a16:creationId xmlns:a16="http://schemas.microsoft.com/office/drawing/2014/main" id="{62870243-1C36-470C-8BBC-581F4B35412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7" name="RbDividerLine">
            <a:extLst>
              <a:ext uri="{FF2B5EF4-FFF2-40B4-BE49-F238E27FC236}">
                <a16:creationId xmlns:a16="http://schemas.microsoft.com/office/drawing/2014/main" id="{00A67203-2CF1-42E9-9879-BE5DB10F5934}"/>
              </a:ext>
            </a:extLst>
          </p:cNvPr>
          <p:cNvCxnSpPr>
            <a:cxnSpLocks/>
          </p:cNvCxnSpPr>
          <p:nvPr/>
        </p:nvCxnSpPr>
        <p:spPr>
          <a:xfrm>
            <a:off x="7643813" y="0"/>
            <a:ext cx="0" cy="6858000"/>
          </a:xfrm>
          <a:prstGeom prst="line">
            <a:avLst/>
          </a:prstGeom>
          <a:ln w="6350" cmpd="sng">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5" name="RbSidebar">
            <a:extLst>
              <a:ext uri="{FF2B5EF4-FFF2-40B4-BE49-F238E27FC236}">
                <a16:creationId xmlns:a16="http://schemas.microsoft.com/office/drawing/2014/main" id="{A39EB9E6-3F4F-45F7-8EF9-89555F567258}"/>
              </a:ext>
            </a:extLst>
          </p:cNvPr>
          <p:cNvSpPr>
            <a:spLocks/>
          </p:cNvSpPr>
          <p:nvPr/>
        </p:nvSpPr>
        <p:spPr>
          <a:xfrm>
            <a:off x="-1" y="0"/>
            <a:ext cx="3214689" cy="6858000"/>
          </a:xfrm>
          <a:prstGeom prst="rect">
            <a:avLst/>
          </a:prstGeom>
          <a:solidFill>
            <a:schemeClr val="bg2"/>
          </a:solidFill>
          <a:ln w="9525">
            <a:noFill/>
          </a:ln>
          <a:effectLst/>
        </p:spPr>
        <p:style>
          <a:lnRef idx="1">
            <a:schemeClr val="accent1"/>
          </a:lnRef>
          <a:fillRef idx="0">
            <a:schemeClr val="accent1"/>
          </a:fillRef>
          <a:effectRef idx="0">
            <a:schemeClr val="accent1"/>
          </a:effectRef>
          <a:fontRef idx="minor">
            <a:schemeClr val="tx1"/>
          </a:fontRef>
        </p:style>
        <p:txBody>
          <a:bodyPr lIns="72000" tIns="72000" rIns="72000" bIns="72000" rtlCol="0" anchor="t" anchorCtr="0">
            <a:noAutofit/>
          </a:bodyPr>
          <a:lstStyle/>
          <a:p>
            <a:pPr lvl="0">
              <a:lnSpc>
                <a:spcPct val="90000"/>
              </a:lnSpc>
              <a:spcBef>
                <a:spcPts val="400"/>
              </a:spcBef>
            </a:pPr>
            <a:endParaRPr lang="en-US" sz="1500" b="0">
              <a:latin typeface="+mn-lt"/>
              <a:ea typeface="+mn-ea"/>
              <a:cs typeface="+mn-cs"/>
              <a:sym typeface="+mn-lt"/>
            </a:endParaRPr>
          </a:p>
        </p:txBody>
      </p:sp>
      <p:sp>
        <p:nvSpPr>
          <p:cNvPr id="8" name="Title Placeholder">
            <a:extLst>
              <a:ext uri="{FF2B5EF4-FFF2-40B4-BE49-F238E27FC236}">
                <a16:creationId xmlns:a16="http://schemas.microsoft.com/office/drawing/2014/main" id="{65CE84EB-8521-4564-92D7-0404BD6A5407}"/>
              </a:ext>
            </a:extLst>
          </p:cNvPr>
          <p:cNvSpPr>
            <a:spLocks noGrp="1"/>
          </p:cNvSpPr>
          <p:nvPr>
            <p:ph type="title" hasCustomPrompt="1"/>
          </p:nvPr>
        </p:nvSpPr>
        <p:spPr>
          <a:xfrm>
            <a:off x="414000" y="2024063"/>
            <a:ext cx="2441913" cy="1080296"/>
          </a:xfrm>
          <a:prstGeom prst="rect">
            <a:avLst/>
          </a:prstGeom>
          <a:noFill/>
        </p:spPr>
        <p:txBody>
          <a:bodyPr vert="horz" wrap="square" lIns="0" tIns="0" rIns="0" bIns="0" rtlCol="0" anchor="t" anchorCtr="0">
            <a:spAutoFit/>
          </a:bodyPr>
          <a:lstStyle>
            <a:lvl1pPr>
              <a:defRPr lang="en-US" dirty="0">
                <a:latin typeface="+mj-lt"/>
                <a:ea typeface="+mj-ea"/>
                <a:cs typeface="+mj-cs"/>
              </a:defRPr>
            </a:lvl1pPr>
          </a:lstStyle>
          <a:p>
            <a:pPr marL="0" lvl="0"/>
            <a:r>
              <a:rPr lang="en-US"/>
              <a:t>First name</a:t>
            </a:r>
            <a:br>
              <a:rPr lang="en-US"/>
            </a:br>
            <a:r>
              <a:rPr lang="en-US"/>
              <a:t>Last name </a:t>
            </a:r>
            <a:br>
              <a:rPr lang="en-US"/>
            </a:br>
            <a:r>
              <a:rPr lang="en-US"/>
              <a:t>3 lines max.</a:t>
            </a:r>
          </a:p>
        </p:txBody>
      </p:sp>
      <p:sp>
        <p:nvSpPr>
          <p:cNvPr id="6" name="Picture Placeholder">
            <a:extLst>
              <a:ext uri="{FF2B5EF4-FFF2-40B4-BE49-F238E27FC236}">
                <a16:creationId xmlns:a16="http://schemas.microsoft.com/office/drawing/2014/main" id="{954B7BA6-0C3B-45C0-9510-A1ECF6E1E165}"/>
              </a:ext>
            </a:extLst>
          </p:cNvPr>
          <p:cNvSpPr>
            <a:spLocks noGrp="1" noChangeAspect="1"/>
          </p:cNvSpPr>
          <p:nvPr>
            <p:ph type="pic" sz="quarter" idx="16" hasCustomPrompt="1"/>
          </p:nvPr>
        </p:nvSpPr>
        <p:spPr>
          <a:xfrm>
            <a:off x="414000" y="198437"/>
            <a:ext cx="1601955" cy="1601746"/>
          </a:xfrm>
          <a:prstGeom prst="ellipse">
            <a:avLst/>
          </a:prstGeom>
          <a:noFill/>
          <a:ln w="19050" cmpd="sng">
            <a:noFill/>
          </a:ln>
        </p:spPr>
        <p:txBody>
          <a:bodyPr tIns="144000" anchor="ctr">
            <a:noAutofit/>
          </a:bodyPr>
          <a:lstStyle>
            <a:lvl1pPr marL="0" indent="0" algn="ctr">
              <a:buNone/>
              <a:defRPr sz="1000">
                <a:solidFill>
                  <a:schemeClr val="tx2"/>
                </a:solidFill>
                <a:latin typeface="+mn-lt"/>
                <a:ea typeface="+mn-ea"/>
                <a:cs typeface="+mn-cs"/>
                <a:sym typeface="+mn-lt"/>
              </a:defRPr>
            </a:lvl1pPr>
          </a:lstStyle>
          <a:p>
            <a:r>
              <a:rPr lang="en-US"/>
              <a:t>Insert image from</a:t>
            </a:r>
            <a:br>
              <a:rPr lang="en-US"/>
            </a:br>
            <a:r>
              <a:rPr lang="en-US"/>
              <a:t>RB Library –OR– Click icon to add from file </a:t>
            </a:r>
            <a:br>
              <a:rPr lang="en-US"/>
            </a:br>
            <a:br>
              <a:rPr lang="en-US"/>
            </a:br>
            <a:br>
              <a:rPr lang="en-US"/>
            </a:br>
            <a:r>
              <a:rPr lang="en-US"/>
              <a:t>–OR– Select frame and paste | To clear image frame, use backspace</a:t>
            </a:r>
          </a:p>
        </p:txBody>
      </p:sp>
    </p:spTree>
    <p:extLst>
      <p:ext uri="{BB962C8B-B14F-4D97-AF65-F5344CB8AC3E}">
        <p14:creationId xmlns:p14="http://schemas.microsoft.com/office/powerpoint/2010/main" val="3515625468"/>
      </p:ext>
    </p:extLst>
  </p:cSld>
  <p:clrMapOvr>
    <a:masterClrMapping/>
  </p:clrMapOvr>
  <p:extLst>
    <p:ext uri="{DCECCB84-F9BA-43D5-87BE-67443E8EF086}">
      <p15:sldGuideLst xmlns:p15="http://schemas.microsoft.com/office/powerpoint/2012/main">
        <p15:guide id="1" orient="horz" pos="1275">
          <p15:clr>
            <a:srgbClr val="A4A3A4"/>
          </p15:clr>
        </p15:guide>
        <p15:guide id="2" orient="horz" pos="3974">
          <p15:clr>
            <a:srgbClr val="F26B43"/>
          </p15:clr>
        </p15:guide>
        <p15:guide id="3" orient="horz" pos="2682">
          <p15:clr>
            <a:srgbClr val="A4A3A4"/>
          </p15:clr>
        </p15:guide>
        <p15:guide id="4" orient="horz" pos="2069">
          <p15:clr>
            <a:srgbClr val="A4A3A4"/>
          </p15:clr>
        </p15:guide>
        <p15:guide id="5" pos="1799">
          <p15:clr>
            <a:srgbClr val="A4A3A4"/>
          </p15:clr>
        </p15:guide>
        <p15:guide id="7" pos="2252">
          <p15:clr>
            <a:srgbClr val="F26B43"/>
          </p15:clr>
        </p15:guide>
        <p15:guide id="8" pos="2706">
          <p15:clr>
            <a:srgbClr val="A4A3A4"/>
          </p15:clr>
        </p15:guide>
        <p15:guide id="9" pos="4588">
          <p15:clr>
            <a:srgbClr val="A4A3A4"/>
          </p15:clr>
        </p15:guide>
        <p15:guide id="10" pos="5042">
          <p15:clr>
            <a:srgbClr val="A4A3A4"/>
          </p15:clr>
        </p15:guide>
        <p15:guide id="11" pos="5496">
          <p15:clr>
            <a:srgbClr val="A4A3A4"/>
          </p15:clr>
        </p15:guide>
        <p15:guide id="12" orient="horz" pos="346">
          <p15:clr>
            <a:srgbClr val="F26B43"/>
          </p15:clr>
        </p15:guide>
        <p15:guide id="13" orient="horz" pos="119">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DA1A63F0-2124-452A-9532-8B1E39D3F140}"/>
              </a:ext>
            </a:extLst>
          </p:cNvPr>
          <p:cNvSpPr/>
          <p:nvPr userDrawn="1">
            <p:custDataLst>
              <p:tags r:id="rId2"/>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graphicFrame>
        <p:nvGraphicFramePr>
          <p:cNvPr id="3" name="Object 2" hidden="1">
            <a:extLst>
              <a:ext uri="{FF2B5EF4-FFF2-40B4-BE49-F238E27FC236}">
                <a16:creationId xmlns:a16="http://schemas.microsoft.com/office/drawing/2014/main" id="{AE13CA05-8434-4D1D-9BA9-7D5AE88FA0BB}"/>
              </a:ext>
            </a:extLst>
          </p:cNvPr>
          <p:cNvGraphicFramePr>
            <a:graphicFrameLocks noChangeAspect="1"/>
          </p:cNvGraphicFramePr>
          <p:nvPr>
            <p:custDataLst>
              <p:tags r:id="rId3"/>
            </p:custDataLst>
            <p:extLst>
              <p:ext uri="{D42A27DB-BD31-4B8C-83A1-F6EECF244321}">
                <p14:modId xmlns:p14="http://schemas.microsoft.com/office/powerpoint/2010/main" val="13697153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61" name="think-cell Slide" r:id="rId5" imgW="592" imgH="591" progId="TCLayout.ActiveDocument.1">
                  <p:embed/>
                </p:oleObj>
              </mc:Choice>
              <mc:Fallback>
                <p:oleObj name="think-cell Slide" r:id="rId5" imgW="592" imgH="591" progId="TCLayout.ActiveDocument.1">
                  <p:embed/>
                  <p:pic>
                    <p:nvPicPr>
                      <p:cNvPr id="3" name="Object 2" hidden="1">
                        <a:extLst>
                          <a:ext uri="{FF2B5EF4-FFF2-40B4-BE49-F238E27FC236}">
                            <a16:creationId xmlns:a16="http://schemas.microsoft.com/office/drawing/2014/main" id="{AE13CA05-8434-4D1D-9BA9-7D5AE88FA0B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bReference" hidden="1">
            <a:extLst>
              <a:ext uri="{FF2B5EF4-FFF2-40B4-BE49-F238E27FC236}">
                <a16:creationId xmlns:a16="http://schemas.microsoft.com/office/drawing/2014/main" id="{B6A4C003-8A08-49B6-AEA5-4B85E65FAE56}"/>
              </a:ext>
            </a:extLst>
          </p:cNvPr>
          <p:cNvSpPr>
            <a:spLocks/>
          </p:cNvSpPr>
          <p:nvPr/>
        </p:nvSpPr>
        <p:spPr>
          <a:xfrm>
            <a:off x="414000" y="2024062"/>
            <a:ext cx="11381174" cy="4033837"/>
          </a:xfrm>
          <a:prstGeom prst="rect">
            <a:avLst/>
          </a:prstGeom>
          <a:solidFill>
            <a:srgbClr val="E2262D">
              <a:alpha val="2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0" numCol="1" spcCol="0" rtlCol="0" fromWordArt="0" anchor="t" anchorCtr="0" forceAA="0" compatLnSpc="1">
            <a:prstTxWarp prst="textNoShape">
              <a:avLst/>
            </a:prstTxWarp>
            <a:noAutofit/>
          </a:bodyPr>
          <a:lstStyle/>
          <a:p>
            <a:pPr lvl="0" algn="r"/>
            <a:r>
              <a:rPr lang="en-US" sz="1400">
                <a:solidFill>
                  <a:srgbClr val="E2262D"/>
                </a:solidFill>
              </a:rPr>
              <a:t>!! REQUIRED – Reference area !!</a:t>
            </a:r>
          </a:p>
        </p:txBody>
      </p:sp>
      <p:sp>
        <p:nvSpPr>
          <p:cNvPr id="4" name="Text Placeholder"/>
          <p:cNvSpPr>
            <a:spLocks noGrp="1"/>
          </p:cNvSpPr>
          <p:nvPr>
            <p:ph type="body" sz="quarter" idx="12" hasCustomPrompt="1"/>
          </p:nvPr>
        </p:nvSpPr>
        <p:spPr>
          <a:xfrm>
            <a:off x="407989" y="2036763"/>
            <a:ext cx="11370010" cy="1151084"/>
          </a:xfrm>
          <a:prstGeom prst="rect">
            <a:avLst/>
          </a:prstGeom>
        </p:spPr>
        <p:txBody>
          <a:bodyPr vert="horz" wrap="square" lIns="0" tIns="0" rIns="0" bIns="0" rtlCol="0">
            <a:spAutoFit/>
          </a:bodyPr>
          <a:lstStyle>
            <a:lvl1pPr>
              <a:defRPr lang="en-US" sz="1800" dirty="0" smtClean="0">
                <a:latin typeface="+mn-lt"/>
                <a:ea typeface="+mn-ea"/>
                <a:cs typeface="+mn-cs"/>
              </a:defRPr>
            </a:lvl1pPr>
            <a:lvl2pPr>
              <a:defRPr lang="en-US" sz="1800" dirty="0" smtClean="0">
                <a:latin typeface="+mn-lt"/>
                <a:ea typeface="+mn-ea"/>
                <a:cs typeface="+mn-cs"/>
              </a:defRPr>
            </a:lvl2pPr>
            <a:lvl3pPr>
              <a:defRPr lang="en-US" sz="1800" dirty="0" smtClean="0">
                <a:latin typeface="+mn-lt"/>
                <a:ea typeface="+mn-ea"/>
                <a:cs typeface="+mn-cs"/>
              </a:defRPr>
            </a:lvl3pPr>
            <a:lvl4pPr>
              <a:defRPr lang="en-US" sz="1800" dirty="0" smtClean="0">
                <a:latin typeface="+mn-lt"/>
                <a:ea typeface="+mn-ea"/>
                <a:cs typeface="+mn-cs"/>
              </a:defRPr>
            </a:lvl4pPr>
          </a:lstStyle>
          <a:p>
            <a:pPr lvl="0" defTabSz="914400" fontAlgn="base">
              <a:spcBef>
                <a:spcPts val="300"/>
              </a:spcBef>
              <a:spcAft>
                <a:spcPct val="0"/>
              </a:spcAft>
              <a:buClrTx/>
              <a:buSzPct val="100000"/>
            </a:pPr>
            <a:r>
              <a:rPr lang="en-US"/>
              <a:t>Click to edit Master text styles – Level 0</a:t>
            </a:r>
          </a:p>
          <a:p>
            <a:pPr marL="187940" lvl="1" indent="-187940" defTabSz="914400" fontAlgn="base">
              <a:spcBef>
                <a:spcPts val="400"/>
              </a:spcBef>
              <a:spcAft>
                <a:spcPct val="0"/>
              </a:spcAft>
              <a:buSzPct val="100000"/>
              <a:buFont typeface="Arial" panose="020B0604020202020204" pitchFamily="34" charset="0"/>
              <a:buChar char="•"/>
            </a:pPr>
            <a:r>
              <a:rPr lang="en-US"/>
              <a:t>Level 1</a:t>
            </a:r>
          </a:p>
          <a:p>
            <a:pPr marL="357832" lvl="2" indent="-173574" defTabSz="914400" fontAlgn="base">
              <a:spcBef>
                <a:spcPts val="400"/>
              </a:spcBef>
              <a:spcAft>
                <a:spcPct val="0"/>
              </a:spcAft>
              <a:buSzPct val="100000"/>
            </a:pPr>
            <a:r>
              <a:rPr lang="en-US"/>
              <a:t>Level 2</a:t>
            </a:r>
          </a:p>
          <a:p>
            <a:pPr marL="518057" lvl="3" indent="-149543" defTabSz="914400" fontAlgn="base">
              <a:spcBef>
                <a:spcPts val="400"/>
              </a:spcBef>
              <a:spcAft>
                <a:spcPct val="0"/>
              </a:spcAft>
              <a:buSzPct val="100000"/>
            </a:pPr>
            <a:r>
              <a:rPr lang="en-US"/>
              <a:t>Level 3</a:t>
            </a:r>
          </a:p>
        </p:txBody>
      </p:sp>
      <p:sp>
        <p:nvSpPr>
          <p:cNvPr id="14" name="Title Placeholder">
            <a:extLst>
              <a:ext uri="{FF2B5EF4-FFF2-40B4-BE49-F238E27FC236}">
                <a16:creationId xmlns:a16="http://schemas.microsoft.com/office/drawing/2014/main" id="{B4C41751-9F16-401F-B1E9-14E62C050731}"/>
              </a:ext>
            </a:extLst>
          </p:cNvPr>
          <p:cNvSpPr>
            <a:spLocks noGrp="1"/>
          </p:cNvSpPr>
          <p:nvPr>
            <p:ph type="title" hasCustomPrompt="1"/>
          </p:nvPr>
        </p:nvSpPr>
        <p:spPr>
          <a:xfrm>
            <a:off x="407988" y="553166"/>
            <a:ext cx="11370011" cy="720000"/>
          </a:xfrm>
          <a:prstGeom prst="rect">
            <a:avLst/>
          </a:prstGeom>
        </p:spPr>
        <p:txBody>
          <a:bodyPr vert="horz" wrap="square" lIns="0" tIns="0" rIns="0" bIns="0" rtlCol="0" anchor="t" anchorCtr="0">
            <a:noAutofit/>
          </a:bodyPr>
          <a:lstStyle>
            <a:lvl1pPr>
              <a:defRPr>
                <a:latin typeface="+mj-lt"/>
                <a:ea typeface="+mj-ea"/>
                <a:cs typeface="+mj-cs"/>
              </a:defRPr>
            </a:lvl1pPr>
          </a:lstStyle>
          <a:p>
            <a:r>
              <a:rPr lang="en-US" noProof="0"/>
              <a:t>Click to edit Action Title</a:t>
            </a:r>
            <a:br>
              <a:rPr lang="en-US" noProof="0"/>
            </a:br>
            <a:r>
              <a:rPr lang="en-US" noProof="0"/>
              <a:t>(max. 2 lines)</a:t>
            </a:r>
          </a:p>
        </p:txBody>
      </p:sp>
    </p:spTree>
    <p:extLst>
      <p:ext uri="{BB962C8B-B14F-4D97-AF65-F5344CB8AC3E}">
        <p14:creationId xmlns:p14="http://schemas.microsoft.com/office/powerpoint/2010/main" val="3049479226"/>
      </p:ext>
    </p:extLst>
  </p:cSld>
  <p:clrMapOvr>
    <a:masterClrMapping/>
  </p:clrMapOvr>
  <p:extLst>
    <p:ext uri="{DCECCB84-F9BA-43D5-87BE-67443E8EF086}">
      <p15:sldGuideLst xmlns:p15="http://schemas.microsoft.com/office/powerpoint/2012/main">
        <p15:guide id="1" orient="horz" pos="346">
          <p15:clr>
            <a:srgbClr val="F26B43"/>
          </p15:clr>
        </p15:guide>
        <p15:guide id="2" orient="horz" pos="958">
          <p15:clr>
            <a:srgbClr val="F26B43"/>
          </p15:clr>
        </p15:guide>
        <p15:guide id="3" orient="horz" pos="3974">
          <p15:clr>
            <a:srgbClr val="F26B43"/>
          </p15:clr>
        </p15:guide>
        <p15:guide id="4" orient="horz" pos="4224">
          <p15:clr>
            <a:srgbClr val="A4A3A4"/>
          </p15:clr>
        </p15:guide>
        <p15:guide id="5" orient="horz" pos="4156">
          <p15:clr>
            <a:srgbClr val="A4A3A4"/>
          </p15:clr>
        </p15:guide>
        <p15:guide id="6" orient="horz" pos="3816">
          <p15:clr>
            <a:srgbClr val="A4A3A4"/>
          </p15:clr>
        </p15:guide>
        <p15:guide id="8" orient="horz" pos="255">
          <p15:clr>
            <a:srgbClr val="A4A3A4"/>
          </p15:clr>
        </p15:guide>
        <p15:guide id="9" orient="horz" pos="119">
          <p15:clr>
            <a:srgbClr val="A4A3A4"/>
          </p15:clr>
        </p15:guide>
        <p15:guide id="10" orient="horz" pos="1275">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4F6F2FCC-4261-453C-82D7-E135395B53FC}"/>
              </a:ext>
            </a:extLst>
          </p:cNvPr>
          <p:cNvSpPr/>
          <p:nvPr userDrawn="1">
            <p:custDataLst>
              <p:tags r:id="rId1"/>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sp>
        <p:nvSpPr>
          <p:cNvPr id="5" name="RbReference" hidden="1">
            <a:extLst>
              <a:ext uri="{FF2B5EF4-FFF2-40B4-BE49-F238E27FC236}">
                <a16:creationId xmlns:a16="http://schemas.microsoft.com/office/drawing/2014/main" id="{E902F32F-9C5A-4996-836B-55DAB2CF4CDE}"/>
              </a:ext>
            </a:extLst>
          </p:cNvPr>
          <p:cNvSpPr>
            <a:spLocks/>
          </p:cNvSpPr>
          <p:nvPr/>
        </p:nvSpPr>
        <p:spPr>
          <a:xfrm>
            <a:off x="414000" y="2024062"/>
            <a:ext cx="11381174" cy="4033837"/>
          </a:xfrm>
          <a:prstGeom prst="rect">
            <a:avLst/>
          </a:prstGeom>
          <a:solidFill>
            <a:srgbClr val="E2262D">
              <a:alpha val="2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0" numCol="1" spcCol="0" rtlCol="0" fromWordArt="0" anchor="t" anchorCtr="0" forceAA="0" compatLnSpc="1">
            <a:prstTxWarp prst="textNoShape">
              <a:avLst/>
            </a:prstTxWarp>
            <a:noAutofit/>
          </a:bodyPr>
          <a:lstStyle/>
          <a:p>
            <a:pPr lvl="0" algn="r"/>
            <a:r>
              <a:rPr lang="en-US" sz="1400">
                <a:solidFill>
                  <a:srgbClr val="E2262D"/>
                </a:solidFill>
              </a:rPr>
              <a:t>!! REQUIRED – Reference area !!</a:t>
            </a:r>
          </a:p>
        </p:txBody>
      </p:sp>
    </p:spTree>
    <p:extLst>
      <p:ext uri="{BB962C8B-B14F-4D97-AF65-F5344CB8AC3E}">
        <p14:creationId xmlns:p14="http://schemas.microsoft.com/office/powerpoint/2010/main" val="1400736984"/>
      </p:ext>
    </p:extLst>
  </p:cSld>
  <p:clrMapOvr>
    <a:masterClrMapping/>
  </p:clrMapOvr>
  <p:extLst>
    <p:ext uri="{DCECCB84-F9BA-43D5-87BE-67443E8EF086}">
      <p15:sldGuideLst xmlns:p15="http://schemas.microsoft.com/office/powerpoint/2012/main">
        <p15:guide id="1" orient="horz" pos="346">
          <p15:clr>
            <a:srgbClr val="F26B43"/>
          </p15:clr>
        </p15:guide>
        <p15:guide id="2" orient="horz" pos="3974">
          <p15:clr>
            <a:srgbClr val="F26B43"/>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End light">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493B3490-A155-4D5B-9A3D-E2E5C2A8DF10}"/>
              </a:ext>
            </a:extLst>
          </p:cNvPr>
          <p:cNvSpPr/>
          <p:nvPr userDrawn="1">
            <p:custDataLst>
              <p:tags r:id="rId1"/>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pic>
        <p:nvPicPr>
          <p:cNvPr id="13" name="RB logo">
            <a:extLst>
              <a:ext uri="{FF2B5EF4-FFF2-40B4-BE49-F238E27FC236}">
                <a16:creationId xmlns:a16="http://schemas.microsoft.com/office/drawing/2014/main" id="{56B9A362-6FAE-4227-99E8-C2970E3DAA3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r:link="rId5"/>
              </a:ext>
            </a:extLst>
          </a:blip>
          <a:srcRect/>
          <a:stretch>
            <a:fillRect/>
          </a:stretch>
        </p:blipFill>
        <p:spPr>
          <a:xfrm>
            <a:off x="6365334" y="2259000"/>
            <a:ext cx="4719132" cy="2340000"/>
          </a:xfrm>
          <a:prstGeom prst="rect">
            <a:avLst/>
          </a:prstGeom>
        </p:spPr>
      </p:pic>
    </p:spTree>
    <p:extLst>
      <p:ext uri="{BB962C8B-B14F-4D97-AF65-F5344CB8AC3E}">
        <p14:creationId xmlns:p14="http://schemas.microsoft.com/office/powerpoint/2010/main" val="42243269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End dark">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06BDA669-435F-4281-8A43-3210FA7DDB3E}"/>
              </a:ext>
            </a:extLst>
          </p:cNvPr>
          <p:cNvSpPr/>
          <p:nvPr userDrawn="1">
            <p:custDataLst>
              <p:tags r:id="rId1"/>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pic>
        <p:nvPicPr>
          <p:cNvPr id="12" name="RB logo">
            <a:extLst>
              <a:ext uri="{FF2B5EF4-FFF2-40B4-BE49-F238E27FC236}">
                <a16:creationId xmlns:a16="http://schemas.microsoft.com/office/drawing/2014/main" id="{E4DF95B4-D2FD-4816-B90A-6954D3DCF6A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r:link="rId5"/>
              </a:ext>
            </a:extLst>
          </a:blip>
          <a:srcRect/>
          <a:stretch>
            <a:fillRect/>
          </a:stretch>
        </p:blipFill>
        <p:spPr>
          <a:xfrm>
            <a:off x="3736435" y="2259000"/>
            <a:ext cx="4719130" cy="2340000"/>
          </a:xfrm>
          <a:prstGeom prst="rect">
            <a:avLst/>
          </a:prstGeom>
        </p:spPr>
      </p:pic>
    </p:spTree>
    <p:extLst>
      <p:ext uri="{BB962C8B-B14F-4D97-AF65-F5344CB8AC3E}">
        <p14:creationId xmlns:p14="http://schemas.microsoft.com/office/powerpoint/2010/main" val="786922261"/>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End image light">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AFBE7898-B299-412B-B64C-61CDD7315240}"/>
              </a:ext>
            </a:extLst>
          </p:cNvPr>
          <p:cNvSpPr/>
          <p:nvPr userDrawn="1">
            <p:custDataLst>
              <p:tags r:id="rId1"/>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sp>
        <p:nvSpPr>
          <p:cNvPr id="9" name="Picture Placeholder">
            <a:extLst>
              <a:ext uri="{FF2B5EF4-FFF2-40B4-BE49-F238E27FC236}">
                <a16:creationId xmlns:a16="http://schemas.microsoft.com/office/drawing/2014/main" id="{AA3D0A99-F6D8-44B4-AD15-530279E4D849}"/>
              </a:ext>
            </a:extLst>
          </p:cNvPr>
          <p:cNvSpPr>
            <a:spLocks noGrp="1" noChangeAspect="1"/>
          </p:cNvSpPr>
          <p:nvPr>
            <p:ph type="pic" sz="quarter" idx="21" hasCustomPrompt="1"/>
          </p:nvPr>
        </p:nvSpPr>
        <p:spPr>
          <a:xfrm>
            <a:off x="0" y="0"/>
            <a:ext cx="12192000" cy="6858000"/>
          </a:xfrm>
        </p:spPr>
        <p:txBody>
          <a:bodyPr vert="horz" wrap="square" lIns="414000" tIns="252000" rIns="3600000" bIns="0" rtlCol="0">
            <a:noAutofit/>
          </a:bodyPr>
          <a:lstStyle>
            <a:lvl1pPr>
              <a:defRPr lang="en-US" dirty="0">
                <a:solidFill>
                  <a:schemeClr val="tx2"/>
                </a:solidFill>
                <a:latin typeface="+mn-lt"/>
                <a:ea typeface="+mn-ea"/>
                <a:cs typeface="+mn-cs"/>
              </a:defRPr>
            </a:lvl1pPr>
          </a:lstStyle>
          <a:p>
            <a:r>
              <a:rPr lang="en-US"/>
              <a:t>Insert image from RB Library –OR– Click icon to add from file –OR– Select frame and paste | Send to back</a:t>
            </a:r>
            <a:br>
              <a:rPr lang="en-US"/>
            </a:br>
            <a:r>
              <a:rPr lang="en-US"/>
              <a:t>If RB Brand elements are missing, insert from RB Library, send behind text</a:t>
            </a:r>
            <a:br>
              <a:rPr lang="en-US"/>
            </a:br>
            <a:r>
              <a:rPr lang="en-US"/>
              <a:t>To clear image frame, use backspace</a:t>
            </a:r>
          </a:p>
        </p:txBody>
      </p:sp>
    </p:spTree>
    <p:extLst>
      <p:ext uri="{BB962C8B-B14F-4D97-AF65-F5344CB8AC3E}">
        <p14:creationId xmlns:p14="http://schemas.microsoft.com/office/powerpoint/2010/main" val="20676446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End image dark">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3DE9E894-1FFF-4E44-B5F2-E2607684ABB9}"/>
              </a:ext>
            </a:extLst>
          </p:cNvPr>
          <p:cNvSpPr/>
          <p:nvPr userDrawn="1">
            <p:custDataLst>
              <p:tags r:id="rId1"/>
            </p:custDataLst>
          </p:nvPr>
        </p:nvSpPr>
        <p:spPr>
          <a:xfrm>
            <a:off x="0" y="0"/>
            <a:ext cx="12700" cy="12700"/>
          </a:xfrm>
          <a:prstGeom prst="octagon">
            <a:avLst/>
          </a:prstGeom>
          <a:noFill/>
          <a:ln w="6350" cap="flat" cmpd="sng" algn="ctr">
            <a:noFill/>
            <a:prstDash val="solid"/>
          </a:ln>
          <a:effectLst/>
          <a:extLst>
            <a:ext uri="{91240B29-F687-4F45-9708-019B960494DF}">
              <a14:hiddenLine xmlns:a14="http://schemas.microsoft.com/office/drawing/2010/main" w="635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Bef>
                <a:spcPts val="400"/>
              </a:spcBef>
            </a:pPr>
            <a:endParaRPr lang="en-US" sz="1200" b="0">
              <a:solidFill>
                <a:schemeClr val="tx1"/>
              </a:solidFill>
            </a:endParaRPr>
          </a:p>
        </p:txBody>
      </p:sp>
      <p:sp>
        <p:nvSpPr>
          <p:cNvPr id="9" name="Picture Placeholder">
            <a:extLst>
              <a:ext uri="{FF2B5EF4-FFF2-40B4-BE49-F238E27FC236}">
                <a16:creationId xmlns:a16="http://schemas.microsoft.com/office/drawing/2014/main" id="{0864236C-3980-48BD-8F54-A53384D5EC37}"/>
              </a:ext>
            </a:extLst>
          </p:cNvPr>
          <p:cNvSpPr>
            <a:spLocks noGrp="1" noChangeAspect="1"/>
          </p:cNvSpPr>
          <p:nvPr>
            <p:ph type="pic" sz="quarter" idx="21" hasCustomPrompt="1"/>
          </p:nvPr>
        </p:nvSpPr>
        <p:spPr>
          <a:xfrm>
            <a:off x="0" y="0"/>
            <a:ext cx="12192000" cy="6858000"/>
          </a:xfrm>
        </p:spPr>
        <p:txBody>
          <a:bodyPr vert="horz" wrap="square" lIns="414000" tIns="252000" rIns="3600000" bIns="0" rtlCol="0">
            <a:noAutofit/>
          </a:bodyPr>
          <a:lstStyle>
            <a:lvl1pPr>
              <a:defRPr lang="en-US" dirty="0">
                <a:solidFill>
                  <a:schemeClr val="tx2"/>
                </a:solidFill>
                <a:latin typeface="+mn-lt"/>
                <a:ea typeface="+mn-ea"/>
                <a:cs typeface="+mn-cs"/>
              </a:defRPr>
            </a:lvl1pPr>
          </a:lstStyle>
          <a:p>
            <a:r>
              <a:rPr lang="en-US"/>
              <a:t>Insert image from RB Library –OR– Click icon to add from file –OR– Select frame and paste | Send to back</a:t>
            </a:r>
            <a:br>
              <a:rPr lang="en-US"/>
            </a:br>
            <a:r>
              <a:rPr lang="en-US"/>
              <a:t>If RB Brand elements are missing, insert from RB Library, send behind text</a:t>
            </a:r>
            <a:br>
              <a:rPr lang="en-US"/>
            </a:br>
            <a:r>
              <a:rPr lang="en-US"/>
              <a:t>To clear image frame, use backspace</a:t>
            </a:r>
          </a:p>
        </p:txBody>
      </p:sp>
    </p:spTree>
    <p:extLst>
      <p:ext uri="{BB962C8B-B14F-4D97-AF65-F5344CB8AC3E}">
        <p14:creationId xmlns:p14="http://schemas.microsoft.com/office/powerpoint/2010/main" val="1392499939"/>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PhAnim="0" userDrawn="1">
  <p:cSld name="Cover P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722558133"/>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spid="_x0000_s134185" name="think-cell Slide" r:id="rId8" imgW="270" imgH="270" progId="TCLayout.ActiveDocument.1">
                  <p:embed/>
                </p:oleObj>
              </mc:Choice>
              <mc:Fallback>
                <p:oleObj name="think-cell Slide" r:id="rId8" imgW="270" imgH="270" progId="TCLayout.ActiveDocument.1">
                  <p:embed/>
                  <p:pic>
                    <p:nvPicPr>
                      <p:cNvPr id="2" name="Object 1" hidden="1"/>
                      <p:cNvPicPr/>
                      <p:nvPr/>
                    </p:nvPicPr>
                    <p:blipFill>
                      <a:blip r:embed="rId9"/>
                      <a:stretch>
                        <a:fillRect/>
                      </a:stretch>
                    </p:blipFill>
                    <p:spPr>
                      <a:xfrm>
                        <a:off x="1589" y="1589"/>
                        <a:ext cx="1587" cy="1587"/>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25E5D250-F858-41ED-9E25-806093961ED8}"/>
              </a:ext>
            </a:extLst>
          </p:cNvPr>
          <p:cNvSpPr/>
          <p:nvPr userDrawn="1">
            <p:custDataLst>
              <p:tags r:id="rId3"/>
            </p:custDataLst>
          </p:nvPr>
        </p:nvSpPr>
        <p:spPr>
          <a:xfrm>
            <a:off x="0" y="0"/>
            <a:ext cx="158750" cy="158750"/>
          </a:xfrm>
          <a:prstGeom prst="rect">
            <a:avLst/>
          </a:prstGeom>
          <a:ln w="9525">
            <a:solidFill>
              <a:schemeClr val="accent3"/>
            </a:solidFill>
          </a:ln>
          <a:effectLst/>
        </p:spPr>
        <p:style>
          <a:lnRef idx="1">
            <a:schemeClr val="accent1"/>
          </a:lnRef>
          <a:fillRef idx="0">
            <a:schemeClr val="accent1"/>
          </a:fillRef>
          <a:effectRef idx="0">
            <a:schemeClr val="accent1"/>
          </a:effectRef>
          <a:fontRef idx="minor">
            <a:schemeClr val="tx1"/>
          </a:fontRef>
        </p:style>
        <p:txBody>
          <a:bodyPr wrap="none" lIns="0" tIns="0" rIns="0" bIns="0" numCol="1" spcCol="0" rtlCol="0" anchor="t" anchorCtr="0">
            <a:noAutofit/>
          </a:bodyPr>
          <a:lstStyle/>
          <a:p>
            <a:pPr marL="0" lvl="0" indent="0" algn="l">
              <a:lnSpc>
                <a:spcPct val="90000"/>
              </a:lnSpc>
              <a:spcBef>
                <a:spcPts val="400"/>
              </a:spcBef>
            </a:pPr>
            <a:endParaRPr lang="en-US" sz="6301" b="1" i="0" baseline="0">
              <a:latin typeface="Arial Nova Cond" panose="020B0506020202020204" pitchFamily="34" charset="0"/>
              <a:ea typeface="+mj-ea"/>
              <a:cs typeface="+mj-cs"/>
              <a:sym typeface="Arial Nova Cond" panose="020B0506020202020204" pitchFamily="34" charset="0"/>
            </a:endParaRPr>
          </a:p>
        </p:txBody>
      </p:sp>
      <p:sp>
        <p:nvSpPr>
          <p:cNvPr id="14" name="Slide Number Placeholder" hidden="1"/>
          <p:cNvSpPr>
            <a:spLocks noGrp="1"/>
          </p:cNvSpPr>
          <p:nvPr>
            <p:ph type="sldNum" sz="quarter" idx="11"/>
            <p:custDataLst>
              <p:tags r:id="rId4"/>
            </p:custDataLst>
          </p:nvPr>
        </p:nvSpPr>
        <p:spPr>
          <a:xfrm>
            <a:off x="12273231" y="178643"/>
            <a:ext cx="28854" cy="30778"/>
          </a:xfrm>
          <a:prstGeom prst="rect">
            <a:avLst/>
          </a:prstGeom>
        </p:spPr>
        <p:txBody>
          <a:bodyPr vert="horz" wrap="none" lIns="0" tIns="0" rIns="0" bIns="0" rtlCol="0" anchor="ctr">
            <a:spAutoFit/>
          </a:bodyPr>
          <a:lstStyle>
            <a:lvl1pPr algn="l">
              <a:defRPr sz="200" b="0">
                <a:solidFill>
                  <a:schemeClr val="bg1">
                    <a:lumMod val="75000"/>
                  </a:schemeClr>
                </a:solidFill>
                <a:latin typeface="+mn-lt"/>
                <a:cs typeface="+mn-cs"/>
                <a:sym typeface="+mn-lt"/>
              </a:defRPr>
            </a:lvl1pPr>
          </a:lstStyle>
          <a:p>
            <a:fld id="{01940DDA-0656-452C-A408-68789653BD9B}" type="slidenum">
              <a:rPr lang="en-US" smtClean="0">
                <a:latin typeface="+mn-lt"/>
              </a:rPr>
              <a:pPr/>
              <a:t>‹Nº›</a:t>
            </a:fld>
            <a:endParaRPr lang="en-US">
              <a:latin typeface="+mn-lt"/>
            </a:endParaRPr>
          </a:p>
        </p:txBody>
      </p:sp>
      <p:sp>
        <p:nvSpPr>
          <p:cNvPr id="15" name="Footer Placeholder" hidden="1"/>
          <p:cNvSpPr>
            <a:spLocks noGrp="1"/>
          </p:cNvSpPr>
          <p:nvPr>
            <p:ph type="ftr" sz="quarter" idx="10"/>
            <p:custDataLst>
              <p:tags r:id="rId5"/>
            </p:custDataLst>
          </p:nvPr>
        </p:nvSpPr>
        <p:spPr>
          <a:xfrm>
            <a:off x="12273232" y="228649"/>
            <a:ext cx="65" cy="30778"/>
          </a:xfrm>
          <a:prstGeom prst="rect">
            <a:avLst/>
          </a:prstGeom>
        </p:spPr>
        <p:txBody>
          <a:bodyPr vert="horz" wrap="none" lIns="0" tIns="0" rIns="0" bIns="0" rtlCol="0" anchor="t" anchorCtr="0">
            <a:spAutoFit/>
          </a:bodyPr>
          <a:lstStyle>
            <a:lvl1pPr algn="l" rtl="0" eaLnBrk="1" fontAlgn="base">
              <a:lnSpc>
                <a:spcPct val="100000"/>
              </a:lnSpc>
              <a:spcBef>
                <a:spcPts val="0"/>
              </a:spcBef>
              <a:spcAft>
                <a:spcPct val="0"/>
              </a:spcAft>
              <a:defRPr lang="en-US" sz="200" b="0" kern="1200" smtClean="0">
                <a:solidFill>
                  <a:schemeClr val="bg1">
                    <a:lumMod val="75000"/>
                  </a:schemeClr>
                </a:solidFill>
                <a:latin typeface="+mn-lt"/>
                <a:ea typeface="+mn-ea"/>
                <a:cs typeface="+mn-cs"/>
                <a:sym typeface="+mn-lt"/>
              </a:defRPr>
            </a:lvl1pPr>
          </a:lstStyle>
          <a:p>
            <a:endParaRPr lang="en-US"/>
          </a:p>
        </p:txBody>
      </p:sp>
      <p:sp>
        <p:nvSpPr>
          <p:cNvPr id="9" name="Type of document">
            <a:extLst>
              <a:ext uri="{FF2B5EF4-FFF2-40B4-BE49-F238E27FC236}">
                <a16:creationId xmlns:a16="http://schemas.microsoft.com/office/drawing/2014/main" id="{10AB579C-E30C-43F8-B67D-2EBB8BF30663}"/>
              </a:ext>
            </a:extLst>
          </p:cNvPr>
          <p:cNvSpPr>
            <a:spLocks noGrp="1"/>
          </p:cNvSpPr>
          <p:nvPr>
            <p:ph type="body" sz="quarter" idx="18" hasCustomPrompt="1"/>
          </p:nvPr>
        </p:nvSpPr>
        <p:spPr>
          <a:xfrm>
            <a:off x="0" y="4567619"/>
            <a:ext cx="4681467" cy="581698"/>
          </a:xfrm>
        </p:spPr>
        <p:txBody>
          <a:bodyPr wrap="square" lIns="360000" tIns="0" rIns="0" anchor="t" anchorCtr="0">
            <a:noAutofit/>
          </a:bodyPr>
          <a:lstStyle>
            <a:lvl1pPr>
              <a:lnSpc>
                <a:spcPct val="90000"/>
              </a:lnSpc>
              <a:spcBef>
                <a:spcPts val="0"/>
              </a:spcBef>
              <a:defRPr sz="2100">
                <a:latin typeface="+mn-lt"/>
                <a:sym typeface="+mn-lt"/>
              </a:defRPr>
            </a:lvl1pPr>
            <a:lvl2pPr>
              <a:lnSpc>
                <a:spcPct val="90000"/>
              </a:lnSpc>
              <a:spcBef>
                <a:spcPts val="0"/>
              </a:spcBef>
              <a:defRPr/>
            </a:lvl2pPr>
            <a:lvl3pPr>
              <a:lnSpc>
                <a:spcPct val="90000"/>
              </a:lnSpc>
              <a:spcBef>
                <a:spcPts val="0"/>
              </a:spcBef>
              <a:defRPr/>
            </a:lvl3pPr>
            <a:lvl4pPr>
              <a:lnSpc>
                <a:spcPct val="90000"/>
              </a:lnSpc>
              <a:spcBef>
                <a:spcPts val="0"/>
              </a:spcBef>
              <a:defRPr/>
            </a:lvl4pPr>
            <a:lvl5pPr>
              <a:lnSpc>
                <a:spcPct val="90000"/>
              </a:lnSpc>
              <a:spcBef>
                <a:spcPts val="0"/>
              </a:spcBef>
              <a:defRPr/>
            </a:lvl5pPr>
          </a:lstStyle>
          <a:p>
            <a:pPr lvl="0"/>
            <a:r>
              <a:rPr lang="en-US"/>
              <a:t>Type of document</a:t>
            </a:r>
            <a:br>
              <a:rPr lang="en-US"/>
            </a:br>
            <a:r>
              <a:rPr lang="en-US"/>
              <a:t>(max. two lines)</a:t>
            </a:r>
          </a:p>
        </p:txBody>
      </p:sp>
      <p:sp>
        <p:nvSpPr>
          <p:cNvPr id="10" name="Location, date">
            <a:extLst>
              <a:ext uri="{FF2B5EF4-FFF2-40B4-BE49-F238E27FC236}">
                <a16:creationId xmlns:a16="http://schemas.microsoft.com/office/drawing/2014/main" id="{3B9DD96D-9D08-4A5C-A55E-A521BC11F048}"/>
              </a:ext>
            </a:extLst>
          </p:cNvPr>
          <p:cNvSpPr>
            <a:spLocks noGrp="1"/>
          </p:cNvSpPr>
          <p:nvPr>
            <p:ph type="body" sz="quarter" idx="16" hasCustomPrompt="1"/>
          </p:nvPr>
        </p:nvSpPr>
        <p:spPr>
          <a:xfrm>
            <a:off x="0" y="6436578"/>
            <a:ext cx="4681467" cy="180049"/>
          </a:xfrm>
        </p:spPr>
        <p:txBody>
          <a:bodyPr wrap="square" lIns="360000" tIns="0" rIns="252000" anchor="b" anchorCtr="0">
            <a:spAutoFit/>
          </a:bodyPr>
          <a:lstStyle>
            <a:lvl1pPr marL="0" marR="0" indent="0" algn="l" defTabSz="914491" rtl="0" eaLnBrk="1" fontAlgn="auto" latinLnBrk="0" hangingPunct="1">
              <a:lnSpc>
                <a:spcPct val="90000"/>
              </a:lnSpc>
              <a:spcBef>
                <a:spcPts val="0"/>
              </a:spcBef>
              <a:spcAft>
                <a:spcPts val="0"/>
              </a:spcAft>
              <a:buClrTx/>
              <a:buSzTx/>
              <a:buFont typeface="Arial Narrow" pitchFamily="34" charset="0"/>
              <a:buNone/>
              <a:tabLst/>
              <a:defRPr sz="1300" baseline="0">
                <a:latin typeface="+mn-lt"/>
                <a:sym typeface="+mn-lt"/>
              </a:defRPr>
            </a:lvl1pPr>
          </a:lstStyle>
          <a:p>
            <a:pPr marL="0" marR="0" lvl="0" indent="0" algn="l" defTabSz="914491" rtl="0" eaLnBrk="1" fontAlgn="auto" latinLnBrk="0" hangingPunct="1">
              <a:lnSpc>
                <a:spcPct val="90000"/>
              </a:lnSpc>
              <a:spcBef>
                <a:spcPts val="0"/>
              </a:spcBef>
              <a:spcAft>
                <a:spcPts val="0"/>
              </a:spcAft>
              <a:buClrTx/>
              <a:buSzTx/>
              <a:buFont typeface="Arial Narrow" pitchFamily="34" charset="0"/>
              <a:buNone/>
              <a:tabLst/>
              <a:defRPr/>
            </a:pPr>
            <a:r>
              <a:rPr lang="en-US"/>
              <a:t>Location, date of presentation (month, day, year)</a:t>
            </a:r>
          </a:p>
        </p:txBody>
      </p:sp>
      <p:sp>
        <p:nvSpPr>
          <p:cNvPr id="11" name="Project name">
            <a:extLst>
              <a:ext uri="{FF2B5EF4-FFF2-40B4-BE49-F238E27FC236}">
                <a16:creationId xmlns:a16="http://schemas.microsoft.com/office/drawing/2014/main" id="{07F0F74C-A56E-47B7-A2BF-828BCE2267A3}"/>
              </a:ext>
            </a:extLst>
          </p:cNvPr>
          <p:cNvSpPr>
            <a:spLocks noGrp="1"/>
          </p:cNvSpPr>
          <p:nvPr>
            <p:ph type="title" hasCustomPrompt="1"/>
          </p:nvPr>
        </p:nvSpPr>
        <p:spPr>
          <a:xfrm>
            <a:off x="0" y="891876"/>
            <a:ext cx="4681467" cy="3490186"/>
          </a:xfrm>
        </p:spPr>
        <p:txBody>
          <a:bodyPr wrap="square" lIns="360000" rIns="0" bIns="0" anchor="b" anchorCtr="0">
            <a:spAutoFit/>
          </a:bodyPr>
          <a:lstStyle>
            <a:lvl1pPr>
              <a:defRPr sz="6301" b="1" baseline="0">
                <a:latin typeface="+mj-lt"/>
                <a:sym typeface="+mn-lt"/>
              </a:defRPr>
            </a:lvl1pPr>
          </a:lstStyle>
          <a:p>
            <a:r>
              <a:rPr lang="en-US"/>
              <a:t>Project name or document title</a:t>
            </a:r>
          </a:p>
        </p:txBody>
      </p:sp>
      <p:sp>
        <p:nvSpPr>
          <p:cNvPr id="12" name="Position Lines">
            <a:extLst>
              <a:ext uri="{FF2B5EF4-FFF2-40B4-BE49-F238E27FC236}">
                <a16:creationId xmlns:a16="http://schemas.microsoft.com/office/drawing/2014/main" id="{234B0091-673D-4DCC-AC43-F1BAEA9B9B07}"/>
              </a:ext>
            </a:extLst>
          </p:cNvPr>
          <p:cNvSpPr>
            <a:spLocks noChangeShapeType="1"/>
          </p:cNvSpPr>
          <p:nvPr userDrawn="1">
            <p:custDataLst>
              <p:tags r:id="rId6"/>
            </p:custDataLst>
          </p:nvPr>
        </p:nvSpPr>
        <p:spPr bwMode="auto">
          <a:xfrm>
            <a:off x="443077" y="6886575"/>
            <a:ext cx="0" cy="72000"/>
          </a:xfrm>
          <a:prstGeom prst="line">
            <a:avLst/>
          </a:prstGeom>
          <a:noFill/>
          <a:ln w="3175" cmpd="sng">
            <a:solidFill>
              <a:schemeClr val="accent1"/>
            </a:solidFill>
            <a:round/>
            <a:headEnd/>
            <a:tailEnd/>
          </a:ln>
          <a:effectLst/>
        </p:spPr>
        <p:txBody>
          <a:bodyPr/>
          <a:lstStyle/>
          <a:p>
            <a:endParaRPr lang="en-US" sz="1300" noProof="0">
              <a:latin typeface="+mn-lt"/>
              <a:sym typeface="+mn-lt"/>
            </a:endParaRPr>
          </a:p>
        </p:txBody>
      </p:sp>
      <p:sp>
        <p:nvSpPr>
          <p:cNvPr id="13" name="Client name">
            <a:extLst>
              <a:ext uri="{FF2B5EF4-FFF2-40B4-BE49-F238E27FC236}">
                <a16:creationId xmlns:a16="http://schemas.microsoft.com/office/drawing/2014/main" id="{51610496-1CE6-458F-9A3F-DD6293146429}"/>
              </a:ext>
            </a:extLst>
          </p:cNvPr>
          <p:cNvSpPr>
            <a:spLocks noGrp="1"/>
          </p:cNvSpPr>
          <p:nvPr>
            <p:ph type="body" sz="quarter" idx="19" hasCustomPrompt="1"/>
          </p:nvPr>
        </p:nvSpPr>
        <p:spPr>
          <a:xfrm>
            <a:off x="369517" y="5336011"/>
            <a:ext cx="4311950" cy="473604"/>
          </a:xfrm>
        </p:spPr>
        <p:txBody>
          <a:bodyPr anchor="b" anchorCtr="0">
            <a:noAutofit/>
          </a:bodyPr>
          <a:lstStyle>
            <a:lvl1pPr>
              <a:lnSpc>
                <a:spcPct val="100000"/>
              </a:lnSpc>
              <a:defRPr baseline="0">
                <a:latin typeface="+mn-lt"/>
                <a:sym typeface="+mn-lt"/>
              </a:defRPr>
            </a:lvl1pPr>
          </a:lstStyle>
          <a:p>
            <a:pPr lvl="0"/>
            <a:r>
              <a:rPr lang="en-US"/>
              <a:t>Client logo/name</a:t>
            </a:r>
          </a:p>
        </p:txBody>
      </p:sp>
    </p:spTree>
    <p:extLst>
      <p:ext uri="{BB962C8B-B14F-4D97-AF65-F5344CB8AC3E}">
        <p14:creationId xmlns:p14="http://schemas.microsoft.com/office/powerpoint/2010/main" val="904709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 name="Title Text"/>
          <p:cNvSpPr txBox="1">
            <a:spLocks noGrp="1"/>
          </p:cNvSpPr>
          <p:nvPr>
            <p:ph type="title"/>
          </p:nvPr>
        </p:nvSpPr>
        <p:spPr>
          <a:prstGeom prst="rect">
            <a:avLst/>
          </a:prstGeom>
        </p:spPr>
        <p:txBody>
          <a:bodyPr/>
          <a:lstStyle/>
          <a:p>
            <a:r>
              <a:t>Title Text</a:t>
            </a: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279823025"/>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0" name="Title Text"/>
          <p:cNvSpPr txBox="1">
            <a:spLocks noGrp="1"/>
          </p:cNvSpPr>
          <p:nvPr>
            <p:ph type="title"/>
          </p:nvPr>
        </p:nvSpPr>
        <p:spPr>
          <a:prstGeom prst="rect">
            <a:avLst/>
          </a:prstGeom>
        </p:spPr>
        <p:txBody>
          <a:bodyPr/>
          <a:lstStyle/>
          <a:p>
            <a:r>
              <a:t>Title Text</a:t>
            </a:r>
          </a:p>
        </p:txBody>
      </p:sp>
      <p:sp>
        <p:nvSpPr>
          <p:cNvPr id="71" name="Body Level One…"/>
          <p:cNvSpPr txBox="1">
            <a:spLocks noGrp="1"/>
          </p:cNvSpPr>
          <p:nvPr>
            <p:ph type="body" idx="1"/>
          </p:nvPr>
        </p:nvSpPr>
        <p:spPr>
          <a:xfrm>
            <a:off x="414000" y="2024063"/>
            <a:ext cx="11370010" cy="124636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12880356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oleObject" Target="../embeddings/oleObject1.bin"/><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vmlDrawing" Target="../drawings/vmlDrawing1.v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tags" Target="../tags/tag39.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vmlDrawing" Target="../drawings/vmlDrawing17.v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theme" Target="../theme/theme2.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image" Target="../media/image1.emf"/><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oleObject" Target="../embeddings/oleObject17.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4" name="!!!Do not delete this th-style object!!!!" hidden="1"/>
          <p:cNvGraphicFramePr>
            <a:graphicFrameLocks noChangeAspect="1"/>
          </p:cNvGraphicFramePr>
          <p:nvPr>
            <p:custDataLst>
              <p:tags r:id="rId25"/>
            </p:custDataLst>
            <p:extLst>
              <p:ext uri="{D42A27DB-BD31-4B8C-83A1-F6EECF244321}">
                <p14:modId xmlns:p14="http://schemas.microsoft.com/office/powerpoint/2010/main" val="2740391980"/>
              </p:ext>
            </p:extLst>
          </p:nvPr>
        </p:nvGraphicFramePr>
        <p:xfrm>
          <a:off x="1956" y="1591"/>
          <a:ext cx="1953" cy="1587"/>
        </p:xfrm>
        <a:graphic>
          <a:graphicData uri="http://schemas.openxmlformats.org/presentationml/2006/ole">
            <mc:AlternateContent xmlns:mc="http://schemas.openxmlformats.org/markup-compatibility/2006">
              <mc:Choice xmlns:v="urn:schemas-microsoft-com:vml" Requires="v">
                <p:oleObj spid="_x0000_s1121" name="think-cell Slide" r:id="rId26" imgW="270" imgH="270" progId="TCLayout.ActiveDocument.1">
                  <p:embed/>
                </p:oleObj>
              </mc:Choice>
              <mc:Fallback>
                <p:oleObj name="think-cell Slide" r:id="rId26" imgW="270" imgH="270" progId="TCLayout.ActiveDocument.1">
                  <p:embed/>
                  <p:pic>
                    <p:nvPicPr>
                      <p:cNvPr id="4" name="!!!Do not delete this th-style object!!!!" hidden="1"/>
                      <p:cNvPicPr/>
                      <p:nvPr/>
                    </p:nvPicPr>
                    <p:blipFill>
                      <a:blip r:embed="rId27"/>
                      <a:stretch>
                        <a:fillRect/>
                      </a:stretch>
                    </p:blipFill>
                    <p:spPr>
                      <a:xfrm>
                        <a:off x="1956" y="1591"/>
                        <a:ext cx="1953" cy="1587"/>
                      </a:xfrm>
                      <a:prstGeom prst="rect">
                        <a:avLst/>
                      </a:prstGeom>
                    </p:spPr>
                  </p:pic>
                </p:oleObj>
              </mc:Fallback>
            </mc:AlternateContent>
          </a:graphicData>
        </a:graphic>
      </p:graphicFrame>
      <p:grpSp>
        <p:nvGrpSpPr>
          <p:cNvPr id="106" name="Drawing grid" hidden="1">
            <a:extLst>
              <a:ext uri="{FF2B5EF4-FFF2-40B4-BE49-F238E27FC236}">
                <a16:creationId xmlns:a16="http://schemas.microsoft.com/office/drawing/2014/main" id="{EC83C5FD-5404-4739-956A-4F6E1151BE98}"/>
              </a:ext>
            </a:extLst>
          </p:cNvPr>
          <p:cNvGrpSpPr/>
          <p:nvPr/>
        </p:nvGrpSpPr>
        <p:grpSpPr>
          <a:xfrm>
            <a:off x="0" y="0"/>
            <a:ext cx="12192000" cy="6858000"/>
            <a:chOff x="0" y="0"/>
            <a:chExt cx="9906000" cy="6858000"/>
          </a:xfrm>
        </p:grpSpPr>
        <p:cxnSp>
          <p:nvCxnSpPr>
            <p:cNvPr id="107" name="!!!Do not delete!!!" hidden="1">
              <a:extLst>
                <a:ext uri="{FF2B5EF4-FFF2-40B4-BE49-F238E27FC236}">
                  <a16:creationId xmlns:a16="http://schemas.microsoft.com/office/drawing/2014/main" id="{29F04266-21D1-4914-93A6-1768AD499CA7}"/>
                </a:ext>
              </a:extLst>
            </p:cNvPr>
            <p:cNvCxnSpPr>
              <a:cxnSpLocks/>
            </p:cNvCxnSpPr>
            <p:nvPr/>
          </p:nvCxnSpPr>
          <p:spPr>
            <a:xfrm>
              <a:off x="0" y="400489"/>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08" name="!!!Do not delete!!!" hidden="1">
              <a:extLst>
                <a:ext uri="{FF2B5EF4-FFF2-40B4-BE49-F238E27FC236}">
                  <a16:creationId xmlns:a16="http://schemas.microsoft.com/office/drawing/2014/main" id="{C2DD0F62-4D22-46C9-A56C-4DEDD5153A96}"/>
                </a:ext>
              </a:extLst>
            </p:cNvPr>
            <p:cNvCxnSpPr/>
            <p:nvPr/>
          </p:nvCxnSpPr>
          <p:spPr>
            <a:xfrm>
              <a:off x="336374" y="0"/>
              <a:ext cx="0" cy="685800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09" name="!!!Do not delete!!!" hidden="1">
              <a:extLst>
                <a:ext uri="{FF2B5EF4-FFF2-40B4-BE49-F238E27FC236}">
                  <a16:creationId xmlns:a16="http://schemas.microsoft.com/office/drawing/2014/main" id="{820F24CD-36F0-4EC2-AC4E-50549EB9FF5F}"/>
                </a:ext>
              </a:extLst>
            </p:cNvPr>
            <p:cNvCxnSpPr/>
            <p:nvPr/>
          </p:nvCxnSpPr>
          <p:spPr>
            <a:xfrm>
              <a:off x="9579375" y="0"/>
              <a:ext cx="0" cy="685800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0" name="!!!Do not delete!!!" hidden="1">
              <a:extLst>
                <a:ext uri="{FF2B5EF4-FFF2-40B4-BE49-F238E27FC236}">
                  <a16:creationId xmlns:a16="http://schemas.microsoft.com/office/drawing/2014/main" id="{AD70C3C7-D741-40EE-9B4C-285FC087E9EC}"/>
                </a:ext>
              </a:extLst>
            </p:cNvPr>
            <p:cNvCxnSpPr/>
            <p:nvPr/>
          </p:nvCxnSpPr>
          <p:spPr>
            <a:xfrm>
              <a:off x="0" y="188913"/>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1" name="!!!Do not delete!!!" hidden="1">
              <a:extLst>
                <a:ext uri="{FF2B5EF4-FFF2-40B4-BE49-F238E27FC236}">
                  <a16:creationId xmlns:a16="http://schemas.microsoft.com/office/drawing/2014/main" id="{FB0AC7CA-60A6-479F-9E2E-CF631A41A793}"/>
                </a:ext>
              </a:extLst>
            </p:cNvPr>
            <p:cNvCxnSpPr/>
            <p:nvPr/>
          </p:nvCxnSpPr>
          <p:spPr>
            <a:xfrm>
              <a:off x="0" y="1520825"/>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2" name="!!!Do not delete!!!" hidden="1">
              <a:extLst>
                <a:ext uri="{FF2B5EF4-FFF2-40B4-BE49-F238E27FC236}">
                  <a16:creationId xmlns:a16="http://schemas.microsoft.com/office/drawing/2014/main" id="{EC167C7C-C707-4EBF-B667-A14D980428DD}"/>
                </a:ext>
              </a:extLst>
            </p:cNvPr>
            <p:cNvCxnSpPr/>
            <p:nvPr/>
          </p:nvCxnSpPr>
          <p:spPr>
            <a:xfrm>
              <a:off x="0" y="6057900"/>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3" name="!!!Do not delete!!!" hidden="1">
              <a:extLst>
                <a:ext uri="{FF2B5EF4-FFF2-40B4-BE49-F238E27FC236}">
                  <a16:creationId xmlns:a16="http://schemas.microsoft.com/office/drawing/2014/main" id="{D1EDC877-D15E-4F62-BE50-80BB887941C4}"/>
                </a:ext>
              </a:extLst>
            </p:cNvPr>
            <p:cNvCxnSpPr/>
            <p:nvPr/>
          </p:nvCxnSpPr>
          <p:spPr>
            <a:xfrm>
              <a:off x="0" y="6708775"/>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4" name="!!!Do not delete!!!" hidden="1">
              <a:extLst>
                <a:ext uri="{FF2B5EF4-FFF2-40B4-BE49-F238E27FC236}">
                  <a16:creationId xmlns:a16="http://schemas.microsoft.com/office/drawing/2014/main" id="{200F648D-3C01-4461-92B7-91F98B2D949A}"/>
                </a:ext>
              </a:extLst>
            </p:cNvPr>
            <p:cNvCxnSpPr/>
            <p:nvPr/>
          </p:nvCxnSpPr>
          <p:spPr>
            <a:xfrm>
              <a:off x="0" y="2026509"/>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5" name="!!!Do not delete!!!" hidden="1">
              <a:extLst>
                <a:ext uri="{FF2B5EF4-FFF2-40B4-BE49-F238E27FC236}">
                  <a16:creationId xmlns:a16="http://schemas.microsoft.com/office/drawing/2014/main" id="{A76F91A0-DCD2-47F3-93C9-7E0ED6CC6604}"/>
                </a:ext>
              </a:extLst>
            </p:cNvPr>
            <p:cNvCxnSpPr>
              <a:cxnSpLocks/>
            </p:cNvCxnSpPr>
            <p:nvPr/>
          </p:nvCxnSpPr>
          <p:spPr>
            <a:xfrm>
              <a:off x="0" y="546965"/>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6" name="!!!Do not delete!!!" hidden="1">
              <a:extLst>
                <a:ext uri="{FF2B5EF4-FFF2-40B4-BE49-F238E27FC236}">
                  <a16:creationId xmlns:a16="http://schemas.microsoft.com/office/drawing/2014/main" id="{4045E504-C210-400F-B260-B28B74E144A3}"/>
                </a:ext>
              </a:extLst>
            </p:cNvPr>
            <p:cNvCxnSpPr/>
            <p:nvPr/>
          </p:nvCxnSpPr>
          <p:spPr>
            <a:xfrm>
              <a:off x="0" y="6597650"/>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7" name="!!!Do not delete!!!" hidden="1">
              <a:extLst>
                <a:ext uri="{FF2B5EF4-FFF2-40B4-BE49-F238E27FC236}">
                  <a16:creationId xmlns:a16="http://schemas.microsoft.com/office/drawing/2014/main" id="{91B54BB5-7F6E-433A-B8D5-3003A67895DD}"/>
                </a:ext>
              </a:extLst>
            </p:cNvPr>
            <p:cNvCxnSpPr/>
            <p:nvPr/>
          </p:nvCxnSpPr>
          <p:spPr>
            <a:xfrm>
              <a:off x="0" y="6308589"/>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grpSp>
      <p:sp>
        <p:nvSpPr>
          <p:cNvPr id="87" name="Slide Number">
            <a:extLst>
              <a:ext uri="{FF2B5EF4-FFF2-40B4-BE49-F238E27FC236}">
                <a16:creationId xmlns:a16="http://schemas.microsoft.com/office/drawing/2014/main" id="{8C5A2EA8-37CD-4F7B-B818-EE5669512013}"/>
              </a:ext>
            </a:extLst>
          </p:cNvPr>
          <p:cNvSpPr txBox="1">
            <a:spLocks noChangeArrowheads="1"/>
          </p:cNvSpPr>
          <p:nvPr/>
        </p:nvSpPr>
        <p:spPr bwMode="auto">
          <a:xfrm>
            <a:off x="11930063" y="6713686"/>
            <a:ext cx="222708" cy="124650"/>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defPPr>
              <a:defRPr lang="en-EN"/>
            </a:defPPr>
            <a:lvl1pPr marL="0" marR="0" lvl="0" indent="0" defTabSz="914400" eaLnBrk="1" latinLnBrk="0" hangingPunct="1">
              <a:lnSpc>
                <a:spcPct val="90000"/>
              </a:lnSpc>
              <a:buClrTx/>
              <a:buSzTx/>
              <a:buFontTx/>
              <a:buNone/>
              <a:tabLst/>
              <a:defRPr kumimoji="0" sz="900" b="0" i="0" u="none" strike="noStrike" cap="none" spc="0" normalizeH="0" baseline="0">
                <a:ln>
                  <a:noFill/>
                </a:ln>
                <a:effectLst/>
                <a:uLnTx/>
                <a:uFillTx/>
                <a:latin typeface="+mn-lt"/>
              </a:defRPr>
            </a:lvl1pPr>
          </a:lstStyle>
          <a:p>
            <a:pPr lvl="0" rtl="0"/>
            <a:fld id="{7AA7B471-74A3-4F5F-8955-6C99E2375CAC}" type="slidenum">
              <a:rPr lang="en-US" noProof="1" dirty="0" smtClean="0">
                <a:solidFill>
                  <a:schemeClr val="tx1"/>
                </a:solidFill>
                <a:latin typeface="+mn-lt"/>
                <a:ea typeface="+mn-ea"/>
                <a:cs typeface="+mn-cs"/>
                <a:sym typeface="+mn-lt"/>
              </a:rPr>
              <a:pPr lvl="0" rtl="0"/>
              <a:t>‹Nº›</a:t>
            </a:fld>
            <a:endParaRPr lang="en-US" noProof="1">
              <a:solidFill>
                <a:schemeClr val="tx1"/>
              </a:solidFill>
              <a:latin typeface="+mn-lt"/>
              <a:ea typeface="+mn-ea"/>
              <a:cs typeface="+mn-cs"/>
              <a:sym typeface="+mn-lt"/>
            </a:endParaRPr>
          </a:p>
        </p:txBody>
      </p:sp>
      <p:sp>
        <p:nvSpPr>
          <p:cNvPr id="88" name="Slide Number Line">
            <a:extLst>
              <a:ext uri="{FF2B5EF4-FFF2-40B4-BE49-F238E27FC236}">
                <a16:creationId xmlns:a16="http://schemas.microsoft.com/office/drawing/2014/main" id="{7BF729E8-1A96-4A0D-AF39-A73D5DF6A557}"/>
              </a:ext>
            </a:extLst>
          </p:cNvPr>
          <p:cNvSpPr>
            <a:spLocks noChangeShapeType="1"/>
          </p:cNvSpPr>
          <p:nvPr/>
        </p:nvSpPr>
        <p:spPr bwMode="auto">
          <a:xfrm>
            <a:off x="11858325" y="6704363"/>
            <a:ext cx="0" cy="126314"/>
          </a:xfrm>
          <a:prstGeom prst="line">
            <a:avLst/>
          </a:prstGeom>
          <a:noFill/>
          <a:ln w="3175">
            <a:solidFill>
              <a:schemeClr val="tx1"/>
            </a:solidFill>
            <a:round/>
            <a:headEnd/>
            <a:tailEnd/>
          </a:ln>
          <a:effectLst/>
        </p:spPr>
        <p:txBody>
          <a:bodyPr wrap="none" lIns="0" tIns="0" rIns="0" bIns="0" anchor="ctr">
            <a:spAutoFit/>
          </a:bodyPr>
          <a:lstStyle/>
          <a:p>
            <a:pPr lvl="0" rtl="0" eaLnBrk="1">
              <a:lnSpc>
                <a:spcPct val="90000"/>
              </a:lnSpc>
            </a:pPr>
            <a:endParaRPr lang="en-US" sz="900" noProof="1">
              <a:solidFill>
                <a:schemeClr val="tx1"/>
              </a:solidFill>
              <a:latin typeface="+mn-lt"/>
              <a:ea typeface="+mn-ea"/>
              <a:cs typeface="+mn-cs"/>
              <a:sym typeface="+mn-lt"/>
            </a:endParaRPr>
          </a:p>
        </p:txBody>
      </p:sp>
      <p:sp>
        <p:nvSpPr>
          <p:cNvPr id="90" name="Doc Code" descr="casecode" hidden="1">
            <a:extLst>
              <a:ext uri="{FF2B5EF4-FFF2-40B4-BE49-F238E27FC236}">
                <a16:creationId xmlns:a16="http://schemas.microsoft.com/office/drawing/2014/main" id="{079B4195-1C70-448B-AF93-1767556DC5FC}"/>
              </a:ext>
            </a:extLst>
          </p:cNvPr>
          <p:cNvSpPr txBox="1">
            <a:spLocks noChangeArrowheads="1"/>
          </p:cNvSpPr>
          <p:nvPr/>
        </p:nvSpPr>
        <p:spPr bwMode="auto">
          <a:xfrm rot="16200000">
            <a:off x="11028401" y="3366675"/>
            <a:ext cx="1938030" cy="124650"/>
          </a:xfrm>
          <a:prstGeom prst="rect">
            <a:avLst/>
          </a:prstGeom>
          <a:noFill/>
          <a:ln w="9525">
            <a:noFill/>
            <a:miter lim="800000"/>
            <a:headEnd/>
            <a:tailEnd/>
          </a:ln>
          <a:effectLst/>
        </p:spPr>
        <p:txBody>
          <a:bodyPr vert="horz" wrap="none" lIns="0" tIns="0" rIns="0" bIns="0" numCol="1" anchor="t" anchorCtr="0" compatLnSpc="1">
            <a:prstTxWarp prst="textNoShape">
              <a:avLst/>
            </a:prstTxWarp>
            <a:spAutoFit/>
          </a:bodyPr>
          <a:lstStyle>
            <a:lvl1pPr algn="r">
              <a:defRPr sz="900" b="0" smtClean="0"/>
            </a:lvl1pPr>
          </a:lstStyle>
          <a:p>
            <a:pPr marL="0" marR="0" lvl="0" indent="0" algn="ctr" defTabSz="914400" rtl="0" eaLnBrk="0" fontAlgn="base" latinLnBrk="0" hangingPunct="0">
              <a:lnSpc>
                <a:spcPct val="90000"/>
              </a:lnSpc>
              <a:spcBef>
                <a:spcPct val="0"/>
              </a:spcBef>
              <a:spcAft>
                <a:spcPct val="0"/>
              </a:spcAft>
              <a:buClrTx/>
              <a:buSzTx/>
              <a:buFontTx/>
              <a:buNone/>
              <a:tabLst>
                <a:tab pos="4857750" algn="l"/>
              </a:tabLst>
              <a:defRPr/>
            </a:pPr>
            <a:r>
              <a:rPr kumimoji="1" lang="es-ES_tradnl" sz="900" b="0" kern="1200" noProof="1">
                <a:solidFill>
                  <a:schemeClr val="tx2"/>
                </a:solidFill>
                <a:latin typeface="+mn-lt"/>
                <a:ea typeface="+mn-ea"/>
                <a:cs typeface="+mn-cs"/>
                <a:sym typeface="+mn-lt"/>
              </a:rPr>
              <a:t>Madrid_Open_City_IgnacioRiesgo.v.5.pptx</a:t>
            </a:r>
            <a:endParaRPr kumimoji="1" lang="en-US" sz="900" b="0" kern="1200" noProof="1">
              <a:solidFill>
                <a:schemeClr val="tx2"/>
              </a:solidFill>
              <a:latin typeface="+mn-lt"/>
              <a:ea typeface="+mn-ea"/>
              <a:cs typeface="+mn-cs"/>
              <a:sym typeface="+mn-lt"/>
            </a:endParaRPr>
          </a:p>
        </p:txBody>
      </p:sp>
      <p:sp>
        <p:nvSpPr>
          <p:cNvPr id="91" name="rbStamp_Workinprogress" hidden="1">
            <a:extLst>
              <a:ext uri="{FF2B5EF4-FFF2-40B4-BE49-F238E27FC236}">
                <a16:creationId xmlns:a16="http://schemas.microsoft.com/office/drawing/2014/main" id="{C66C6045-79E8-4FE9-8D4A-B364F3822D94}"/>
              </a:ext>
            </a:extLst>
          </p:cNvPr>
          <p:cNvSpPr txBox="1"/>
          <p:nvPr/>
        </p:nvSpPr>
        <p:spPr>
          <a:xfrm rot="16200000">
            <a:off x="-3339000" y="3340800"/>
            <a:ext cx="6858000" cy="180000"/>
          </a:xfrm>
          <a:prstGeom prst="rect">
            <a:avLst/>
          </a:prstGeom>
          <a:solidFill>
            <a:schemeClr val="bg2"/>
          </a:solidFill>
          <a:ln w="9525">
            <a:noFill/>
          </a:ln>
        </p:spPr>
        <p:txBody>
          <a:bodyPr vert="horz" wrap="square" lIns="0" tIns="0" rIns="0" bIns="0" rtlCol="0" anchor="ctr">
            <a:noAutofit/>
          </a:bodyPr>
          <a:lstStyle/>
          <a:p>
            <a:pPr algn="ctr" rtl="0">
              <a:lnSpc>
                <a:spcPct val="90000"/>
              </a:lnSpc>
              <a:spcBef>
                <a:spcPts val="0"/>
              </a:spcBef>
              <a:spcAft>
                <a:spcPts val="0"/>
              </a:spcAft>
              <a:buClr>
                <a:srgbClr val="000000"/>
              </a:buClr>
              <a:buSzPct val="100000"/>
            </a:pPr>
            <a:r>
              <a:rPr lang="en-US" sz="1000" b="1" noProof="0">
                <a:solidFill>
                  <a:schemeClr val="tx2"/>
                </a:solidFill>
                <a:latin typeface="+mn-lt"/>
                <a:ea typeface="+mn-ea"/>
                <a:cs typeface="+mn-cs"/>
                <a:sym typeface="+mn-lt"/>
              </a:rPr>
              <a:t>Work in progress</a:t>
            </a:r>
          </a:p>
        </p:txBody>
      </p:sp>
      <p:sp>
        <p:nvSpPr>
          <p:cNvPr id="92" name="rbStamp_Draft" hidden="1">
            <a:extLst>
              <a:ext uri="{FF2B5EF4-FFF2-40B4-BE49-F238E27FC236}">
                <a16:creationId xmlns:a16="http://schemas.microsoft.com/office/drawing/2014/main" id="{11EDB1AE-DA29-4624-98A0-C59FC64D242E}"/>
              </a:ext>
            </a:extLst>
          </p:cNvPr>
          <p:cNvSpPr txBox="1"/>
          <p:nvPr/>
        </p:nvSpPr>
        <p:spPr>
          <a:xfrm rot="16200000">
            <a:off x="-3339000" y="3340800"/>
            <a:ext cx="6858000" cy="180000"/>
          </a:xfrm>
          <a:prstGeom prst="rect">
            <a:avLst/>
          </a:prstGeom>
          <a:solidFill>
            <a:schemeClr val="bg2"/>
          </a:solidFill>
          <a:ln w="9525">
            <a:noFill/>
          </a:ln>
        </p:spPr>
        <p:txBody>
          <a:bodyPr vert="horz" wrap="square" lIns="0" tIns="0" rIns="0" bIns="0" rtlCol="0" anchor="ctr">
            <a:noAutofit/>
          </a:bodyPr>
          <a:lstStyle>
            <a:defPPr>
              <a:defRPr lang="en-US"/>
            </a:defPPr>
            <a:lvl1pPr algn="ctr">
              <a:lnSpc>
                <a:spcPct val="90000"/>
              </a:lnSpc>
              <a:spcBef>
                <a:spcPts val="400"/>
              </a:spcBef>
              <a:buClr>
                <a:srgbClr val="000000"/>
              </a:buClr>
              <a:buSzPct val="100000"/>
              <a:defRPr sz="1000" b="1">
                <a:solidFill>
                  <a:schemeClr val="tx2"/>
                </a:solidFill>
              </a:defRPr>
            </a:lvl1pPr>
          </a:lstStyle>
          <a:p>
            <a:pPr lvl="0" rtl="0">
              <a:spcBef>
                <a:spcPts val="0"/>
              </a:spcBef>
              <a:spcAft>
                <a:spcPts val="0"/>
              </a:spcAft>
            </a:pPr>
            <a:r>
              <a:rPr lang="en-US" noProof="0">
                <a:latin typeface="+mn-lt"/>
                <a:ea typeface="+mn-ea"/>
                <a:cs typeface="+mn-cs"/>
                <a:sym typeface="+mn-lt"/>
              </a:rPr>
              <a:t>Draft</a:t>
            </a:r>
          </a:p>
        </p:txBody>
      </p:sp>
      <p:sp>
        <p:nvSpPr>
          <p:cNvPr id="93" name="rbStamp_Confidential" hidden="1">
            <a:extLst>
              <a:ext uri="{FF2B5EF4-FFF2-40B4-BE49-F238E27FC236}">
                <a16:creationId xmlns:a16="http://schemas.microsoft.com/office/drawing/2014/main" id="{F14AD52F-57A4-412D-A97C-CF5F34E95237}"/>
              </a:ext>
            </a:extLst>
          </p:cNvPr>
          <p:cNvSpPr txBox="1"/>
          <p:nvPr/>
        </p:nvSpPr>
        <p:spPr>
          <a:xfrm rot="16200000">
            <a:off x="-3339000" y="3340800"/>
            <a:ext cx="6858000" cy="180000"/>
          </a:xfrm>
          <a:prstGeom prst="rect">
            <a:avLst/>
          </a:prstGeom>
          <a:solidFill>
            <a:schemeClr val="tx2"/>
          </a:solidFill>
          <a:ln w="9525">
            <a:noFill/>
          </a:ln>
        </p:spPr>
        <p:txBody>
          <a:bodyPr vert="horz" wrap="square" lIns="0" tIns="0" rIns="0" bIns="0" rtlCol="0" anchor="ctr">
            <a:noAutofit/>
          </a:bodyPr>
          <a:lstStyle>
            <a:defPPr>
              <a:defRPr lang="en-US"/>
            </a:defPPr>
            <a:lvl1pPr algn="ctr">
              <a:lnSpc>
                <a:spcPct val="90000"/>
              </a:lnSpc>
              <a:spcBef>
                <a:spcPts val="400"/>
              </a:spcBef>
              <a:buClr>
                <a:srgbClr val="000000"/>
              </a:buClr>
              <a:buSzPct val="100000"/>
              <a:defRPr sz="1000" b="1">
                <a:solidFill>
                  <a:schemeClr val="lt1"/>
                </a:solidFill>
              </a:defRPr>
            </a:lvl1pPr>
          </a:lstStyle>
          <a:p>
            <a:pPr lvl="0" rtl="0">
              <a:spcBef>
                <a:spcPts val="0"/>
              </a:spcBef>
              <a:spcAft>
                <a:spcPts val="0"/>
              </a:spcAft>
            </a:pPr>
            <a:r>
              <a:rPr lang="en-US" noProof="0">
                <a:latin typeface="+mn-lt"/>
                <a:ea typeface="+mn-ea"/>
                <a:cs typeface="+mn-cs"/>
              </a:rPr>
              <a:t>Confidential</a:t>
            </a:r>
          </a:p>
        </p:txBody>
      </p:sp>
      <p:sp>
        <p:nvSpPr>
          <p:cNvPr id="94" name="rbStamp_StrictlyConfidential" hidden="1">
            <a:extLst>
              <a:ext uri="{FF2B5EF4-FFF2-40B4-BE49-F238E27FC236}">
                <a16:creationId xmlns:a16="http://schemas.microsoft.com/office/drawing/2014/main" id="{7BB3DB10-53D3-444E-9CF1-CB56B0E98685}"/>
              </a:ext>
            </a:extLst>
          </p:cNvPr>
          <p:cNvSpPr txBox="1"/>
          <p:nvPr/>
        </p:nvSpPr>
        <p:spPr>
          <a:xfrm rot="16200000">
            <a:off x="-3339000" y="3340800"/>
            <a:ext cx="6858000" cy="180000"/>
          </a:xfrm>
          <a:prstGeom prst="rect">
            <a:avLst/>
          </a:prstGeom>
          <a:solidFill>
            <a:schemeClr val="tx2"/>
          </a:solidFill>
          <a:ln w="9525">
            <a:noFill/>
          </a:ln>
        </p:spPr>
        <p:txBody>
          <a:bodyPr vert="horz" wrap="square" lIns="0" tIns="0" rIns="0" bIns="0" rtlCol="0" anchor="ctr">
            <a:noAutofit/>
          </a:bodyPr>
          <a:lstStyle>
            <a:defPPr>
              <a:defRPr lang="en-US"/>
            </a:defPPr>
            <a:lvl1pPr lvl="0" algn="ctr">
              <a:lnSpc>
                <a:spcPct val="90000"/>
              </a:lnSpc>
              <a:spcBef>
                <a:spcPts val="400"/>
              </a:spcBef>
              <a:buClr>
                <a:srgbClr val="000000"/>
              </a:buClr>
              <a:buSzPct val="100000"/>
              <a:defRPr sz="1000" b="1">
                <a:solidFill>
                  <a:schemeClr val="lt1"/>
                </a:solidFill>
              </a:defRPr>
            </a:lvl1pPr>
          </a:lstStyle>
          <a:p>
            <a:pPr lvl="0" rtl="0">
              <a:spcBef>
                <a:spcPts val="0"/>
              </a:spcBef>
              <a:spcAft>
                <a:spcPts val="0"/>
              </a:spcAft>
            </a:pPr>
            <a:r>
              <a:rPr lang="en-US" noProof="0">
                <a:latin typeface="+mn-lt"/>
                <a:ea typeface="+mn-ea"/>
                <a:cs typeface="+mn-cs"/>
                <a:sym typeface="+mn-lt"/>
              </a:rPr>
              <a:t>Strictly Confidential</a:t>
            </a:r>
          </a:p>
        </p:txBody>
      </p:sp>
      <p:sp>
        <p:nvSpPr>
          <p:cNvPr id="95" name="Source" hidden="1">
            <a:extLst>
              <a:ext uri="{FF2B5EF4-FFF2-40B4-BE49-F238E27FC236}">
                <a16:creationId xmlns:a16="http://schemas.microsoft.com/office/drawing/2014/main" id="{445CC58A-1243-42D6-A1B6-FB0D7A4FC71D}"/>
              </a:ext>
            </a:extLst>
          </p:cNvPr>
          <p:cNvSpPr txBox="1"/>
          <p:nvPr/>
        </p:nvSpPr>
        <p:spPr>
          <a:xfrm>
            <a:off x="413998" y="6707030"/>
            <a:ext cx="8204921" cy="126000"/>
          </a:xfrm>
          <a:prstGeom prst="rect">
            <a:avLst/>
          </a:prstGeom>
          <a:noFill/>
          <a:ln w="9525">
            <a:noFill/>
          </a:ln>
        </p:spPr>
        <p:txBody>
          <a:bodyPr vert="horz" wrap="square" lIns="0" tIns="0" rIns="0" bIns="0" rtlCol="0" anchor="b" anchorCtr="0">
            <a:spAutoFit/>
          </a:bodyPr>
          <a:lstStyle/>
          <a:p>
            <a:pPr lvl="0" algn="l" rtl="0" eaLnBrk="0" fontAlgn="base" hangingPunct="0">
              <a:lnSpc>
                <a:spcPct val="90000"/>
              </a:lnSpc>
              <a:spcBef>
                <a:spcPts val="0"/>
              </a:spcBef>
              <a:spcAft>
                <a:spcPts val="0"/>
              </a:spcAft>
              <a:buSzPct val="100000"/>
              <a:tabLst>
                <a:tab pos="4857750" algn="l"/>
              </a:tabLst>
            </a:pPr>
            <a:r>
              <a:rPr kumimoji="1" lang="en-US" sz="900" b="0" kern="1200">
                <a:solidFill>
                  <a:schemeClr val="tx2"/>
                </a:solidFill>
                <a:latin typeface="+mn-lt"/>
                <a:ea typeface="+mn-ea"/>
                <a:cs typeface="+mn-cs"/>
                <a:sym typeface="+mn-lt"/>
              </a:rPr>
              <a:t>Source: xxx</a:t>
            </a:r>
          </a:p>
        </p:txBody>
      </p:sp>
      <p:sp>
        <p:nvSpPr>
          <p:cNvPr id="96" name="Notes" hidden="1">
            <a:extLst>
              <a:ext uri="{FF2B5EF4-FFF2-40B4-BE49-F238E27FC236}">
                <a16:creationId xmlns:a16="http://schemas.microsoft.com/office/drawing/2014/main" id="{D43DECA5-3A20-428A-A421-34FAC1B0C7D2}"/>
              </a:ext>
            </a:extLst>
          </p:cNvPr>
          <p:cNvSpPr txBox="1"/>
          <p:nvPr/>
        </p:nvSpPr>
        <p:spPr>
          <a:xfrm>
            <a:off x="414000" y="6463613"/>
            <a:ext cx="8202947" cy="124650"/>
          </a:xfrm>
          <a:prstGeom prst="rect">
            <a:avLst/>
          </a:prstGeom>
          <a:noFill/>
          <a:ln w="9525">
            <a:noFill/>
          </a:ln>
        </p:spPr>
        <p:txBody>
          <a:bodyPr vert="horz" wrap="square" lIns="0" tIns="0" rIns="0" bIns="0" rtlCol="0" anchor="b" anchorCtr="0">
            <a:spAutoFit/>
          </a:bodyPr>
          <a:lstStyle/>
          <a:p>
            <a:pPr lvl="0" algn="l" rtl="0" fontAlgn="base">
              <a:lnSpc>
                <a:spcPct val="90000"/>
              </a:lnSpc>
              <a:spcBef>
                <a:spcPts val="0"/>
              </a:spcBef>
              <a:spcAft>
                <a:spcPts val="0"/>
              </a:spcAft>
              <a:buSzPct val="100000"/>
            </a:pPr>
            <a:r>
              <a:rPr lang="en-US" sz="900" b="0" kern="1200">
                <a:solidFill>
                  <a:schemeClr val="tx2"/>
                </a:solidFill>
                <a:latin typeface="+mn-lt"/>
                <a:ea typeface="+mn-ea"/>
                <a:cs typeface="+mn-cs"/>
                <a:sym typeface="+mn-lt"/>
              </a:rPr>
              <a:t>1) xxx</a:t>
            </a:r>
          </a:p>
        </p:txBody>
      </p:sp>
      <p:grpSp>
        <p:nvGrpSpPr>
          <p:cNvPr id="38" name="Legend" hidden="1">
            <a:extLst>
              <a:ext uri="{FF2B5EF4-FFF2-40B4-BE49-F238E27FC236}">
                <a16:creationId xmlns:a16="http://schemas.microsoft.com/office/drawing/2014/main" id="{51C4F87E-4F92-4682-A290-DD1A9A26D40A}"/>
              </a:ext>
            </a:extLst>
          </p:cNvPr>
          <p:cNvGrpSpPr/>
          <p:nvPr userDrawn="1"/>
        </p:nvGrpSpPr>
        <p:grpSpPr>
          <a:xfrm>
            <a:off x="407988" y="6169422"/>
            <a:ext cx="567223" cy="138499"/>
            <a:chOff x="738189" y="6188110"/>
            <a:chExt cx="460929" cy="138499"/>
          </a:xfrm>
        </p:grpSpPr>
        <p:sp>
          <p:nvSpPr>
            <p:cNvPr id="39" name="LegendIcon">
              <a:extLst>
                <a:ext uri="{FF2B5EF4-FFF2-40B4-BE49-F238E27FC236}">
                  <a16:creationId xmlns:a16="http://schemas.microsoft.com/office/drawing/2014/main" id="{C02839F7-BEF6-43D0-9CCA-56C1AF60CE51}"/>
                </a:ext>
              </a:extLst>
            </p:cNvPr>
            <p:cNvSpPr/>
            <p:nvPr/>
          </p:nvSpPr>
          <p:spPr>
            <a:xfrm>
              <a:off x="738189" y="6188959"/>
              <a:ext cx="111165" cy="136800"/>
            </a:xfrm>
            <a:prstGeom prst="rect">
              <a:avLst/>
            </a:prstGeom>
            <a:solidFill>
              <a:schemeClr val="bg2"/>
            </a:solidFill>
            <a:ln w="6350" cap="flat" cmpd="sng" algn="ctr">
              <a:solidFill>
                <a:schemeClr val="bg1"/>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lvl="0">
                <a:lnSpc>
                  <a:spcPct val="90000"/>
                </a:lnSpc>
                <a:spcBef>
                  <a:spcPts val="400"/>
                </a:spcBef>
                <a:buSzPct val="100000"/>
              </a:pPr>
              <a:endParaRPr lang="en-US" b="0">
                <a:latin typeface="+mn-lt"/>
                <a:sym typeface="+mn-lt"/>
              </a:endParaRPr>
            </a:p>
          </p:txBody>
        </p:sp>
        <p:sp>
          <p:nvSpPr>
            <p:cNvPr id="40" name="LegendText">
              <a:extLst>
                <a:ext uri="{FF2B5EF4-FFF2-40B4-BE49-F238E27FC236}">
                  <a16:creationId xmlns:a16="http://schemas.microsoft.com/office/drawing/2014/main" id="{1F99239D-D63B-4C75-B997-FE21114E474F}"/>
                </a:ext>
              </a:extLst>
            </p:cNvPr>
            <p:cNvSpPr txBox="1"/>
            <p:nvPr/>
          </p:nvSpPr>
          <p:spPr>
            <a:xfrm>
              <a:off x="891702" y="6188110"/>
              <a:ext cx="307416" cy="138499"/>
            </a:xfrm>
            <a:prstGeom prst="rect">
              <a:avLst/>
            </a:prstGeom>
            <a:noFill/>
            <a:ln w="9525">
              <a:noFill/>
            </a:ln>
          </p:spPr>
          <p:txBody>
            <a:bodyPr vert="horz" wrap="none" lIns="0" tIns="0" rIns="0" bIns="0" rtlCol="0" anchor="ctr" anchorCtr="0">
              <a:spAutoFit/>
            </a:bodyPr>
            <a:lstStyle>
              <a:defPPr>
                <a:defRPr lang="en-EN"/>
              </a:defPPr>
              <a:lvl1pPr marL="0" marR="0" lvl="0" indent="0" defTabSz="914400" eaLnBrk="1" fontAlgn="auto" latinLnBrk="0" hangingPunct="1">
                <a:lnSpc>
                  <a:spcPct val="90000"/>
                </a:lnSpc>
                <a:spcBef>
                  <a:spcPts val="0"/>
                </a:spcBef>
                <a:spcAft>
                  <a:spcPts val="0"/>
                </a:spcAft>
                <a:buClr>
                  <a:srgbClr val="000000"/>
                </a:buClr>
                <a:buSzPct val="100000"/>
                <a:buFontTx/>
                <a:buNone/>
                <a:tabLst/>
                <a:defRPr kumimoji="0" sz="800" b="0" i="0" u="none" strike="noStrike" kern="0" cap="none" spc="0" normalizeH="0" baseline="0">
                  <a:ln>
                    <a:noFill/>
                  </a:ln>
                  <a:effectLst/>
                  <a:uLnTx/>
                  <a:uFillTx/>
                  <a:latin typeface="+mn-lt"/>
                </a:defRPr>
              </a:lvl1pPr>
            </a:lstStyle>
            <a:p>
              <a:pPr marL="0" marR="0" lvl="0" indent="0" algn="l" defTabSz="914400" rtl="0" eaLnBrk="1" fontAlgn="auto" latinLnBrk="0" hangingPunct="1">
                <a:lnSpc>
                  <a:spcPct val="90000"/>
                </a:lnSpc>
                <a:spcBef>
                  <a:spcPts val="0"/>
                </a:spcBef>
                <a:spcAft>
                  <a:spcPts val="0"/>
                </a:spcAft>
                <a:buClr>
                  <a:srgbClr val="000000"/>
                </a:buClr>
                <a:buSzPct val="100000"/>
                <a:buFontTx/>
                <a:buNone/>
                <a:tabLst/>
              </a:pPr>
              <a:r>
                <a:rPr kumimoji="0" lang="en-US" sz="1000" b="0" i="0" u="none" strike="noStrike" kern="0" cap="none" spc="0" normalizeH="0" baseline="0">
                  <a:ln>
                    <a:noFill/>
                  </a:ln>
                  <a:solidFill>
                    <a:schemeClr val="tx1"/>
                  </a:solidFill>
                  <a:effectLst/>
                  <a:uLnTx/>
                  <a:uFillTx/>
                  <a:latin typeface="+mn-lt"/>
                  <a:ea typeface="+mn-ea"/>
                  <a:cs typeface="+mn-cs"/>
                  <a:sym typeface="+mn-lt"/>
                </a:rPr>
                <a:t>Legend</a:t>
              </a:r>
            </a:p>
          </p:txBody>
        </p:sp>
      </p:grpSp>
      <p:sp>
        <p:nvSpPr>
          <p:cNvPr id="36" name="Numbered_list" hidden="1">
            <a:extLst>
              <a:ext uri="{FF2B5EF4-FFF2-40B4-BE49-F238E27FC236}">
                <a16:creationId xmlns:a16="http://schemas.microsoft.com/office/drawing/2014/main" id="{F41969E9-B926-44AC-B230-F678D2D0C021}"/>
              </a:ext>
            </a:extLst>
          </p:cNvPr>
          <p:cNvSpPr txBox="1">
            <a:spLocks/>
          </p:cNvSpPr>
          <p:nvPr userDrawn="1"/>
        </p:nvSpPr>
        <p:spPr>
          <a:xfrm>
            <a:off x="2206265" y="2024063"/>
            <a:ext cx="1786275" cy="818686"/>
          </a:xfrm>
          <a:prstGeom prst="rect">
            <a:avLst/>
          </a:prstGeom>
          <a:noFill/>
          <a:ln w="9525">
            <a:noFill/>
          </a:ln>
        </p:spPr>
        <p:txBody>
          <a:bodyPr vert="horz" wrap="square" lIns="0" tIns="0" rIns="0" bIns="0" rtlCol="0">
            <a:spAutoFit/>
          </a:bodyPr>
          <a:lstStyle/>
          <a:p>
            <a:pPr marL="0" marR="0" lvl="0" indent="-457200" algn="l" defTabSz="914400" rtl="0" eaLnBrk="1" fontAlgn="base" latinLnBrk="0" hangingPunct="1">
              <a:lnSpc>
                <a:spcPct val="90000"/>
              </a:lnSpc>
              <a:spcBef>
                <a:spcPts val="400"/>
              </a:spcBef>
              <a:spcAft>
                <a:spcPct val="0"/>
              </a:spcAft>
              <a:buClrTx/>
              <a:buSzPct val="100000"/>
              <a:buFontTx/>
              <a:buNone/>
              <a:tabLst/>
              <a:defRPr/>
            </a:pPr>
            <a:r>
              <a:rPr lang="en-US" sz="1200" b="1" kern="1200">
                <a:solidFill>
                  <a:schemeClr val="tx1"/>
                </a:solidFill>
                <a:latin typeface="+mn-lt" charset="0"/>
                <a:ea typeface="+mn-ea"/>
                <a:cs typeface="+mn-cs"/>
                <a:sym typeface="+mn-lt"/>
              </a:rPr>
              <a:t>12 Point Text: Level 0</a:t>
            </a:r>
          </a:p>
          <a:p>
            <a:pPr marL="266700" lvl="1" indent="-266700" rtl="0" fontAlgn="base">
              <a:lnSpc>
                <a:spcPct val="90000"/>
              </a:lnSpc>
              <a:spcBef>
                <a:spcPts val="400"/>
              </a:spcBef>
              <a:spcAft>
                <a:spcPct val="0"/>
              </a:spcAft>
              <a:buSzPct val="100000"/>
              <a:buFont typeface="+mj-lt"/>
              <a:buAutoNum type="arabicPeriod"/>
            </a:pPr>
            <a:r>
              <a:rPr lang="en-US" sz="1200" b="0">
                <a:latin typeface="+mn-lt"/>
                <a:ea typeface="+mn-ea"/>
                <a:cs typeface="+mn-cs"/>
                <a:sym typeface="+mn-lt"/>
              </a:rPr>
              <a:t>Level 1</a:t>
            </a:r>
          </a:p>
          <a:p>
            <a:pPr marL="539750" lvl="2" indent="-273050">
              <a:lnSpc>
                <a:spcPct val="90000"/>
              </a:lnSpc>
              <a:spcBef>
                <a:spcPts val="400"/>
              </a:spcBef>
              <a:buSzPct val="100000"/>
              <a:buFont typeface="+mj-lt"/>
              <a:buAutoNum type="alphaLcPeriod"/>
            </a:pPr>
            <a:r>
              <a:rPr lang="en-US" b="0">
                <a:latin typeface="+mn-lt"/>
                <a:sym typeface="+mn-lt"/>
              </a:rPr>
              <a:t>Level 2</a:t>
            </a:r>
          </a:p>
          <a:p>
            <a:pPr marL="806450" lvl="3" indent="-273050">
              <a:lnSpc>
                <a:spcPct val="90000"/>
              </a:lnSpc>
              <a:spcBef>
                <a:spcPts val="400"/>
              </a:spcBef>
              <a:buSzPct val="100000"/>
              <a:buFont typeface="+mj-lt"/>
              <a:buAutoNum type="romanLcPeriod"/>
            </a:pPr>
            <a:r>
              <a:rPr lang="en-US" b="0">
                <a:latin typeface="+mn-lt"/>
                <a:sym typeface="+mn-lt"/>
              </a:rPr>
              <a:t>Level 3</a:t>
            </a:r>
          </a:p>
        </p:txBody>
      </p:sp>
      <p:sp>
        <p:nvSpPr>
          <p:cNvPr id="100" name="Formatted_text" hidden="1">
            <a:extLst>
              <a:ext uri="{FF2B5EF4-FFF2-40B4-BE49-F238E27FC236}">
                <a16:creationId xmlns:a16="http://schemas.microsoft.com/office/drawing/2014/main" id="{7AE3CD85-7E33-44B7-A28D-DD66CB547413}"/>
              </a:ext>
            </a:extLst>
          </p:cNvPr>
          <p:cNvSpPr txBox="1">
            <a:spLocks/>
          </p:cNvSpPr>
          <p:nvPr/>
        </p:nvSpPr>
        <p:spPr>
          <a:xfrm>
            <a:off x="419990" y="2024063"/>
            <a:ext cx="1786275" cy="818686"/>
          </a:xfrm>
          <a:prstGeom prst="rect">
            <a:avLst/>
          </a:prstGeom>
          <a:noFill/>
          <a:ln w="9525">
            <a:noFill/>
          </a:ln>
        </p:spPr>
        <p:txBody>
          <a:bodyPr vert="horz" wrap="square" lIns="0" tIns="0" rIns="0" bIns="0" rtlCol="0">
            <a:spAutoFit/>
          </a:bodyPr>
          <a:lstStyle/>
          <a:p>
            <a:pPr rtl="0" fontAlgn="base">
              <a:lnSpc>
                <a:spcPct val="90000"/>
              </a:lnSpc>
              <a:spcBef>
                <a:spcPts val="400"/>
              </a:spcBef>
              <a:spcAft>
                <a:spcPct val="0"/>
              </a:spcAft>
              <a:buSzPct val="100000"/>
            </a:pPr>
            <a:r>
              <a:rPr lang="en-US" sz="1200" b="1">
                <a:latin typeface="+mn-lt"/>
                <a:ea typeface="+mn-ea"/>
                <a:cs typeface="+mn-cs"/>
                <a:sym typeface="+mn-lt"/>
              </a:rPr>
              <a:t>12 Point Text: Level 0</a:t>
            </a:r>
          </a:p>
          <a:p>
            <a:pPr marL="125293" lvl="1" indent="-125293" rtl="0" fontAlgn="base">
              <a:lnSpc>
                <a:spcPct val="90000"/>
              </a:lnSpc>
              <a:spcBef>
                <a:spcPts val="400"/>
              </a:spcBef>
              <a:spcAft>
                <a:spcPct val="0"/>
              </a:spcAft>
              <a:buSzPct val="100000"/>
              <a:buFont typeface="+mn-lt" panose="020B0604020202020204" pitchFamily="34" charset="0"/>
              <a:buChar char="•"/>
            </a:pPr>
            <a:r>
              <a:rPr lang="en-US" sz="1200" b="0">
                <a:latin typeface="+mn-lt"/>
                <a:ea typeface="+mn-ea"/>
                <a:cs typeface="+mn-cs"/>
                <a:sym typeface="+mn-lt"/>
              </a:rPr>
              <a:t>Level 1</a:t>
            </a:r>
          </a:p>
          <a:p>
            <a:pPr marL="238555" lvl="2" indent="-115716" rtl="0" fontAlgn="base">
              <a:lnSpc>
                <a:spcPct val="90000"/>
              </a:lnSpc>
              <a:spcBef>
                <a:spcPts val="400"/>
              </a:spcBef>
              <a:spcAft>
                <a:spcPct val="0"/>
              </a:spcAft>
              <a:buSzPct val="100000"/>
              <a:buFont typeface="+mn-lt" panose="020B0606020202030204" pitchFamily="34" charset="0"/>
              <a:buChar char="–"/>
            </a:pPr>
            <a:r>
              <a:rPr lang="en-US" sz="1200" b="0">
                <a:latin typeface="+mn-lt"/>
                <a:ea typeface="+mn-ea"/>
                <a:cs typeface="+mn-cs"/>
                <a:sym typeface="+mn-lt"/>
              </a:rPr>
              <a:t>Level 2</a:t>
            </a:r>
          </a:p>
          <a:p>
            <a:pPr marL="345371" lvl="3" indent="-99695" rtl="0" fontAlgn="base">
              <a:lnSpc>
                <a:spcPct val="90000"/>
              </a:lnSpc>
              <a:spcBef>
                <a:spcPts val="400"/>
              </a:spcBef>
              <a:spcAft>
                <a:spcPct val="0"/>
              </a:spcAft>
              <a:buSzPct val="100000"/>
              <a:buFont typeface="+mn-lt" panose="020B0606020202030204" pitchFamily="34" charset="0"/>
              <a:buChar char="-"/>
            </a:pPr>
            <a:r>
              <a:rPr lang="en-US" sz="1200" b="0">
                <a:latin typeface="+mn-lt"/>
                <a:ea typeface="+mn-ea"/>
                <a:cs typeface="+mn-cs"/>
                <a:sym typeface="+mn-lt"/>
              </a:rPr>
              <a:t>Level 3</a:t>
            </a:r>
          </a:p>
        </p:txBody>
      </p:sp>
      <p:sp>
        <p:nvSpPr>
          <p:cNvPr id="101" name="Subtitle" hidden="1">
            <a:extLst>
              <a:ext uri="{FF2B5EF4-FFF2-40B4-BE49-F238E27FC236}">
                <a16:creationId xmlns:a16="http://schemas.microsoft.com/office/drawing/2014/main" id="{34BCF124-0768-41D8-AEA3-2F2BA072C028}"/>
              </a:ext>
            </a:extLst>
          </p:cNvPr>
          <p:cNvSpPr txBox="1">
            <a:spLocks/>
          </p:cNvSpPr>
          <p:nvPr/>
        </p:nvSpPr>
        <p:spPr>
          <a:xfrm>
            <a:off x="414000" y="1536062"/>
            <a:ext cx="11376025" cy="249299"/>
          </a:xfrm>
          <a:prstGeom prst="rect">
            <a:avLst/>
          </a:prstGeom>
        </p:spPr>
        <p:txBody>
          <a:bodyPr vert="horz" wrap="square" lIns="0" tIns="0" rIns="0" bIns="0" rtlCol="0">
            <a:spAutoFit/>
          </a:bodyPr>
          <a:lstStyle>
            <a:defPPr>
              <a:defRPr lang="en-EN"/>
            </a:defPPr>
            <a:lvl1pPr marL="0" lvl="0" indent="0" defTabSz="914400" eaLnBrk="1" latinLnBrk="0" hangingPunct="1">
              <a:lnSpc>
                <a:spcPct val="90000"/>
              </a:lnSpc>
              <a:buClr>
                <a:schemeClr val="tx1"/>
              </a:buClr>
              <a:buSzPct val="100000"/>
              <a:buFont typeface="+mn-lt" pitchFamily="34" charset="0"/>
              <a:buNone/>
              <a:defRPr sz="1800" b="0" i="0" baseline="0">
                <a:solidFill>
                  <a:schemeClr val="tx2"/>
                </a:solidFill>
                <a:latin typeface="+mn-lt"/>
              </a:defRPr>
            </a:lvl1pPr>
            <a:lvl2pPr marL="230400" indent="-230400" defTabSz="914400" eaLnBrk="1" latinLnBrk="0" hangingPunct="1">
              <a:lnSpc>
                <a:spcPct val="90000"/>
              </a:lnSpc>
              <a:spcBef>
                <a:spcPts val="1200"/>
              </a:spcBef>
              <a:buClrTx/>
              <a:buFont typeface="+mn-lt" panose="020B0604020202020204" pitchFamily="34" charset="0"/>
              <a:buChar char="•"/>
              <a:defRPr sz="1800" b="0">
                <a:latin typeface="+mn-lt"/>
              </a:defRPr>
            </a:lvl2pPr>
            <a:lvl3pPr marL="482400" indent="-234000" defTabSz="914400" eaLnBrk="1" latinLnBrk="0" hangingPunct="1">
              <a:lnSpc>
                <a:spcPct val="90000"/>
              </a:lnSpc>
              <a:spcBef>
                <a:spcPts val="400"/>
              </a:spcBef>
              <a:buClrTx/>
              <a:buFont typeface="+mn-lt" pitchFamily="34" charset="0"/>
              <a:buChar char="–"/>
              <a:defRPr sz="1800" b="0">
                <a:latin typeface="+mn-lt"/>
              </a:defRPr>
            </a:lvl3pPr>
            <a:lvl4pPr marL="698400" indent="-201600" defTabSz="914400" eaLnBrk="1" latinLnBrk="0" hangingPunct="1">
              <a:lnSpc>
                <a:spcPct val="90000"/>
              </a:lnSpc>
              <a:spcBef>
                <a:spcPts val="200"/>
              </a:spcBef>
              <a:buClrTx/>
              <a:buFont typeface="+mn-lt" pitchFamily="34" charset="0"/>
              <a:buChar char="-"/>
              <a:defRPr sz="1800" b="0">
                <a:latin typeface="+mn-lt"/>
              </a:defRPr>
            </a:lvl4pPr>
            <a:lvl5pPr marL="698400" indent="0" defTabSz="914400" eaLnBrk="1" latinLnBrk="0" hangingPunct="1">
              <a:lnSpc>
                <a:spcPct val="93000"/>
              </a:lnSpc>
              <a:spcBef>
                <a:spcPts val="0"/>
              </a:spcBef>
              <a:buFont typeface="+mn-lt" pitchFamily="34" charset="0"/>
              <a:buNone/>
              <a:defRPr sz="1700">
                <a:latin typeface="+mn-lt" pitchFamily="34" charset="0"/>
              </a:defRPr>
            </a:lvl5pPr>
            <a:lvl6pPr marL="2514600" indent="-228600">
              <a:spcBef>
                <a:spcPct val="20000"/>
              </a:spcBef>
              <a:buFont typeface="+mn-lt" pitchFamily="34" charset="0"/>
              <a:buChar char="•"/>
              <a:defRPr sz="2000">
                <a:latin typeface="+mn-lt"/>
              </a:defRPr>
            </a:lvl6pPr>
            <a:lvl7pPr marL="2971800" indent="-228600">
              <a:spcBef>
                <a:spcPct val="20000"/>
              </a:spcBef>
              <a:buFont typeface="+mn-lt" pitchFamily="34" charset="0"/>
              <a:buChar char="•"/>
              <a:defRPr sz="2000">
                <a:latin typeface="+mn-lt"/>
              </a:defRPr>
            </a:lvl7pPr>
            <a:lvl8pPr marL="3429000" indent="-228600">
              <a:spcBef>
                <a:spcPct val="20000"/>
              </a:spcBef>
              <a:buFont typeface="+mn-lt" pitchFamily="34" charset="0"/>
              <a:buChar char="•"/>
              <a:defRPr sz="2000">
                <a:latin typeface="+mn-lt"/>
              </a:defRPr>
            </a:lvl8pPr>
            <a:lvl9pPr marL="3886200" indent="-228600">
              <a:spcBef>
                <a:spcPct val="20000"/>
              </a:spcBef>
              <a:buFont typeface="+mn-lt" pitchFamily="34" charset="0"/>
              <a:buChar char="•"/>
              <a:defRPr sz="2000">
                <a:latin typeface="+mn-lt"/>
              </a:defRPr>
            </a:lvl9pPr>
          </a:lstStyle>
          <a:p>
            <a:pPr lvl="0" rtl="0">
              <a:spcBef>
                <a:spcPts val="0"/>
              </a:spcBef>
              <a:spcAft>
                <a:spcPts val="0"/>
              </a:spcAft>
            </a:pPr>
            <a:r>
              <a:rPr lang="en-US">
                <a:latin typeface="+mn-lt"/>
                <a:ea typeface="+mn-ea"/>
                <a:cs typeface="+mn-cs"/>
                <a:sym typeface="+mn-lt"/>
              </a:rPr>
              <a:t>Subtitle</a:t>
            </a:r>
          </a:p>
        </p:txBody>
      </p:sp>
      <p:sp>
        <p:nvSpPr>
          <p:cNvPr id="103" name="RbLabel" hidden="1">
            <a:extLst>
              <a:ext uri="{FF2B5EF4-FFF2-40B4-BE49-F238E27FC236}">
                <a16:creationId xmlns:a16="http://schemas.microsoft.com/office/drawing/2014/main" id="{F45A98C1-499A-48CD-97B6-BB1912E03D00}"/>
              </a:ext>
            </a:extLst>
          </p:cNvPr>
          <p:cNvSpPr txBox="1">
            <a:spLocks/>
          </p:cNvSpPr>
          <p:nvPr/>
        </p:nvSpPr>
        <p:spPr>
          <a:xfrm>
            <a:off x="11422771" y="191310"/>
            <a:ext cx="361245" cy="211203"/>
          </a:xfrm>
          <a:prstGeom prst="rect">
            <a:avLst/>
          </a:prstGeom>
          <a:solidFill>
            <a:schemeClr val="tx1"/>
          </a:solidFill>
          <a:ln w="6350" cmpd="sng">
            <a:noFill/>
          </a:ln>
        </p:spPr>
        <p:txBody>
          <a:bodyPr vert="horz" wrap="none" lIns="36000" tIns="36000" rIns="36000" bIns="36000" rtlCol="0" anchor="ctr" anchorCtr="1">
            <a:spAutoFit/>
          </a:bodyPr>
          <a:lstStyle>
            <a:defPPr>
              <a:defRPr lang="en-EN"/>
            </a:defPPr>
            <a:lvl1pPr marL="0" indent="0" algn="r" defTabSz="914400" eaLnBrk="1" latinLnBrk="0" hangingPunct="1">
              <a:lnSpc>
                <a:spcPct val="90000"/>
              </a:lnSpc>
              <a:spcBef>
                <a:spcPts val="0"/>
              </a:spcBef>
              <a:buClr>
                <a:srgbClr val="000000"/>
              </a:buClr>
              <a:buSzPct val="100000"/>
              <a:buFont typeface="+mn-lt" pitchFamily="34" charset="0"/>
              <a:buNone/>
              <a:defRPr sz="1200" b="0" i="0" baseline="0">
                <a:solidFill>
                  <a:schemeClr val="tx2"/>
                </a:solidFill>
                <a:latin typeface="+mn-lt"/>
              </a:defRPr>
            </a:lvl1pPr>
            <a:lvl2pPr marL="230400" indent="-230400" defTabSz="914400" eaLnBrk="1" latinLnBrk="0" hangingPunct="1">
              <a:lnSpc>
                <a:spcPct val="90000"/>
              </a:lnSpc>
              <a:spcBef>
                <a:spcPts val="1200"/>
              </a:spcBef>
              <a:buClrTx/>
              <a:buFont typeface="+mn-lt" pitchFamily="34" charset="0"/>
              <a:buChar char="&gt;"/>
              <a:defRPr sz="1800" b="0">
                <a:latin typeface="+mn-lt"/>
              </a:defRPr>
            </a:lvl2pPr>
            <a:lvl3pPr marL="482400" indent="-234000" defTabSz="914400" eaLnBrk="1" latinLnBrk="0" hangingPunct="1">
              <a:lnSpc>
                <a:spcPct val="90000"/>
              </a:lnSpc>
              <a:spcBef>
                <a:spcPts val="400"/>
              </a:spcBef>
              <a:buClrTx/>
              <a:buFont typeface="+mn-lt" pitchFamily="34" charset="0"/>
              <a:buChar char="–"/>
              <a:defRPr sz="1800" b="0">
                <a:latin typeface="+mn-lt"/>
              </a:defRPr>
            </a:lvl3pPr>
            <a:lvl4pPr marL="698400" indent="-201600" defTabSz="914400" eaLnBrk="1" latinLnBrk="0" hangingPunct="1">
              <a:lnSpc>
                <a:spcPct val="90000"/>
              </a:lnSpc>
              <a:spcBef>
                <a:spcPts val="200"/>
              </a:spcBef>
              <a:buClrTx/>
              <a:buFont typeface="+mn-lt" pitchFamily="34" charset="0"/>
              <a:buChar char="-"/>
              <a:defRPr sz="1800" b="0">
                <a:latin typeface="+mn-lt"/>
              </a:defRPr>
            </a:lvl4pPr>
            <a:lvl5pPr marL="698400" indent="0" defTabSz="914400" eaLnBrk="1" latinLnBrk="0" hangingPunct="1">
              <a:lnSpc>
                <a:spcPct val="93000"/>
              </a:lnSpc>
              <a:spcBef>
                <a:spcPts val="0"/>
              </a:spcBef>
              <a:buFont typeface="+mn-lt" pitchFamily="34" charset="0"/>
              <a:buNone/>
              <a:defRPr sz="1700">
                <a:latin typeface="+mn-lt" pitchFamily="34" charset="0"/>
              </a:defRPr>
            </a:lvl5pPr>
            <a:lvl6pPr marL="2514600" indent="-228600">
              <a:spcBef>
                <a:spcPct val="20000"/>
              </a:spcBef>
              <a:buFont typeface="+mn-lt" pitchFamily="34" charset="0"/>
              <a:buChar char="•"/>
              <a:defRPr sz="2000">
                <a:latin typeface="+mn-lt"/>
              </a:defRPr>
            </a:lvl6pPr>
            <a:lvl7pPr marL="2971800" indent="-228600">
              <a:spcBef>
                <a:spcPct val="20000"/>
              </a:spcBef>
              <a:buFont typeface="+mn-lt" pitchFamily="34" charset="0"/>
              <a:buChar char="•"/>
              <a:defRPr sz="2000">
                <a:latin typeface="+mn-lt"/>
              </a:defRPr>
            </a:lvl7pPr>
            <a:lvl8pPr marL="3429000" indent="-228600">
              <a:spcBef>
                <a:spcPct val="20000"/>
              </a:spcBef>
              <a:buFont typeface="+mn-lt" pitchFamily="34" charset="0"/>
              <a:buChar char="•"/>
              <a:defRPr sz="2000">
                <a:latin typeface="+mn-lt"/>
              </a:defRPr>
            </a:lvl8pPr>
            <a:lvl9pPr marL="3886200" indent="-228600">
              <a:spcBef>
                <a:spcPct val="20000"/>
              </a:spcBef>
              <a:buFont typeface="+mn-lt" pitchFamily="34" charset="0"/>
              <a:buChar char="•"/>
              <a:defRPr sz="2000">
                <a:latin typeface="+mn-lt"/>
              </a:defRPr>
            </a:lvl9pPr>
          </a:lstStyle>
          <a:p>
            <a:pPr algn="r" rtl="0">
              <a:spcBef>
                <a:spcPts val="0"/>
              </a:spcBef>
              <a:spcAft>
                <a:spcPts val="0"/>
              </a:spcAft>
            </a:pPr>
            <a:r>
              <a:rPr lang="en-US" sz="1000" b="1">
                <a:solidFill>
                  <a:schemeClr val="bg1"/>
                </a:solidFill>
                <a:latin typeface="+mn-lt"/>
                <a:ea typeface="+mn-ea"/>
                <a:cs typeface="+mn-cs"/>
              </a:rPr>
              <a:t>Label</a:t>
            </a:r>
          </a:p>
        </p:txBody>
      </p:sp>
      <p:sp>
        <p:nvSpPr>
          <p:cNvPr id="104" name="RbSticker" hidden="1">
            <a:extLst>
              <a:ext uri="{FF2B5EF4-FFF2-40B4-BE49-F238E27FC236}">
                <a16:creationId xmlns:a16="http://schemas.microsoft.com/office/drawing/2014/main" id="{67402F6F-080E-45D4-A6D3-18A229478056}"/>
              </a:ext>
            </a:extLst>
          </p:cNvPr>
          <p:cNvSpPr txBox="1"/>
          <p:nvPr/>
        </p:nvSpPr>
        <p:spPr>
          <a:xfrm>
            <a:off x="713030" y="230062"/>
            <a:ext cx="363882" cy="138499"/>
          </a:xfrm>
          <a:prstGeom prst="rect">
            <a:avLst/>
          </a:prstGeom>
          <a:noFill/>
          <a:ln w="9525">
            <a:noFill/>
          </a:ln>
          <a:extLst>
            <a:ext uri="{909E8E84-426E-40DD-AFC4-6F175D3DCCD1}">
              <a14:hiddenFill xmlns:a14="http://schemas.microsoft.com/office/drawing/2010/main">
                <a:solidFill>
                  <a:scrgbClr r="0" g="0" b="0">
                    <a:lumMod val="100000"/>
                  </a:scrgbClr>
                </a:solidFill>
              </a14:hiddenFill>
            </a:ext>
          </a:extLst>
        </p:spPr>
        <p:txBody>
          <a:bodyPr vert="horz" wrap="none" lIns="0" tIns="0" rIns="0" bIns="0" rtlCol="0" anchor="ctr">
            <a:spAutoFit/>
          </a:bodyPr>
          <a:lstStyle/>
          <a:p>
            <a:pPr rtl="0">
              <a:lnSpc>
                <a:spcPct val="90000"/>
              </a:lnSpc>
              <a:spcBef>
                <a:spcPts val="0"/>
              </a:spcBef>
              <a:spcAft>
                <a:spcPts val="0"/>
              </a:spcAft>
              <a:buClr>
                <a:srgbClr val="000000"/>
              </a:buClr>
              <a:buSzPct val="100000"/>
            </a:pPr>
            <a:r>
              <a:rPr lang="en-US" sz="1000" b="1">
                <a:latin typeface="+mn-lt"/>
                <a:ea typeface="+mn-ea"/>
                <a:cs typeface="+mn-cs"/>
                <a:sym typeface="+mn-lt"/>
              </a:rPr>
              <a:t>Sticker</a:t>
            </a:r>
          </a:p>
        </p:txBody>
      </p:sp>
      <p:sp>
        <p:nvSpPr>
          <p:cNvPr id="105" name="RbNavigator" hidden="1">
            <a:extLst>
              <a:ext uri="{FF2B5EF4-FFF2-40B4-BE49-F238E27FC236}">
                <a16:creationId xmlns:a16="http://schemas.microsoft.com/office/drawing/2014/main" id="{5D78508A-44F5-4BD8-963A-150E19EF6ABE}"/>
              </a:ext>
            </a:extLst>
          </p:cNvPr>
          <p:cNvSpPr txBox="1">
            <a:spLocks/>
          </p:cNvSpPr>
          <p:nvPr/>
        </p:nvSpPr>
        <p:spPr>
          <a:xfrm>
            <a:off x="415925" y="191310"/>
            <a:ext cx="216000" cy="216000"/>
          </a:xfrm>
          <a:prstGeom prst="ellipse">
            <a:avLst/>
          </a:prstGeom>
          <a:solidFill>
            <a:schemeClr val="tx1"/>
          </a:solidFill>
          <a:ln w="6350">
            <a:noFill/>
          </a:ln>
        </p:spPr>
        <p:txBody>
          <a:bodyPr vert="horz" wrap="none" lIns="0" tIns="0" rIns="0" bIns="0" rtlCol="0" anchor="ctr">
            <a:noAutofit/>
          </a:bodyPr>
          <a:lstStyle/>
          <a:p>
            <a:pPr algn="ctr" rtl="0">
              <a:lnSpc>
                <a:spcPct val="90000"/>
              </a:lnSpc>
              <a:spcBef>
                <a:spcPts val="0"/>
              </a:spcBef>
              <a:spcAft>
                <a:spcPts val="0"/>
              </a:spcAft>
              <a:buClr>
                <a:srgbClr val="000000"/>
              </a:buClr>
              <a:buSzPct val="100000"/>
            </a:pPr>
            <a:r>
              <a:rPr kumimoji="1" lang="en-US" sz="1000" b="1">
                <a:solidFill>
                  <a:schemeClr val="bg1"/>
                </a:solidFill>
                <a:latin typeface="+mn-lt"/>
                <a:ea typeface="+mn-ea"/>
                <a:cs typeface="+mn-cs"/>
                <a:sym typeface="+mn-lt"/>
              </a:rPr>
              <a:t>1</a:t>
            </a:r>
          </a:p>
        </p:txBody>
      </p:sp>
      <p:sp>
        <p:nvSpPr>
          <p:cNvPr id="3" name="Text Placeholder"/>
          <p:cNvSpPr>
            <a:spLocks noGrp="1"/>
          </p:cNvSpPr>
          <p:nvPr>
            <p:ph type="body" idx="1"/>
          </p:nvPr>
        </p:nvSpPr>
        <p:spPr>
          <a:xfrm>
            <a:off x="414000" y="2024063"/>
            <a:ext cx="11370010" cy="818686"/>
          </a:xfrm>
          <a:prstGeom prst="rect">
            <a:avLst/>
          </a:prstGeom>
        </p:spPr>
        <p:txBody>
          <a:bodyPr vert="horz" wrap="square" lIns="0" tIns="0" rIns="0" bIns="0" rtlCol="0">
            <a:spAutoFit/>
          </a:bodyPr>
          <a:lstStyle/>
          <a:p>
            <a:pPr lvl="0" defTabSz="914400" fontAlgn="base">
              <a:spcBef>
                <a:spcPts val="300"/>
              </a:spcBef>
              <a:spcAft>
                <a:spcPct val="0"/>
              </a:spcAft>
              <a:buClrTx/>
              <a:buSzPct val="100000"/>
              <a:buFont typeface="+mn-lt" pitchFamily="34" charset="0"/>
            </a:pPr>
            <a:r>
              <a:rPr lang="en-US"/>
              <a:t>Click to edit Master text styles – Level 0</a:t>
            </a:r>
          </a:p>
          <a:p>
            <a:pPr marL="125293" lvl="1" indent="-125293" defTabSz="914400" fontAlgn="base">
              <a:spcBef>
                <a:spcPts val="400"/>
              </a:spcBef>
              <a:spcAft>
                <a:spcPct val="0"/>
              </a:spcAft>
              <a:buSzPct val="100000"/>
              <a:buFont typeface="+mn-lt" panose="020B0604020202020204" pitchFamily="34" charset="0"/>
              <a:buChar char="•"/>
            </a:pPr>
            <a:r>
              <a:rPr lang="en-US"/>
              <a:t>Level 1</a:t>
            </a:r>
          </a:p>
          <a:p>
            <a:pPr marL="238555" lvl="2" indent="-115716" defTabSz="914400" fontAlgn="base">
              <a:spcBef>
                <a:spcPts val="400"/>
              </a:spcBef>
              <a:spcAft>
                <a:spcPct val="0"/>
              </a:spcAft>
              <a:buSzPct val="100000"/>
              <a:buFont typeface="+mn-lt" panose="020B0606020202030204" pitchFamily="34" charset="0"/>
            </a:pPr>
            <a:r>
              <a:rPr lang="en-US"/>
              <a:t>Level 2</a:t>
            </a:r>
          </a:p>
          <a:p>
            <a:pPr marL="345371" lvl="3" indent="-99695" defTabSz="914400" fontAlgn="base">
              <a:spcBef>
                <a:spcPts val="400"/>
              </a:spcBef>
              <a:spcAft>
                <a:spcPct val="0"/>
              </a:spcAft>
              <a:buSzPct val="100000"/>
              <a:buFont typeface="+mn-lt" panose="020B0606020202030204" pitchFamily="34" charset="0"/>
            </a:pPr>
            <a:r>
              <a:rPr lang="en-US"/>
              <a:t>Level 3</a:t>
            </a:r>
          </a:p>
        </p:txBody>
      </p:sp>
      <p:sp>
        <p:nvSpPr>
          <p:cNvPr id="2" name="Title Placeholder"/>
          <p:cNvSpPr>
            <a:spLocks noGrp="1"/>
          </p:cNvSpPr>
          <p:nvPr>
            <p:ph type="title"/>
          </p:nvPr>
        </p:nvSpPr>
        <p:spPr>
          <a:xfrm>
            <a:off x="407988" y="553166"/>
            <a:ext cx="11370011" cy="720000"/>
          </a:xfrm>
          <a:prstGeom prst="rect">
            <a:avLst/>
          </a:prstGeom>
        </p:spPr>
        <p:txBody>
          <a:bodyPr vert="horz" wrap="square" lIns="0" tIns="0" rIns="0" bIns="0" rtlCol="0" anchor="t" anchorCtr="0">
            <a:noAutofit/>
          </a:bodyPr>
          <a:lstStyle/>
          <a:p>
            <a:r>
              <a:rPr lang="en-US" noProof="0"/>
              <a:t>Click to edit Master title style</a:t>
            </a:r>
          </a:p>
        </p:txBody>
      </p:sp>
    </p:spTree>
  </p:cSld>
  <p:clrMap bg1="lt1" tx1="dk1" bg2="lt2" tx2="dk2" accent1="accent1" accent2="accent2" accent3="accent3" accent4="accent4" accent5="accent5" accent6="accent6" hlink="hlink" folHlink="folHlink"/>
  <p:sldLayoutIdLst>
    <p:sldLayoutId id="2147484743" r:id="rId1"/>
    <p:sldLayoutId id="2147484750" r:id="rId2"/>
    <p:sldLayoutId id="2147484751" r:id="rId3"/>
    <p:sldLayoutId id="2147484752" r:id="rId4"/>
    <p:sldLayoutId id="2147484742" r:id="rId5"/>
    <p:sldLayoutId id="2147484753" r:id="rId6"/>
    <p:sldLayoutId id="2147484754" r:id="rId7"/>
    <p:sldLayoutId id="2147484755" r:id="rId8"/>
    <p:sldLayoutId id="2147484740" r:id="rId9"/>
    <p:sldLayoutId id="2147484746" r:id="rId10"/>
    <p:sldLayoutId id="2147484748" r:id="rId11"/>
    <p:sldLayoutId id="2147484749" r:id="rId12"/>
    <p:sldLayoutId id="2147484744" r:id="rId13"/>
    <p:sldLayoutId id="2147484756" r:id="rId14"/>
    <p:sldLayoutId id="2147484741" r:id="rId15"/>
    <p:sldLayoutId id="2147484747" r:id="rId16"/>
    <p:sldLayoutId id="2147484745" r:id="rId17"/>
    <p:sldLayoutId id="2147484757" r:id="rId18"/>
    <p:sldLayoutId id="2147484758" r:id="rId19"/>
    <p:sldLayoutId id="2147484759" r:id="rId20"/>
    <p:sldLayoutId id="2147484760" r:id="rId21"/>
    <p:sldLayoutId id="2147484761" r:id="rId22"/>
  </p:sldLayoutIdLst>
  <p:hf hdr="0" ftr="0" dt="0"/>
  <p:txStyles>
    <p:titleStyle>
      <a:lvl1pPr algn="l" defTabSz="1125444" rtl="0" eaLnBrk="1" latinLnBrk="0" hangingPunct="1">
        <a:lnSpc>
          <a:spcPct val="90000"/>
        </a:lnSpc>
        <a:spcBef>
          <a:spcPct val="0"/>
        </a:spcBef>
        <a:buNone/>
        <a:defRPr lang="en-US" sz="2600" b="1" kern="1200" baseline="0" dirty="0">
          <a:solidFill>
            <a:schemeClr val="tx1"/>
          </a:solidFill>
          <a:latin typeface="+mj-lt"/>
          <a:ea typeface="+mj-ea"/>
          <a:cs typeface="+mj-cs"/>
          <a:sym typeface="+mn-lt"/>
        </a:defRPr>
      </a:lvl1pPr>
    </p:titleStyle>
    <p:bodyStyle>
      <a:lvl1pPr marL="0" indent="0" algn="l" defTabSz="1125444" rtl="0" eaLnBrk="1" latinLnBrk="0" hangingPunct="1">
        <a:lnSpc>
          <a:spcPct val="90000"/>
        </a:lnSpc>
        <a:spcBef>
          <a:spcPts val="0"/>
        </a:spcBef>
        <a:buFont typeface="Arial Narrow" pitchFamily="34" charset="0"/>
        <a:buNone/>
        <a:defRPr lang="en-US" sz="1200" b="0" i="0" kern="1200" baseline="0" dirty="0" smtClean="0">
          <a:solidFill>
            <a:schemeClr val="tx1"/>
          </a:solidFill>
          <a:latin typeface="+mn-lt"/>
          <a:ea typeface="+mn-ea"/>
          <a:cs typeface="+mn-cs"/>
          <a:sym typeface="+mn-lt"/>
        </a:defRPr>
      </a:lvl1pPr>
      <a:lvl2pPr marL="283576" indent="-283576" algn="l" defTabSz="1125444" rtl="0" eaLnBrk="1" latinLnBrk="0" hangingPunct="1">
        <a:lnSpc>
          <a:spcPct val="90000"/>
        </a:lnSpc>
        <a:spcBef>
          <a:spcPts val="1477"/>
        </a:spcBef>
        <a:buFont typeface="Arial Narrow" pitchFamily="34" charset="0"/>
        <a:buChar char="&gt;"/>
        <a:defRPr lang="en-US" sz="1200" b="0" i="0" kern="1200" baseline="0" dirty="0" smtClean="0">
          <a:solidFill>
            <a:schemeClr val="tx1"/>
          </a:solidFill>
          <a:latin typeface="+mn-lt"/>
          <a:ea typeface="+mn-ea"/>
          <a:cs typeface="+mn-cs"/>
          <a:sym typeface="+mn-lt"/>
        </a:defRPr>
      </a:lvl2pPr>
      <a:lvl3pPr marL="593738" indent="-288007" algn="l" defTabSz="1125444" rtl="0" eaLnBrk="1" latinLnBrk="0" hangingPunct="1">
        <a:lnSpc>
          <a:spcPct val="90000"/>
        </a:lnSpc>
        <a:spcBef>
          <a:spcPts val="492"/>
        </a:spcBef>
        <a:buFont typeface="Arial Narrow" pitchFamily="34" charset="0"/>
        <a:buChar char="–"/>
        <a:defRPr lang="en-US" sz="1200" b="0" i="0" kern="1200" baseline="0" dirty="0" smtClean="0">
          <a:solidFill>
            <a:schemeClr val="tx1"/>
          </a:solidFill>
          <a:latin typeface="+mn-lt"/>
          <a:ea typeface="+mn-ea"/>
          <a:cs typeface="+mn-cs"/>
          <a:sym typeface="+mn-lt"/>
        </a:defRPr>
      </a:lvl3pPr>
      <a:lvl4pPr marL="859591" indent="-248129" algn="l" defTabSz="1125444" rtl="0" eaLnBrk="1" latinLnBrk="0" hangingPunct="1">
        <a:lnSpc>
          <a:spcPct val="90000"/>
        </a:lnSpc>
        <a:spcBef>
          <a:spcPts val="246"/>
        </a:spcBef>
        <a:buFont typeface="Arial Narrow" pitchFamily="34" charset="0"/>
        <a:buChar char="-"/>
        <a:defRPr lang="en-US" sz="1200" b="0" i="0" kern="1200" baseline="0" dirty="0">
          <a:solidFill>
            <a:schemeClr val="tx1"/>
          </a:solidFill>
          <a:latin typeface="+mn-lt"/>
          <a:ea typeface="+mn-ea"/>
          <a:cs typeface="+mn-cs"/>
          <a:sym typeface="+mn-lt"/>
        </a:defRPr>
      </a:lvl4pPr>
      <a:lvl5pPr marL="859591" indent="0" algn="l" defTabSz="1125444" rtl="0" eaLnBrk="1" latinLnBrk="0" hangingPunct="1">
        <a:lnSpc>
          <a:spcPct val="93000"/>
        </a:lnSpc>
        <a:spcBef>
          <a:spcPts val="0"/>
        </a:spcBef>
        <a:buFont typeface="Arial Narrow" pitchFamily="34" charset="0"/>
        <a:buNone/>
        <a:defRPr sz="2092" kern="1200">
          <a:solidFill>
            <a:schemeClr val="tx1"/>
          </a:solidFill>
          <a:latin typeface="Arial Narrow" pitchFamily="34" charset="0"/>
          <a:ea typeface="+mn-ea"/>
          <a:cs typeface="+mn-cs"/>
        </a:defRPr>
      </a:lvl5pPr>
      <a:lvl6pPr marL="3094970"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6pPr>
      <a:lvl7pPr marL="3657691"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7pPr>
      <a:lvl8pPr marL="4220413"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8pPr>
      <a:lvl9pPr marL="4783135"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9pPr>
    </p:bodyStyle>
    <p:otherStyle>
      <a:defPPr>
        <a:defRPr lang="en-US"/>
      </a:defPPr>
      <a:lvl1pPr marL="0" algn="l" defTabSz="1125444" rtl="0" eaLnBrk="1" latinLnBrk="0" hangingPunct="1">
        <a:defRPr sz="2215" kern="1200">
          <a:solidFill>
            <a:schemeClr val="tx1"/>
          </a:solidFill>
          <a:latin typeface="+mn-lt"/>
          <a:ea typeface="+mn-ea"/>
          <a:cs typeface="+mn-cs"/>
        </a:defRPr>
      </a:lvl1pPr>
      <a:lvl2pPr marL="562722" algn="l" defTabSz="1125444" rtl="0" eaLnBrk="1" latinLnBrk="0" hangingPunct="1">
        <a:defRPr sz="2215" kern="1200">
          <a:solidFill>
            <a:schemeClr val="tx1"/>
          </a:solidFill>
          <a:latin typeface="+mn-lt"/>
          <a:ea typeface="+mn-ea"/>
          <a:cs typeface="+mn-cs"/>
        </a:defRPr>
      </a:lvl2pPr>
      <a:lvl3pPr marL="1125444" algn="l" defTabSz="1125444" rtl="0" eaLnBrk="1" latinLnBrk="0" hangingPunct="1">
        <a:defRPr sz="2215" kern="1200">
          <a:solidFill>
            <a:schemeClr val="tx1"/>
          </a:solidFill>
          <a:latin typeface="+mn-lt"/>
          <a:ea typeface="+mn-ea"/>
          <a:cs typeface="+mn-cs"/>
        </a:defRPr>
      </a:lvl3pPr>
      <a:lvl4pPr marL="1688165" algn="l" defTabSz="1125444" rtl="0" eaLnBrk="1" latinLnBrk="0" hangingPunct="1">
        <a:defRPr sz="2215" kern="1200">
          <a:solidFill>
            <a:schemeClr val="tx1"/>
          </a:solidFill>
          <a:latin typeface="+mn-lt"/>
          <a:ea typeface="+mn-ea"/>
          <a:cs typeface="+mn-cs"/>
        </a:defRPr>
      </a:lvl4pPr>
      <a:lvl5pPr marL="2250887" algn="l" defTabSz="1125444" rtl="0" eaLnBrk="1" latinLnBrk="0" hangingPunct="1">
        <a:defRPr sz="2215" kern="1200">
          <a:solidFill>
            <a:schemeClr val="tx1"/>
          </a:solidFill>
          <a:latin typeface="+mn-lt"/>
          <a:ea typeface="+mn-ea"/>
          <a:cs typeface="+mn-cs"/>
        </a:defRPr>
      </a:lvl5pPr>
      <a:lvl6pPr marL="2813609" algn="l" defTabSz="1125444" rtl="0" eaLnBrk="1" latinLnBrk="0" hangingPunct="1">
        <a:defRPr sz="2215" kern="1200">
          <a:solidFill>
            <a:schemeClr val="tx1"/>
          </a:solidFill>
          <a:latin typeface="+mn-lt"/>
          <a:ea typeface="+mn-ea"/>
          <a:cs typeface="+mn-cs"/>
        </a:defRPr>
      </a:lvl6pPr>
      <a:lvl7pPr marL="3376331" algn="l" defTabSz="1125444" rtl="0" eaLnBrk="1" latinLnBrk="0" hangingPunct="1">
        <a:defRPr sz="2215" kern="1200">
          <a:solidFill>
            <a:schemeClr val="tx1"/>
          </a:solidFill>
          <a:latin typeface="+mn-lt"/>
          <a:ea typeface="+mn-ea"/>
          <a:cs typeface="+mn-cs"/>
        </a:defRPr>
      </a:lvl7pPr>
      <a:lvl8pPr marL="3939052" algn="l" defTabSz="1125444" rtl="0" eaLnBrk="1" latinLnBrk="0" hangingPunct="1">
        <a:defRPr sz="2215" kern="1200">
          <a:solidFill>
            <a:schemeClr val="tx1"/>
          </a:solidFill>
          <a:latin typeface="+mn-lt"/>
          <a:ea typeface="+mn-ea"/>
          <a:cs typeface="+mn-cs"/>
        </a:defRPr>
      </a:lvl8pPr>
      <a:lvl9pPr marL="4501774" algn="l" defTabSz="1125444" rtl="0" eaLnBrk="1" latinLnBrk="0" hangingPunct="1">
        <a:defRPr sz="2215"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7">
          <p15:clr>
            <a:srgbClr val="F26B43"/>
          </p15:clr>
        </p15:guide>
        <p15:guide id="2" pos="742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4" name="!!!Do not delete this th-style object!!!!" hidden="1"/>
          <p:cNvGraphicFramePr>
            <a:graphicFrameLocks noChangeAspect="1"/>
          </p:cNvGraphicFramePr>
          <p:nvPr>
            <p:custDataLst>
              <p:tags r:id="rId26"/>
            </p:custDataLst>
            <p:extLst>
              <p:ext uri="{D42A27DB-BD31-4B8C-83A1-F6EECF244321}">
                <p14:modId xmlns:p14="http://schemas.microsoft.com/office/powerpoint/2010/main" val="2405725129"/>
              </p:ext>
            </p:extLst>
          </p:nvPr>
        </p:nvGraphicFramePr>
        <p:xfrm>
          <a:off x="1956" y="1591"/>
          <a:ext cx="1953" cy="1587"/>
        </p:xfrm>
        <a:graphic>
          <a:graphicData uri="http://schemas.openxmlformats.org/presentationml/2006/ole">
            <mc:AlternateContent xmlns:mc="http://schemas.openxmlformats.org/markup-compatibility/2006">
              <mc:Choice xmlns:v="urn:schemas-microsoft-com:vml" Requires="v">
                <p:oleObj spid="_x0000_s118825" name="think-cell Slide" r:id="rId27" imgW="270" imgH="270" progId="TCLayout.ActiveDocument.1">
                  <p:embed/>
                </p:oleObj>
              </mc:Choice>
              <mc:Fallback>
                <p:oleObj name="think-cell Slide" r:id="rId27" imgW="270" imgH="270" progId="TCLayout.ActiveDocument.1">
                  <p:embed/>
                  <p:pic>
                    <p:nvPicPr>
                      <p:cNvPr id="4" name="!!!Do not delete this th-style object!!!!" hidden="1"/>
                      <p:cNvPicPr/>
                      <p:nvPr/>
                    </p:nvPicPr>
                    <p:blipFill>
                      <a:blip r:embed="rId28"/>
                      <a:stretch>
                        <a:fillRect/>
                      </a:stretch>
                    </p:blipFill>
                    <p:spPr>
                      <a:xfrm>
                        <a:off x="1956" y="1591"/>
                        <a:ext cx="1953" cy="1587"/>
                      </a:xfrm>
                      <a:prstGeom prst="rect">
                        <a:avLst/>
                      </a:prstGeom>
                    </p:spPr>
                  </p:pic>
                </p:oleObj>
              </mc:Fallback>
            </mc:AlternateContent>
          </a:graphicData>
        </a:graphic>
      </p:graphicFrame>
      <p:grpSp>
        <p:nvGrpSpPr>
          <p:cNvPr id="106" name="Drawing grid" hidden="1">
            <a:extLst>
              <a:ext uri="{FF2B5EF4-FFF2-40B4-BE49-F238E27FC236}">
                <a16:creationId xmlns:a16="http://schemas.microsoft.com/office/drawing/2014/main" id="{EC83C5FD-5404-4739-956A-4F6E1151BE98}"/>
              </a:ext>
            </a:extLst>
          </p:cNvPr>
          <p:cNvGrpSpPr/>
          <p:nvPr/>
        </p:nvGrpSpPr>
        <p:grpSpPr>
          <a:xfrm>
            <a:off x="0" y="0"/>
            <a:ext cx="12192000" cy="6858000"/>
            <a:chOff x="0" y="0"/>
            <a:chExt cx="9906000" cy="6858000"/>
          </a:xfrm>
        </p:grpSpPr>
        <p:cxnSp>
          <p:nvCxnSpPr>
            <p:cNvPr id="107" name="!!!Do not delete!!!" hidden="1">
              <a:extLst>
                <a:ext uri="{FF2B5EF4-FFF2-40B4-BE49-F238E27FC236}">
                  <a16:creationId xmlns:a16="http://schemas.microsoft.com/office/drawing/2014/main" id="{29F04266-21D1-4914-93A6-1768AD499CA7}"/>
                </a:ext>
              </a:extLst>
            </p:cNvPr>
            <p:cNvCxnSpPr>
              <a:cxnSpLocks/>
            </p:cNvCxnSpPr>
            <p:nvPr/>
          </p:nvCxnSpPr>
          <p:spPr>
            <a:xfrm>
              <a:off x="0" y="400489"/>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08" name="!!!Do not delete!!!" hidden="1">
              <a:extLst>
                <a:ext uri="{FF2B5EF4-FFF2-40B4-BE49-F238E27FC236}">
                  <a16:creationId xmlns:a16="http://schemas.microsoft.com/office/drawing/2014/main" id="{C2DD0F62-4D22-46C9-A56C-4DEDD5153A96}"/>
                </a:ext>
              </a:extLst>
            </p:cNvPr>
            <p:cNvCxnSpPr/>
            <p:nvPr/>
          </p:nvCxnSpPr>
          <p:spPr>
            <a:xfrm>
              <a:off x="336374" y="0"/>
              <a:ext cx="0" cy="685800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09" name="!!!Do not delete!!!" hidden="1">
              <a:extLst>
                <a:ext uri="{FF2B5EF4-FFF2-40B4-BE49-F238E27FC236}">
                  <a16:creationId xmlns:a16="http://schemas.microsoft.com/office/drawing/2014/main" id="{820F24CD-36F0-4EC2-AC4E-50549EB9FF5F}"/>
                </a:ext>
              </a:extLst>
            </p:cNvPr>
            <p:cNvCxnSpPr/>
            <p:nvPr/>
          </p:nvCxnSpPr>
          <p:spPr>
            <a:xfrm>
              <a:off x="9579375" y="0"/>
              <a:ext cx="0" cy="685800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0" name="!!!Do not delete!!!" hidden="1">
              <a:extLst>
                <a:ext uri="{FF2B5EF4-FFF2-40B4-BE49-F238E27FC236}">
                  <a16:creationId xmlns:a16="http://schemas.microsoft.com/office/drawing/2014/main" id="{AD70C3C7-D741-40EE-9B4C-285FC087E9EC}"/>
                </a:ext>
              </a:extLst>
            </p:cNvPr>
            <p:cNvCxnSpPr/>
            <p:nvPr/>
          </p:nvCxnSpPr>
          <p:spPr>
            <a:xfrm>
              <a:off x="0" y="188913"/>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1" name="!!!Do not delete!!!" hidden="1">
              <a:extLst>
                <a:ext uri="{FF2B5EF4-FFF2-40B4-BE49-F238E27FC236}">
                  <a16:creationId xmlns:a16="http://schemas.microsoft.com/office/drawing/2014/main" id="{FB0AC7CA-60A6-479F-9E2E-CF631A41A793}"/>
                </a:ext>
              </a:extLst>
            </p:cNvPr>
            <p:cNvCxnSpPr/>
            <p:nvPr/>
          </p:nvCxnSpPr>
          <p:spPr>
            <a:xfrm>
              <a:off x="0" y="1520825"/>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2" name="!!!Do not delete!!!" hidden="1">
              <a:extLst>
                <a:ext uri="{FF2B5EF4-FFF2-40B4-BE49-F238E27FC236}">
                  <a16:creationId xmlns:a16="http://schemas.microsoft.com/office/drawing/2014/main" id="{EC167C7C-C707-4EBF-B667-A14D980428DD}"/>
                </a:ext>
              </a:extLst>
            </p:cNvPr>
            <p:cNvCxnSpPr/>
            <p:nvPr/>
          </p:nvCxnSpPr>
          <p:spPr>
            <a:xfrm>
              <a:off x="0" y="6057900"/>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3" name="!!!Do not delete!!!" hidden="1">
              <a:extLst>
                <a:ext uri="{FF2B5EF4-FFF2-40B4-BE49-F238E27FC236}">
                  <a16:creationId xmlns:a16="http://schemas.microsoft.com/office/drawing/2014/main" id="{D1EDC877-D15E-4F62-BE50-80BB887941C4}"/>
                </a:ext>
              </a:extLst>
            </p:cNvPr>
            <p:cNvCxnSpPr/>
            <p:nvPr/>
          </p:nvCxnSpPr>
          <p:spPr>
            <a:xfrm>
              <a:off x="0" y="6708775"/>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4" name="!!!Do not delete!!!" hidden="1">
              <a:extLst>
                <a:ext uri="{FF2B5EF4-FFF2-40B4-BE49-F238E27FC236}">
                  <a16:creationId xmlns:a16="http://schemas.microsoft.com/office/drawing/2014/main" id="{200F648D-3C01-4461-92B7-91F98B2D949A}"/>
                </a:ext>
              </a:extLst>
            </p:cNvPr>
            <p:cNvCxnSpPr/>
            <p:nvPr/>
          </p:nvCxnSpPr>
          <p:spPr>
            <a:xfrm>
              <a:off x="0" y="2026509"/>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5" name="!!!Do not delete!!!" hidden="1">
              <a:extLst>
                <a:ext uri="{FF2B5EF4-FFF2-40B4-BE49-F238E27FC236}">
                  <a16:creationId xmlns:a16="http://schemas.microsoft.com/office/drawing/2014/main" id="{A76F91A0-DCD2-47F3-93C9-7E0ED6CC6604}"/>
                </a:ext>
              </a:extLst>
            </p:cNvPr>
            <p:cNvCxnSpPr>
              <a:cxnSpLocks/>
            </p:cNvCxnSpPr>
            <p:nvPr/>
          </p:nvCxnSpPr>
          <p:spPr>
            <a:xfrm>
              <a:off x="0" y="546965"/>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6" name="!!!Do not delete!!!" hidden="1">
              <a:extLst>
                <a:ext uri="{FF2B5EF4-FFF2-40B4-BE49-F238E27FC236}">
                  <a16:creationId xmlns:a16="http://schemas.microsoft.com/office/drawing/2014/main" id="{4045E504-C210-400F-B260-B28B74E144A3}"/>
                </a:ext>
              </a:extLst>
            </p:cNvPr>
            <p:cNvCxnSpPr/>
            <p:nvPr/>
          </p:nvCxnSpPr>
          <p:spPr>
            <a:xfrm>
              <a:off x="0" y="6597650"/>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7" name="!!!Do not delete!!!" hidden="1">
              <a:extLst>
                <a:ext uri="{FF2B5EF4-FFF2-40B4-BE49-F238E27FC236}">
                  <a16:creationId xmlns:a16="http://schemas.microsoft.com/office/drawing/2014/main" id="{91B54BB5-7F6E-433A-B8D5-3003A67895DD}"/>
                </a:ext>
              </a:extLst>
            </p:cNvPr>
            <p:cNvCxnSpPr/>
            <p:nvPr/>
          </p:nvCxnSpPr>
          <p:spPr>
            <a:xfrm>
              <a:off x="0" y="6308589"/>
              <a:ext cx="9906000" cy="0"/>
            </a:xfrm>
            <a:prstGeom prst="line">
              <a:avLst/>
            </a:prstGeom>
            <a:ln w="6350" cap="sq" cmpd="sng">
              <a:solidFill>
                <a:srgbClr val="CED3D6"/>
              </a:solidFill>
              <a:prstDash val="sysDot"/>
            </a:ln>
            <a:effectLst/>
          </p:spPr>
          <p:style>
            <a:lnRef idx="1">
              <a:schemeClr val="accent1"/>
            </a:lnRef>
            <a:fillRef idx="0">
              <a:schemeClr val="accent1"/>
            </a:fillRef>
            <a:effectRef idx="0">
              <a:schemeClr val="accent1"/>
            </a:effectRef>
            <a:fontRef idx="minor">
              <a:schemeClr val="tx1"/>
            </a:fontRef>
          </p:style>
        </p:cxnSp>
      </p:grpSp>
      <p:sp>
        <p:nvSpPr>
          <p:cNvPr id="87" name="Slide Number">
            <a:extLst>
              <a:ext uri="{FF2B5EF4-FFF2-40B4-BE49-F238E27FC236}">
                <a16:creationId xmlns:a16="http://schemas.microsoft.com/office/drawing/2014/main" id="{8C5A2EA8-37CD-4F7B-B818-EE5669512013}"/>
              </a:ext>
            </a:extLst>
          </p:cNvPr>
          <p:cNvSpPr txBox="1">
            <a:spLocks noChangeArrowheads="1"/>
          </p:cNvSpPr>
          <p:nvPr/>
        </p:nvSpPr>
        <p:spPr bwMode="auto">
          <a:xfrm>
            <a:off x="11930063" y="6713686"/>
            <a:ext cx="222708" cy="124650"/>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defPPr>
              <a:defRPr lang="en-EN"/>
            </a:defPPr>
            <a:lvl1pPr marL="0" marR="0" lvl="0" indent="0" defTabSz="914400" eaLnBrk="1" latinLnBrk="0" hangingPunct="1">
              <a:lnSpc>
                <a:spcPct val="90000"/>
              </a:lnSpc>
              <a:buClrTx/>
              <a:buSzTx/>
              <a:buFontTx/>
              <a:buNone/>
              <a:tabLst/>
              <a:defRPr kumimoji="0" sz="900" b="0" i="0" u="none" strike="noStrike" cap="none" spc="0" normalizeH="0" baseline="0">
                <a:ln>
                  <a:noFill/>
                </a:ln>
                <a:effectLst/>
                <a:uLnTx/>
                <a:uFillTx/>
                <a:latin typeface="+mn-lt"/>
              </a:defRPr>
            </a:lvl1pPr>
          </a:lstStyle>
          <a:p>
            <a:pPr lvl="0" rtl="0"/>
            <a:fld id="{7AA7B471-74A3-4F5F-8955-6C99E2375CAC}" type="slidenum">
              <a:rPr lang="en-US" noProof="1" dirty="0" smtClean="0">
                <a:solidFill>
                  <a:schemeClr val="tx1"/>
                </a:solidFill>
                <a:latin typeface="+mn-lt"/>
                <a:ea typeface="+mn-ea"/>
                <a:cs typeface="+mn-cs"/>
                <a:sym typeface="+mn-lt"/>
              </a:rPr>
              <a:pPr lvl="0" rtl="0"/>
              <a:t>‹Nº›</a:t>
            </a:fld>
            <a:endParaRPr lang="en-US" noProof="1">
              <a:solidFill>
                <a:schemeClr val="tx1"/>
              </a:solidFill>
              <a:latin typeface="+mn-lt"/>
              <a:ea typeface="+mn-ea"/>
              <a:cs typeface="+mn-cs"/>
              <a:sym typeface="+mn-lt"/>
            </a:endParaRPr>
          </a:p>
        </p:txBody>
      </p:sp>
      <p:sp>
        <p:nvSpPr>
          <p:cNvPr id="88" name="Slide Number Line">
            <a:extLst>
              <a:ext uri="{FF2B5EF4-FFF2-40B4-BE49-F238E27FC236}">
                <a16:creationId xmlns:a16="http://schemas.microsoft.com/office/drawing/2014/main" id="{7BF729E8-1A96-4A0D-AF39-A73D5DF6A557}"/>
              </a:ext>
            </a:extLst>
          </p:cNvPr>
          <p:cNvSpPr>
            <a:spLocks noChangeShapeType="1"/>
          </p:cNvSpPr>
          <p:nvPr/>
        </p:nvSpPr>
        <p:spPr bwMode="auto">
          <a:xfrm>
            <a:off x="11858325" y="6704363"/>
            <a:ext cx="0" cy="126314"/>
          </a:xfrm>
          <a:prstGeom prst="line">
            <a:avLst/>
          </a:prstGeom>
          <a:noFill/>
          <a:ln w="3175">
            <a:solidFill>
              <a:schemeClr val="tx1"/>
            </a:solidFill>
            <a:round/>
            <a:headEnd/>
            <a:tailEnd/>
          </a:ln>
          <a:effectLst/>
        </p:spPr>
        <p:txBody>
          <a:bodyPr wrap="none" lIns="0" tIns="0" rIns="0" bIns="0" anchor="ctr">
            <a:spAutoFit/>
          </a:bodyPr>
          <a:lstStyle/>
          <a:p>
            <a:pPr lvl="0" rtl="0" eaLnBrk="1">
              <a:lnSpc>
                <a:spcPct val="90000"/>
              </a:lnSpc>
            </a:pPr>
            <a:endParaRPr lang="en-US" sz="900" noProof="1">
              <a:solidFill>
                <a:schemeClr val="tx1"/>
              </a:solidFill>
              <a:latin typeface="+mn-lt"/>
              <a:ea typeface="+mn-ea"/>
              <a:cs typeface="+mn-cs"/>
              <a:sym typeface="+mn-lt"/>
            </a:endParaRPr>
          </a:p>
        </p:txBody>
      </p:sp>
      <p:sp>
        <p:nvSpPr>
          <p:cNvPr id="90" name="Doc Code" descr="casecode" hidden="1">
            <a:extLst>
              <a:ext uri="{FF2B5EF4-FFF2-40B4-BE49-F238E27FC236}">
                <a16:creationId xmlns:a16="http://schemas.microsoft.com/office/drawing/2014/main" id="{079B4195-1C70-448B-AF93-1767556DC5FC}"/>
              </a:ext>
            </a:extLst>
          </p:cNvPr>
          <p:cNvSpPr txBox="1">
            <a:spLocks noChangeArrowheads="1"/>
          </p:cNvSpPr>
          <p:nvPr/>
        </p:nvSpPr>
        <p:spPr bwMode="auto">
          <a:xfrm rot="16200000">
            <a:off x="11028401" y="3366675"/>
            <a:ext cx="1938030" cy="124650"/>
          </a:xfrm>
          <a:prstGeom prst="rect">
            <a:avLst/>
          </a:prstGeom>
          <a:noFill/>
          <a:ln w="9525">
            <a:noFill/>
            <a:miter lim="800000"/>
            <a:headEnd/>
            <a:tailEnd/>
          </a:ln>
          <a:effectLst/>
        </p:spPr>
        <p:txBody>
          <a:bodyPr vert="horz" wrap="none" lIns="0" tIns="0" rIns="0" bIns="0" numCol="1" anchor="t" anchorCtr="0" compatLnSpc="1">
            <a:prstTxWarp prst="textNoShape">
              <a:avLst/>
            </a:prstTxWarp>
            <a:spAutoFit/>
          </a:bodyPr>
          <a:lstStyle>
            <a:lvl1pPr algn="r">
              <a:defRPr sz="900" b="0" smtClean="0"/>
            </a:lvl1pPr>
          </a:lstStyle>
          <a:p>
            <a:pPr marL="0" marR="0" lvl="0" indent="0" algn="ctr" defTabSz="914400" rtl="0" eaLnBrk="0" fontAlgn="base" latinLnBrk="0" hangingPunct="0">
              <a:lnSpc>
                <a:spcPct val="90000"/>
              </a:lnSpc>
              <a:spcBef>
                <a:spcPct val="0"/>
              </a:spcBef>
              <a:spcAft>
                <a:spcPct val="0"/>
              </a:spcAft>
              <a:buClrTx/>
              <a:buSzTx/>
              <a:buFontTx/>
              <a:buNone/>
              <a:tabLst>
                <a:tab pos="4857750" algn="l"/>
              </a:tabLst>
              <a:defRPr/>
            </a:pPr>
            <a:r>
              <a:rPr kumimoji="1" lang="nl-NL" sz="900" b="0" kern="1200" noProof="1">
                <a:solidFill>
                  <a:schemeClr val="tx2"/>
                </a:solidFill>
                <a:latin typeface="+mn-lt"/>
                <a:ea typeface="+mn-ea"/>
                <a:cs typeface="+mn-cs"/>
                <a:sym typeface="+mn-lt"/>
              </a:rPr>
              <a:t>Madrid_Open_City_IgnacioRiesgo.v.5.pptx</a:t>
            </a:r>
            <a:endParaRPr kumimoji="1" lang="en-US" sz="900" b="0" kern="1200" noProof="1">
              <a:solidFill>
                <a:schemeClr val="tx2"/>
              </a:solidFill>
              <a:latin typeface="+mn-lt"/>
              <a:ea typeface="+mn-ea"/>
              <a:cs typeface="+mn-cs"/>
              <a:sym typeface="+mn-lt"/>
            </a:endParaRPr>
          </a:p>
        </p:txBody>
      </p:sp>
      <p:sp>
        <p:nvSpPr>
          <p:cNvPr id="91" name="rbStamp_Workinprogress" hidden="1">
            <a:extLst>
              <a:ext uri="{FF2B5EF4-FFF2-40B4-BE49-F238E27FC236}">
                <a16:creationId xmlns:a16="http://schemas.microsoft.com/office/drawing/2014/main" id="{C66C6045-79E8-4FE9-8D4A-B364F3822D94}"/>
              </a:ext>
            </a:extLst>
          </p:cNvPr>
          <p:cNvSpPr txBox="1"/>
          <p:nvPr/>
        </p:nvSpPr>
        <p:spPr>
          <a:xfrm rot="16200000">
            <a:off x="-3339000" y="3340800"/>
            <a:ext cx="6858000" cy="180000"/>
          </a:xfrm>
          <a:prstGeom prst="rect">
            <a:avLst/>
          </a:prstGeom>
          <a:solidFill>
            <a:schemeClr val="bg2"/>
          </a:solidFill>
          <a:ln w="9525">
            <a:noFill/>
          </a:ln>
        </p:spPr>
        <p:txBody>
          <a:bodyPr vert="horz" wrap="square" lIns="0" tIns="0" rIns="0" bIns="0" rtlCol="0" anchor="ctr">
            <a:noAutofit/>
          </a:bodyPr>
          <a:lstStyle/>
          <a:p>
            <a:pPr algn="ctr" rtl="0">
              <a:lnSpc>
                <a:spcPct val="90000"/>
              </a:lnSpc>
              <a:spcBef>
                <a:spcPts val="0"/>
              </a:spcBef>
              <a:spcAft>
                <a:spcPts val="0"/>
              </a:spcAft>
              <a:buClr>
                <a:srgbClr val="000000"/>
              </a:buClr>
              <a:buSzPct val="100000"/>
            </a:pPr>
            <a:r>
              <a:rPr lang="en-US" sz="1000" b="1" noProof="0">
                <a:solidFill>
                  <a:schemeClr val="tx2"/>
                </a:solidFill>
                <a:latin typeface="+mn-lt"/>
                <a:ea typeface="+mn-ea"/>
                <a:cs typeface="+mn-cs"/>
                <a:sym typeface="+mn-lt"/>
              </a:rPr>
              <a:t>Work in progress</a:t>
            </a:r>
          </a:p>
        </p:txBody>
      </p:sp>
      <p:sp>
        <p:nvSpPr>
          <p:cNvPr id="92" name="rbStamp_Draft" hidden="1">
            <a:extLst>
              <a:ext uri="{FF2B5EF4-FFF2-40B4-BE49-F238E27FC236}">
                <a16:creationId xmlns:a16="http://schemas.microsoft.com/office/drawing/2014/main" id="{11EDB1AE-DA29-4624-98A0-C59FC64D242E}"/>
              </a:ext>
            </a:extLst>
          </p:cNvPr>
          <p:cNvSpPr txBox="1"/>
          <p:nvPr/>
        </p:nvSpPr>
        <p:spPr>
          <a:xfrm rot="16200000">
            <a:off x="-3339000" y="3340800"/>
            <a:ext cx="6858000" cy="180000"/>
          </a:xfrm>
          <a:prstGeom prst="rect">
            <a:avLst/>
          </a:prstGeom>
          <a:solidFill>
            <a:schemeClr val="bg2"/>
          </a:solidFill>
          <a:ln w="9525">
            <a:noFill/>
          </a:ln>
        </p:spPr>
        <p:txBody>
          <a:bodyPr vert="horz" wrap="square" lIns="0" tIns="0" rIns="0" bIns="0" rtlCol="0" anchor="ctr">
            <a:noAutofit/>
          </a:bodyPr>
          <a:lstStyle>
            <a:defPPr>
              <a:defRPr lang="en-US"/>
            </a:defPPr>
            <a:lvl1pPr algn="ctr">
              <a:lnSpc>
                <a:spcPct val="90000"/>
              </a:lnSpc>
              <a:spcBef>
                <a:spcPts val="400"/>
              </a:spcBef>
              <a:buClr>
                <a:srgbClr val="000000"/>
              </a:buClr>
              <a:buSzPct val="100000"/>
              <a:defRPr sz="1000" b="1">
                <a:solidFill>
                  <a:schemeClr val="tx2"/>
                </a:solidFill>
              </a:defRPr>
            </a:lvl1pPr>
          </a:lstStyle>
          <a:p>
            <a:pPr lvl="0" rtl="0">
              <a:spcBef>
                <a:spcPts val="0"/>
              </a:spcBef>
              <a:spcAft>
                <a:spcPts val="0"/>
              </a:spcAft>
            </a:pPr>
            <a:r>
              <a:rPr lang="en-US" noProof="0">
                <a:latin typeface="+mn-lt"/>
                <a:ea typeface="+mn-ea"/>
                <a:cs typeface="+mn-cs"/>
                <a:sym typeface="+mn-lt"/>
              </a:rPr>
              <a:t>Draft</a:t>
            </a:r>
          </a:p>
        </p:txBody>
      </p:sp>
      <p:sp>
        <p:nvSpPr>
          <p:cNvPr id="93" name="rbStamp_Confidential" hidden="1">
            <a:extLst>
              <a:ext uri="{FF2B5EF4-FFF2-40B4-BE49-F238E27FC236}">
                <a16:creationId xmlns:a16="http://schemas.microsoft.com/office/drawing/2014/main" id="{F14AD52F-57A4-412D-A97C-CF5F34E95237}"/>
              </a:ext>
            </a:extLst>
          </p:cNvPr>
          <p:cNvSpPr txBox="1"/>
          <p:nvPr/>
        </p:nvSpPr>
        <p:spPr>
          <a:xfrm rot="16200000">
            <a:off x="-3339000" y="3340800"/>
            <a:ext cx="6858000" cy="180000"/>
          </a:xfrm>
          <a:prstGeom prst="rect">
            <a:avLst/>
          </a:prstGeom>
          <a:solidFill>
            <a:schemeClr val="tx2"/>
          </a:solidFill>
          <a:ln w="9525">
            <a:noFill/>
          </a:ln>
        </p:spPr>
        <p:txBody>
          <a:bodyPr vert="horz" wrap="square" lIns="0" tIns="0" rIns="0" bIns="0" rtlCol="0" anchor="ctr">
            <a:noAutofit/>
          </a:bodyPr>
          <a:lstStyle>
            <a:defPPr>
              <a:defRPr lang="en-US"/>
            </a:defPPr>
            <a:lvl1pPr algn="ctr">
              <a:lnSpc>
                <a:spcPct val="90000"/>
              </a:lnSpc>
              <a:spcBef>
                <a:spcPts val="400"/>
              </a:spcBef>
              <a:buClr>
                <a:srgbClr val="000000"/>
              </a:buClr>
              <a:buSzPct val="100000"/>
              <a:defRPr sz="1000" b="1">
                <a:solidFill>
                  <a:schemeClr val="lt1"/>
                </a:solidFill>
              </a:defRPr>
            </a:lvl1pPr>
          </a:lstStyle>
          <a:p>
            <a:pPr lvl="0" rtl="0">
              <a:spcBef>
                <a:spcPts val="0"/>
              </a:spcBef>
              <a:spcAft>
                <a:spcPts val="0"/>
              </a:spcAft>
            </a:pPr>
            <a:r>
              <a:rPr lang="en-US" noProof="0">
                <a:latin typeface="+mn-lt"/>
                <a:ea typeface="+mn-ea"/>
                <a:cs typeface="+mn-cs"/>
              </a:rPr>
              <a:t>Confidential</a:t>
            </a:r>
          </a:p>
        </p:txBody>
      </p:sp>
      <p:sp>
        <p:nvSpPr>
          <p:cNvPr id="94" name="rbStamp_StrictlyConfidential" hidden="1">
            <a:extLst>
              <a:ext uri="{FF2B5EF4-FFF2-40B4-BE49-F238E27FC236}">
                <a16:creationId xmlns:a16="http://schemas.microsoft.com/office/drawing/2014/main" id="{7BB3DB10-53D3-444E-9CF1-CB56B0E98685}"/>
              </a:ext>
            </a:extLst>
          </p:cNvPr>
          <p:cNvSpPr txBox="1"/>
          <p:nvPr/>
        </p:nvSpPr>
        <p:spPr>
          <a:xfrm rot="16200000">
            <a:off x="-3339000" y="3340800"/>
            <a:ext cx="6858000" cy="180000"/>
          </a:xfrm>
          <a:prstGeom prst="rect">
            <a:avLst/>
          </a:prstGeom>
          <a:solidFill>
            <a:schemeClr val="tx2"/>
          </a:solidFill>
          <a:ln w="9525">
            <a:noFill/>
          </a:ln>
        </p:spPr>
        <p:txBody>
          <a:bodyPr vert="horz" wrap="square" lIns="0" tIns="0" rIns="0" bIns="0" rtlCol="0" anchor="ctr">
            <a:noAutofit/>
          </a:bodyPr>
          <a:lstStyle>
            <a:defPPr>
              <a:defRPr lang="en-US"/>
            </a:defPPr>
            <a:lvl1pPr lvl="0" algn="ctr">
              <a:lnSpc>
                <a:spcPct val="90000"/>
              </a:lnSpc>
              <a:spcBef>
                <a:spcPts val="400"/>
              </a:spcBef>
              <a:buClr>
                <a:srgbClr val="000000"/>
              </a:buClr>
              <a:buSzPct val="100000"/>
              <a:defRPr sz="1000" b="1">
                <a:solidFill>
                  <a:schemeClr val="lt1"/>
                </a:solidFill>
              </a:defRPr>
            </a:lvl1pPr>
          </a:lstStyle>
          <a:p>
            <a:pPr lvl="0" rtl="0">
              <a:spcBef>
                <a:spcPts val="0"/>
              </a:spcBef>
              <a:spcAft>
                <a:spcPts val="0"/>
              </a:spcAft>
            </a:pPr>
            <a:r>
              <a:rPr lang="en-US" noProof="0">
                <a:latin typeface="+mn-lt"/>
                <a:ea typeface="+mn-ea"/>
                <a:cs typeface="+mn-cs"/>
                <a:sym typeface="+mn-lt"/>
              </a:rPr>
              <a:t>Strictly Confidential</a:t>
            </a:r>
          </a:p>
        </p:txBody>
      </p:sp>
      <p:sp>
        <p:nvSpPr>
          <p:cNvPr id="95" name="Source" hidden="1">
            <a:extLst>
              <a:ext uri="{FF2B5EF4-FFF2-40B4-BE49-F238E27FC236}">
                <a16:creationId xmlns:a16="http://schemas.microsoft.com/office/drawing/2014/main" id="{445CC58A-1243-42D6-A1B6-FB0D7A4FC71D}"/>
              </a:ext>
            </a:extLst>
          </p:cNvPr>
          <p:cNvSpPr txBox="1"/>
          <p:nvPr/>
        </p:nvSpPr>
        <p:spPr>
          <a:xfrm>
            <a:off x="413998" y="6707030"/>
            <a:ext cx="8204921" cy="126000"/>
          </a:xfrm>
          <a:prstGeom prst="rect">
            <a:avLst/>
          </a:prstGeom>
          <a:noFill/>
          <a:ln w="9525">
            <a:noFill/>
          </a:ln>
        </p:spPr>
        <p:txBody>
          <a:bodyPr vert="horz" wrap="square" lIns="0" tIns="0" rIns="0" bIns="0" rtlCol="0" anchor="b" anchorCtr="0">
            <a:spAutoFit/>
          </a:bodyPr>
          <a:lstStyle/>
          <a:p>
            <a:pPr lvl="0" algn="l" rtl="0" eaLnBrk="0" fontAlgn="base" hangingPunct="0">
              <a:lnSpc>
                <a:spcPct val="90000"/>
              </a:lnSpc>
              <a:spcBef>
                <a:spcPts val="0"/>
              </a:spcBef>
              <a:spcAft>
                <a:spcPts val="0"/>
              </a:spcAft>
              <a:buSzPct val="100000"/>
              <a:tabLst>
                <a:tab pos="4857750" algn="l"/>
              </a:tabLst>
            </a:pPr>
            <a:r>
              <a:rPr kumimoji="1" lang="en-US" sz="900" b="0" kern="1200">
                <a:solidFill>
                  <a:schemeClr val="tx2"/>
                </a:solidFill>
                <a:latin typeface="+mn-lt"/>
                <a:ea typeface="+mn-ea"/>
                <a:cs typeface="+mn-cs"/>
                <a:sym typeface="+mn-lt"/>
              </a:rPr>
              <a:t>Source: xxx</a:t>
            </a:r>
          </a:p>
        </p:txBody>
      </p:sp>
      <p:sp>
        <p:nvSpPr>
          <p:cNvPr id="96" name="Notes" hidden="1">
            <a:extLst>
              <a:ext uri="{FF2B5EF4-FFF2-40B4-BE49-F238E27FC236}">
                <a16:creationId xmlns:a16="http://schemas.microsoft.com/office/drawing/2014/main" id="{D43DECA5-3A20-428A-A421-34FAC1B0C7D2}"/>
              </a:ext>
            </a:extLst>
          </p:cNvPr>
          <p:cNvSpPr txBox="1"/>
          <p:nvPr/>
        </p:nvSpPr>
        <p:spPr>
          <a:xfrm>
            <a:off x="414000" y="6463613"/>
            <a:ext cx="8202947" cy="124650"/>
          </a:xfrm>
          <a:prstGeom prst="rect">
            <a:avLst/>
          </a:prstGeom>
          <a:noFill/>
          <a:ln w="9525">
            <a:noFill/>
          </a:ln>
        </p:spPr>
        <p:txBody>
          <a:bodyPr vert="horz" wrap="square" lIns="0" tIns="0" rIns="0" bIns="0" rtlCol="0" anchor="b" anchorCtr="0">
            <a:spAutoFit/>
          </a:bodyPr>
          <a:lstStyle/>
          <a:p>
            <a:pPr lvl="0" algn="l" rtl="0" fontAlgn="base">
              <a:lnSpc>
                <a:spcPct val="90000"/>
              </a:lnSpc>
              <a:spcBef>
                <a:spcPts val="0"/>
              </a:spcBef>
              <a:spcAft>
                <a:spcPts val="0"/>
              </a:spcAft>
              <a:buSzPct val="100000"/>
            </a:pPr>
            <a:r>
              <a:rPr lang="en-US" sz="900" b="0" kern="1200">
                <a:solidFill>
                  <a:schemeClr val="tx2"/>
                </a:solidFill>
                <a:latin typeface="+mn-lt"/>
                <a:ea typeface="+mn-ea"/>
                <a:cs typeface="+mn-cs"/>
                <a:sym typeface="+mn-lt"/>
              </a:rPr>
              <a:t>1) xxx</a:t>
            </a:r>
          </a:p>
        </p:txBody>
      </p:sp>
      <p:grpSp>
        <p:nvGrpSpPr>
          <p:cNvPr id="38" name="Legend" hidden="1">
            <a:extLst>
              <a:ext uri="{FF2B5EF4-FFF2-40B4-BE49-F238E27FC236}">
                <a16:creationId xmlns:a16="http://schemas.microsoft.com/office/drawing/2014/main" id="{51C4F87E-4F92-4682-A290-DD1A9A26D40A}"/>
              </a:ext>
            </a:extLst>
          </p:cNvPr>
          <p:cNvGrpSpPr/>
          <p:nvPr userDrawn="1"/>
        </p:nvGrpSpPr>
        <p:grpSpPr>
          <a:xfrm>
            <a:off x="407988" y="6169422"/>
            <a:ext cx="567223" cy="138499"/>
            <a:chOff x="738189" y="6188110"/>
            <a:chExt cx="460929" cy="138499"/>
          </a:xfrm>
        </p:grpSpPr>
        <p:sp>
          <p:nvSpPr>
            <p:cNvPr id="39" name="LegendIcon">
              <a:extLst>
                <a:ext uri="{FF2B5EF4-FFF2-40B4-BE49-F238E27FC236}">
                  <a16:creationId xmlns:a16="http://schemas.microsoft.com/office/drawing/2014/main" id="{C02839F7-BEF6-43D0-9CCA-56C1AF60CE51}"/>
                </a:ext>
              </a:extLst>
            </p:cNvPr>
            <p:cNvSpPr/>
            <p:nvPr/>
          </p:nvSpPr>
          <p:spPr>
            <a:xfrm>
              <a:off x="738189" y="6188959"/>
              <a:ext cx="111165" cy="136800"/>
            </a:xfrm>
            <a:prstGeom prst="rect">
              <a:avLst/>
            </a:prstGeom>
            <a:solidFill>
              <a:schemeClr val="bg2"/>
            </a:solidFill>
            <a:ln w="6350" cap="flat" cmpd="sng" algn="ctr">
              <a:solidFill>
                <a:schemeClr val="bg1"/>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lvl="0">
                <a:lnSpc>
                  <a:spcPct val="90000"/>
                </a:lnSpc>
                <a:spcBef>
                  <a:spcPts val="400"/>
                </a:spcBef>
                <a:buSzPct val="100000"/>
              </a:pPr>
              <a:endParaRPr lang="en-US" b="0">
                <a:latin typeface="+mn-lt"/>
                <a:sym typeface="+mn-lt"/>
              </a:endParaRPr>
            </a:p>
          </p:txBody>
        </p:sp>
        <p:sp>
          <p:nvSpPr>
            <p:cNvPr id="40" name="LegendText">
              <a:extLst>
                <a:ext uri="{FF2B5EF4-FFF2-40B4-BE49-F238E27FC236}">
                  <a16:creationId xmlns:a16="http://schemas.microsoft.com/office/drawing/2014/main" id="{1F99239D-D63B-4C75-B997-FE21114E474F}"/>
                </a:ext>
              </a:extLst>
            </p:cNvPr>
            <p:cNvSpPr txBox="1"/>
            <p:nvPr/>
          </p:nvSpPr>
          <p:spPr>
            <a:xfrm>
              <a:off x="891702" y="6188110"/>
              <a:ext cx="307416" cy="138499"/>
            </a:xfrm>
            <a:prstGeom prst="rect">
              <a:avLst/>
            </a:prstGeom>
            <a:noFill/>
            <a:ln w="9525">
              <a:noFill/>
            </a:ln>
          </p:spPr>
          <p:txBody>
            <a:bodyPr vert="horz" wrap="none" lIns="0" tIns="0" rIns="0" bIns="0" rtlCol="0" anchor="ctr" anchorCtr="0">
              <a:spAutoFit/>
            </a:bodyPr>
            <a:lstStyle>
              <a:defPPr>
                <a:defRPr lang="en-EN"/>
              </a:defPPr>
              <a:lvl1pPr marL="0" marR="0" lvl="0" indent="0" defTabSz="914400" eaLnBrk="1" fontAlgn="auto" latinLnBrk="0" hangingPunct="1">
                <a:lnSpc>
                  <a:spcPct val="90000"/>
                </a:lnSpc>
                <a:spcBef>
                  <a:spcPts val="0"/>
                </a:spcBef>
                <a:spcAft>
                  <a:spcPts val="0"/>
                </a:spcAft>
                <a:buClr>
                  <a:srgbClr val="000000"/>
                </a:buClr>
                <a:buSzPct val="100000"/>
                <a:buFontTx/>
                <a:buNone/>
                <a:tabLst/>
                <a:defRPr kumimoji="0" sz="800" b="0" i="0" u="none" strike="noStrike" kern="0" cap="none" spc="0" normalizeH="0" baseline="0">
                  <a:ln>
                    <a:noFill/>
                  </a:ln>
                  <a:effectLst/>
                  <a:uLnTx/>
                  <a:uFillTx/>
                  <a:latin typeface="+mn-lt"/>
                </a:defRPr>
              </a:lvl1pPr>
            </a:lstStyle>
            <a:p>
              <a:pPr marL="0" marR="0" lvl="0" indent="0" algn="l" defTabSz="914400" rtl="0" eaLnBrk="1" fontAlgn="auto" latinLnBrk="0" hangingPunct="1">
                <a:lnSpc>
                  <a:spcPct val="90000"/>
                </a:lnSpc>
                <a:spcBef>
                  <a:spcPts val="0"/>
                </a:spcBef>
                <a:spcAft>
                  <a:spcPts val="0"/>
                </a:spcAft>
                <a:buClr>
                  <a:srgbClr val="000000"/>
                </a:buClr>
                <a:buSzPct val="100000"/>
                <a:buFontTx/>
                <a:buNone/>
                <a:tabLst/>
              </a:pPr>
              <a:r>
                <a:rPr kumimoji="0" lang="en-US" sz="1000" b="0" i="0" u="none" strike="noStrike" kern="0" cap="none" spc="0" normalizeH="0" baseline="0">
                  <a:ln>
                    <a:noFill/>
                  </a:ln>
                  <a:solidFill>
                    <a:schemeClr val="tx1"/>
                  </a:solidFill>
                  <a:effectLst/>
                  <a:uLnTx/>
                  <a:uFillTx/>
                  <a:latin typeface="+mn-lt"/>
                  <a:ea typeface="+mn-ea"/>
                  <a:cs typeface="+mn-cs"/>
                  <a:sym typeface="+mn-lt"/>
                </a:rPr>
                <a:t>Legend</a:t>
              </a:r>
            </a:p>
          </p:txBody>
        </p:sp>
      </p:grpSp>
      <p:sp>
        <p:nvSpPr>
          <p:cNvPr id="36" name="Numbered_list" hidden="1">
            <a:extLst>
              <a:ext uri="{FF2B5EF4-FFF2-40B4-BE49-F238E27FC236}">
                <a16:creationId xmlns:a16="http://schemas.microsoft.com/office/drawing/2014/main" id="{F41969E9-B926-44AC-B230-F678D2D0C021}"/>
              </a:ext>
            </a:extLst>
          </p:cNvPr>
          <p:cNvSpPr txBox="1">
            <a:spLocks/>
          </p:cNvSpPr>
          <p:nvPr userDrawn="1"/>
        </p:nvSpPr>
        <p:spPr>
          <a:xfrm>
            <a:off x="2206265" y="2024063"/>
            <a:ext cx="1786275" cy="818686"/>
          </a:xfrm>
          <a:prstGeom prst="rect">
            <a:avLst/>
          </a:prstGeom>
          <a:noFill/>
          <a:ln w="9525">
            <a:noFill/>
          </a:ln>
        </p:spPr>
        <p:txBody>
          <a:bodyPr vert="horz" wrap="square" lIns="0" tIns="0" rIns="0" bIns="0" rtlCol="0">
            <a:spAutoFit/>
          </a:bodyPr>
          <a:lstStyle/>
          <a:p>
            <a:pPr marL="0" marR="0" lvl="0" indent="-457200" algn="l" defTabSz="914400" rtl="0" eaLnBrk="1" fontAlgn="base" latinLnBrk="0" hangingPunct="1">
              <a:lnSpc>
                <a:spcPct val="90000"/>
              </a:lnSpc>
              <a:spcBef>
                <a:spcPts val="400"/>
              </a:spcBef>
              <a:spcAft>
                <a:spcPct val="0"/>
              </a:spcAft>
              <a:buClrTx/>
              <a:buSzPct val="100000"/>
              <a:buFontTx/>
              <a:buNone/>
              <a:tabLst/>
              <a:defRPr/>
            </a:pPr>
            <a:r>
              <a:rPr lang="en-US" sz="1200" b="1" kern="1200">
                <a:solidFill>
                  <a:schemeClr val="tx1"/>
                </a:solidFill>
                <a:latin typeface="+mn-lt" charset="0"/>
                <a:ea typeface="+mn-ea"/>
                <a:cs typeface="+mn-cs"/>
                <a:sym typeface="+mn-lt"/>
              </a:rPr>
              <a:t>12 Point Text: Level 0</a:t>
            </a:r>
          </a:p>
          <a:p>
            <a:pPr marL="266700" lvl="1" indent="-266700" rtl="0" fontAlgn="base">
              <a:lnSpc>
                <a:spcPct val="90000"/>
              </a:lnSpc>
              <a:spcBef>
                <a:spcPts val="400"/>
              </a:spcBef>
              <a:spcAft>
                <a:spcPct val="0"/>
              </a:spcAft>
              <a:buSzPct val="100000"/>
              <a:buFont typeface="+mj-lt"/>
              <a:buAutoNum type="arabicPeriod"/>
            </a:pPr>
            <a:r>
              <a:rPr lang="en-US" sz="1200" b="0">
                <a:latin typeface="+mn-lt"/>
                <a:ea typeface="+mn-ea"/>
                <a:cs typeface="+mn-cs"/>
                <a:sym typeface="+mn-lt"/>
              </a:rPr>
              <a:t>Level 1</a:t>
            </a:r>
          </a:p>
          <a:p>
            <a:pPr marL="539750" lvl="2" indent="-273050">
              <a:lnSpc>
                <a:spcPct val="90000"/>
              </a:lnSpc>
              <a:spcBef>
                <a:spcPts val="400"/>
              </a:spcBef>
              <a:buSzPct val="100000"/>
              <a:buFont typeface="+mj-lt"/>
              <a:buAutoNum type="alphaLcPeriod"/>
            </a:pPr>
            <a:r>
              <a:rPr lang="en-US" b="0">
                <a:latin typeface="+mn-lt"/>
                <a:sym typeface="+mn-lt"/>
              </a:rPr>
              <a:t>Level 2</a:t>
            </a:r>
          </a:p>
          <a:p>
            <a:pPr marL="806450" lvl="3" indent="-273050">
              <a:lnSpc>
                <a:spcPct val="90000"/>
              </a:lnSpc>
              <a:spcBef>
                <a:spcPts val="400"/>
              </a:spcBef>
              <a:buSzPct val="100000"/>
              <a:buFont typeface="+mj-lt"/>
              <a:buAutoNum type="romanLcPeriod"/>
            </a:pPr>
            <a:r>
              <a:rPr lang="en-US" b="0">
                <a:latin typeface="+mn-lt"/>
                <a:sym typeface="+mn-lt"/>
              </a:rPr>
              <a:t>Level 3</a:t>
            </a:r>
          </a:p>
        </p:txBody>
      </p:sp>
      <p:sp>
        <p:nvSpPr>
          <p:cNvPr id="100" name="Formatted_text" hidden="1">
            <a:extLst>
              <a:ext uri="{FF2B5EF4-FFF2-40B4-BE49-F238E27FC236}">
                <a16:creationId xmlns:a16="http://schemas.microsoft.com/office/drawing/2014/main" id="{7AE3CD85-7E33-44B7-A28D-DD66CB547413}"/>
              </a:ext>
            </a:extLst>
          </p:cNvPr>
          <p:cNvSpPr txBox="1">
            <a:spLocks/>
          </p:cNvSpPr>
          <p:nvPr/>
        </p:nvSpPr>
        <p:spPr>
          <a:xfrm>
            <a:off x="419990" y="2024063"/>
            <a:ext cx="1786275" cy="818686"/>
          </a:xfrm>
          <a:prstGeom prst="rect">
            <a:avLst/>
          </a:prstGeom>
          <a:noFill/>
          <a:ln w="9525">
            <a:noFill/>
          </a:ln>
        </p:spPr>
        <p:txBody>
          <a:bodyPr vert="horz" wrap="square" lIns="0" tIns="0" rIns="0" bIns="0" rtlCol="0">
            <a:spAutoFit/>
          </a:bodyPr>
          <a:lstStyle/>
          <a:p>
            <a:pPr rtl="0" fontAlgn="base">
              <a:lnSpc>
                <a:spcPct val="90000"/>
              </a:lnSpc>
              <a:spcBef>
                <a:spcPts val="400"/>
              </a:spcBef>
              <a:spcAft>
                <a:spcPct val="0"/>
              </a:spcAft>
              <a:buSzPct val="100000"/>
            </a:pPr>
            <a:r>
              <a:rPr lang="en-US" sz="1200" b="1">
                <a:latin typeface="+mn-lt"/>
                <a:ea typeface="+mn-ea"/>
                <a:cs typeface="+mn-cs"/>
                <a:sym typeface="+mn-lt"/>
              </a:rPr>
              <a:t>12 Point Text: Level 0</a:t>
            </a:r>
          </a:p>
          <a:p>
            <a:pPr marL="125293" lvl="1" indent="-125293" rtl="0" fontAlgn="base">
              <a:lnSpc>
                <a:spcPct val="90000"/>
              </a:lnSpc>
              <a:spcBef>
                <a:spcPts val="400"/>
              </a:spcBef>
              <a:spcAft>
                <a:spcPct val="0"/>
              </a:spcAft>
              <a:buSzPct val="100000"/>
              <a:buFont typeface="+mn-lt" panose="020B0604020202020204" pitchFamily="34" charset="0"/>
              <a:buChar char="•"/>
            </a:pPr>
            <a:r>
              <a:rPr lang="en-US" sz="1200" b="0">
                <a:latin typeface="+mn-lt"/>
                <a:ea typeface="+mn-ea"/>
                <a:cs typeface="+mn-cs"/>
                <a:sym typeface="+mn-lt"/>
              </a:rPr>
              <a:t>Level 1</a:t>
            </a:r>
          </a:p>
          <a:p>
            <a:pPr marL="238555" lvl="2" indent="-115716" rtl="0" fontAlgn="base">
              <a:lnSpc>
                <a:spcPct val="90000"/>
              </a:lnSpc>
              <a:spcBef>
                <a:spcPts val="400"/>
              </a:spcBef>
              <a:spcAft>
                <a:spcPct val="0"/>
              </a:spcAft>
              <a:buSzPct val="100000"/>
              <a:buFont typeface="+mn-lt" panose="020B0606020202030204" pitchFamily="34" charset="0"/>
              <a:buChar char="–"/>
            </a:pPr>
            <a:r>
              <a:rPr lang="en-US" sz="1200" b="0">
                <a:latin typeface="+mn-lt"/>
                <a:ea typeface="+mn-ea"/>
                <a:cs typeface="+mn-cs"/>
                <a:sym typeface="+mn-lt"/>
              </a:rPr>
              <a:t>Level 2</a:t>
            </a:r>
          </a:p>
          <a:p>
            <a:pPr marL="345371" lvl="3" indent="-99695" rtl="0" fontAlgn="base">
              <a:lnSpc>
                <a:spcPct val="90000"/>
              </a:lnSpc>
              <a:spcBef>
                <a:spcPts val="400"/>
              </a:spcBef>
              <a:spcAft>
                <a:spcPct val="0"/>
              </a:spcAft>
              <a:buSzPct val="100000"/>
              <a:buFont typeface="+mn-lt" panose="020B0606020202030204" pitchFamily="34" charset="0"/>
              <a:buChar char="-"/>
            </a:pPr>
            <a:r>
              <a:rPr lang="en-US" sz="1200" b="0">
                <a:latin typeface="+mn-lt"/>
                <a:ea typeface="+mn-ea"/>
                <a:cs typeface="+mn-cs"/>
                <a:sym typeface="+mn-lt"/>
              </a:rPr>
              <a:t>Level 3</a:t>
            </a:r>
          </a:p>
        </p:txBody>
      </p:sp>
      <p:sp>
        <p:nvSpPr>
          <p:cNvPr id="101" name="Subtitle" hidden="1">
            <a:extLst>
              <a:ext uri="{FF2B5EF4-FFF2-40B4-BE49-F238E27FC236}">
                <a16:creationId xmlns:a16="http://schemas.microsoft.com/office/drawing/2014/main" id="{34BCF124-0768-41D8-AEA3-2F2BA072C028}"/>
              </a:ext>
            </a:extLst>
          </p:cNvPr>
          <p:cNvSpPr txBox="1">
            <a:spLocks/>
          </p:cNvSpPr>
          <p:nvPr/>
        </p:nvSpPr>
        <p:spPr>
          <a:xfrm>
            <a:off x="414000" y="1536062"/>
            <a:ext cx="11376025" cy="249299"/>
          </a:xfrm>
          <a:prstGeom prst="rect">
            <a:avLst/>
          </a:prstGeom>
        </p:spPr>
        <p:txBody>
          <a:bodyPr vert="horz" wrap="square" lIns="0" tIns="0" rIns="0" bIns="0" rtlCol="0">
            <a:spAutoFit/>
          </a:bodyPr>
          <a:lstStyle>
            <a:defPPr>
              <a:defRPr lang="en-EN"/>
            </a:defPPr>
            <a:lvl1pPr marL="0" lvl="0" indent="0" defTabSz="914400" eaLnBrk="1" latinLnBrk="0" hangingPunct="1">
              <a:lnSpc>
                <a:spcPct val="90000"/>
              </a:lnSpc>
              <a:buClr>
                <a:schemeClr val="tx1"/>
              </a:buClr>
              <a:buSzPct val="100000"/>
              <a:buFont typeface="+mn-lt" pitchFamily="34" charset="0"/>
              <a:buNone/>
              <a:defRPr sz="1800" b="0" i="0" baseline="0">
                <a:solidFill>
                  <a:schemeClr val="tx2"/>
                </a:solidFill>
                <a:latin typeface="+mn-lt"/>
              </a:defRPr>
            </a:lvl1pPr>
            <a:lvl2pPr marL="230400" indent="-230400" defTabSz="914400" eaLnBrk="1" latinLnBrk="0" hangingPunct="1">
              <a:lnSpc>
                <a:spcPct val="90000"/>
              </a:lnSpc>
              <a:spcBef>
                <a:spcPts val="1200"/>
              </a:spcBef>
              <a:buClrTx/>
              <a:buFont typeface="+mn-lt" panose="020B0604020202020204" pitchFamily="34" charset="0"/>
              <a:buChar char="•"/>
              <a:defRPr sz="1800" b="0">
                <a:latin typeface="+mn-lt"/>
              </a:defRPr>
            </a:lvl2pPr>
            <a:lvl3pPr marL="482400" indent="-234000" defTabSz="914400" eaLnBrk="1" latinLnBrk="0" hangingPunct="1">
              <a:lnSpc>
                <a:spcPct val="90000"/>
              </a:lnSpc>
              <a:spcBef>
                <a:spcPts val="400"/>
              </a:spcBef>
              <a:buClrTx/>
              <a:buFont typeface="+mn-lt" pitchFamily="34" charset="0"/>
              <a:buChar char="–"/>
              <a:defRPr sz="1800" b="0">
                <a:latin typeface="+mn-lt"/>
              </a:defRPr>
            </a:lvl3pPr>
            <a:lvl4pPr marL="698400" indent="-201600" defTabSz="914400" eaLnBrk="1" latinLnBrk="0" hangingPunct="1">
              <a:lnSpc>
                <a:spcPct val="90000"/>
              </a:lnSpc>
              <a:spcBef>
                <a:spcPts val="200"/>
              </a:spcBef>
              <a:buClrTx/>
              <a:buFont typeface="+mn-lt" pitchFamily="34" charset="0"/>
              <a:buChar char="-"/>
              <a:defRPr sz="1800" b="0">
                <a:latin typeface="+mn-lt"/>
              </a:defRPr>
            </a:lvl4pPr>
            <a:lvl5pPr marL="698400" indent="0" defTabSz="914400" eaLnBrk="1" latinLnBrk="0" hangingPunct="1">
              <a:lnSpc>
                <a:spcPct val="93000"/>
              </a:lnSpc>
              <a:spcBef>
                <a:spcPts val="0"/>
              </a:spcBef>
              <a:buFont typeface="+mn-lt" pitchFamily="34" charset="0"/>
              <a:buNone/>
              <a:defRPr sz="1700">
                <a:latin typeface="+mn-lt" pitchFamily="34" charset="0"/>
              </a:defRPr>
            </a:lvl5pPr>
            <a:lvl6pPr marL="2514600" indent="-228600">
              <a:spcBef>
                <a:spcPct val="20000"/>
              </a:spcBef>
              <a:buFont typeface="+mn-lt" pitchFamily="34" charset="0"/>
              <a:buChar char="•"/>
              <a:defRPr sz="2000">
                <a:latin typeface="+mn-lt"/>
              </a:defRPr>
            </a:lvl6pPr>
            <a:lvl7pPr marL="2971800" indent="-228600">
              <a:spcBef>
                <a:spcPct val="20000"/>
              </a:spcBef>
              <a:buFont typeface="+mn-lt" pitchFamily="34" charset="0"/>
              <a:buChar char="•"/>
              <a:defRPr sz="2000">
                <a:latin typeface="+mn-lt"/>
              </a:defRPr>
            </a:lvl7pPr>
            <a:lvl8pPr marL="3429000" indent="-228600">
              <a:spcBef>
                <a:spcPct val="20000"/>
              </a:spcBef>
              <a:buFont typeface="+mn-lt" pitchFamily="34" charset="0"/>
              <a:buChar char="•"/>
              <a:defRPr sz="2000">
                <a:latin typeface="+mn-lt"/>
              </a:defRPr>
            </a:lvl8pPr>
            <a:lvl9pPr marL="3886200" indent="-228600">
              <a:spcBef>
                <a:spcPct val="20000"/>
              </a:spcBef>
              <a:buFont typeface="+mn-lt" pitchFamily="34" charset="0"/>
              <a:buChar char="•"/>
              <a:defRPr sz="2000">
                <a:latin typeface="+mn-lt"/>
              </a:defRPr>
            </a:lvl9pPr>
          </a:lstStyle>
          <a:p>
            <a:pPr lvl="0" rtl="0">
              <a:spcBef>
                <a:spcPts val="0"/>
              </a:spcBef>
              <a:spcAft>
                <a:spcPts val="0"/>
              </a:spcAft>
            </a:pPr>
            <a:r>
              <a:rPr lang="en-US">
                <a:latin typeface="+mn-lt"/>
                <a:ea typeface="+mn-ea"/>
                <a:cs typeface="+mn-cs"/>
                <a:sym typeface="+mn-lt"/>
              </a:rPr>
              <a:t>Subtitle</a:t>
            </a:r>
          </a:p>
        </p:txBody>
      </p:sp>
      <p:sp>
        <p:nvSpPr>
          <p:cNvPr id="103" name="RbLabel" hidden="1">
            <a:extLst>
              <a:ext uri="{FF2B5EF4-FFF2-40B4-BE49-F238E27FC236}">
                <a16:creationId xmlns:a16="http://schemas.microsoft.com/office/drawing/2014/main" id="{F45A98C1-499A-48CD-97B6-BB1912E03D00}"/>
              </a:ext>
            </a:extLst>
          </p:cNvPr>
          <p:cNvSpPr txBox="1">
            <a:spLocks/>
          </p:cNvSpPr>
          <p:nvPr/>
        </p:nvSpPr>
        <p:spPr>
          <a:xfrm>
            <a:off x="11422771" y="191310"/>
            <a:ext cx="361245" cy="211203"/>
          </a:xfrm>
          <a:prstGeom prst="rect">
            <a:avLst/>
          </a:prstGeom>
          <a:solidFill>
            <a:schemeClr val="tx1"/>
          </a:solidFill>
          <a:ln w="6350" cmpd="sng">
            <a:noFill/>
          </a:ln>
        </p:spPr>
        <p:txBody>
          <a:bodyPr vert="horz" wrap="none" lIns="36000" tIns="36000" rIns="36000" bIns="36000" rtlCol="0" anchor="ctr" anchorCtr="1">
            <a:spAutoFit/>
          </a:bodyPr>
          <a:lstStyle>
            <a:defPPr>
              <a:defRPr lang="en-EN"/>
            </a:defPPr>
            <a:lvl1pPr marL="0" indent="0" algn="r" defTabSz="914400" eaLnBrk="1" latinLnBrk="0" hangingPunct="1">
              <a:lnSpc>
                <a:spcPct val="90000"/>
              </a:lnSpc>
              <a:spcBef>
                <a:spcPts val="0"/>
              </a:spcBef>
              <a:buClr>
                <a:srgbClr val="000000"/>
              </a:buClr>
              <a:buSzPct val="100000"/>
              <a:buFont typeface="+mn-lt" pitchFamily="34" charset="0"/>
              <a:buNone/>
              <a:defRPr sz="1200" b="0" i="0" baseline="0">
                <a:solidFill>
                  <a:schemeClr val="tx2"/>
                </a:solidFill>
                <a:latin typeface="+mn-lt"/>
              </a:defRPr>
            </a:lvl1pPr>
            <a:lvl2pPr marL="230400" indent="-230400" defTabSz="914400" eaLnBrk="1" latinLnBrk="0" hangingPunct="1">
              <a:lnSpc>
                <a:spcPct val="90000"/>
              </a:lnSpc>
              <a:spcBef>
                <a:spcPts val="1200"/>
              </a:spcBef>
              <a:buClrTx/>
              <a:buFont typeface="+mn-lt" pitchFamily="34" charset="0"/>
              <a:buChar char="&gt;"/>
              <a:defRPr sz="1800" b="0">
                <a:latin typeface="+mn-lt"/>
              </a:defRPr>
            </a:lvl2pPr>
            <a:lvl3pPr marL="482400" indent="-234000" defTabSz="914400" eaLnBrk="1" latinLnBrk="0" hangingPunct="1">
              <a:lnSpc>
                <a:spcPct val="90000"/>
              </a:lnSpc>
              <a:spcBef>
                <a:spcPts val="400"/>
              </a:spcBef>
              <a:buClrTx/>
              <a:buFont typeface="+mn-lt" pitchFamily="34" charset="0"/>
              <a:buChar char="–"/>
              <a:defRPr sz="1800" b="0">
                <a:latin typeface="+mn-lt"/>
              </a:defRPr>
            </a:lvl3pPr>
            <a:lvl4pPr marL="698400" indent="-201600" defTabSz="914400" eaLnBrk="1" latinLnBrk="0" hangingPunct="1">
              <a:lnSpc>
                <a:spcPct val="90000"/>
              </a:lnSpc>
              <a:spcBef>
                <a:spcPts val="200"/>
              </a:spcBef>
              <a:buClrTx/>
              <a:buFont typeface="+mn-lt" pitchFamily="34" charset="0"/>
              <a:buChar char="-"/>
              <a:defRPr sz="1800" b="0">
                <a:latin typeface="+mn-lt"/>
              </a:defRPr>
            </a:lvl4pPr>
            <a:lvl5pPr marL="698400" indent="0" defTabSz="914400" eaLnBrk="1" latinLnBrk="0" hangingPunct="1">
              <a:lnSpc>
                <a:spcPct val="93000"/>
              </a:lnSpc>
              <a:spcBef>
                <a:spcPts val="0"/>
              </a:spcBef>
              <a:buFont typeface="+mn-lt" pitchFamily="34" charset="0"/>
              <a:buNone/>
              <a:defRPr sz="1700">
                <a:latin typeface="+mn-lt" pitchFamily="34" charset="0"/>
              </a:defRPr>
            </a:lvl5pPr>
            <a:lvl6pPr marL="2514600" indent="-228600">
              <a:spcBef>
                <a:spcPct val="20000"/>
              </a:spcBef>
              <a:buFont typeface="+mn-lt" pitchFamily="34" charset="0"/>
              <a:buChar char="•"/>
              <a:defRPr sz="2000">
                <a:latin typeface="+mn-lt"/>
              </a:defRPr>
            </a:lvl6pPr>
            <a:lvl7pPr marL="2971800" indent="-228600">
              <a:spcBef>
                <a:spcPct val="20000"/>
              </a:spcBef>
              <a:buFont typeface="+mn-lt" pitchFamily="34" charset="0"/>
              <a:buChar char="•"/>
              <a:defRPr sz="2000">
                <a:latin typeface="+mn-lt"/>
              </a:defRPr>
            </a:lvl7pPr>
            <a:lvl8pPr marL="3429000" indent="-228600">
              <a:spcBef>
                <a:spcPct val="20000"/>
              </a:spcBef>
              <a:buFont typeface="+mn-lt" pitchFamily="34" charset="0"/>
              <a:buChar char="•"/>
              <a:defRPr sz="2000">
                <a:latin typeface="+mn-lt"/>
              </a:defRPr>
            </a:lvl8pPr>
            <a:lvl9pPr marL="3886200" indent="-228600">
              <a:spcBef>
                <a:spcPct val="20000"/>
              </a:spcBef>
              <a:buFont typeface="+mn-lt" pitchFamily="34" charset="0"/>
              <a:buChar char="•"/>
              <a:defRPr sz="2000">
                <a:latin typeface="+mn-lt"/>
              </a:defRPr>
            </a:lvl9pPr>
          </a:lstStyle>
          <a:p>
            <a:pPr algn="r" rtl="0">
              <a:spcBef>
                <a:spcPts val="0"/>
              </a:spcBef>
              <a:spcAft>
                <a:spcPts val="0"/>
              </a:spcAft>
            </a:pPr>
            <a:r>
              <a:rPr lang="en-US" sz="1000" b="1">
                <a:solidFill>
                  <a:schemeClr val="bg1"/>
                </a:solidFill>
                <a:latin typeface="+mn-lt"/>
                <a:ea typeface="+mn-ea"/>
                <a:cs typeface="+mn-cs"/>
              </a:rPr>
              <a:t>Label</a:t>
            </a:r>
          </a:p>
        </p:txBody>
      </p:sp>
      <p:sp>
        <p:nvSpPr>
          <p:cNvPr id="104" name="RbSticker" hidden="1">
            <a:extLst>
              <a:ext uri="{FF2B5EF4-FFF2-40B4-BE49-F238E27FC236}">
                <a16:creationId xmlns:a16="http://schemas.microsoft.com/office/drawing/2014/main" id="{67402F6F-080E-45D4-A6D3-18A229478056}"/>
              </a:ext>
            </a:extLst>
          </p:cNvPr>
          <p:cNvSpPr txBox="1"/>
          <p:nvPr/>
        </p:nvSpPr>
        <p:spPr>
          <a:xfrm>
            <a:off x="713030" y="230062"/>
            <a:ext cx="363882" cy="138499"/>
          </a:xfrm>
          <a:prstGeom prst="rect">
            <a:avLst/>
          </a:prstGeom>
          <a:noFill/>
          <a:ln w="9525">
            <a:noFill/>
          </a:ln>
          <a:extLst>
            <a:ext uri="{909E8E84-426E-40DD-AFC4-6F175D3DCCD1}">
              <a14:hiddenFill xmlns:a14="http://schemas.microsoft.com/office/drawing/2010/main">
                <a:solidFill>
                  <a:scrgbClr r="0" g="0" b="0">
                    <a:lumMod val="100000"/>
                  </a:scrgbClr>
                </a:solidFill>
              </a14:hiddenFill>
            </a:ext>
          </a:extLst>
        </p:spPr>
        <p:txBody>
          <a:bodyPr vert="horz" wrap="none" lIns="0" tIns="0" rIns="0" bIns="0" rtlCol="0" anchor="ctr">
            <a:spAutoFit/>
          </a:bodyPr>
          <a:lstStyle/>
          <a:p>
            <a:pPr rtl="0">
              <a:lnSpc>
                <a:spcPct val="90000"/>
              </a:lnSpc>
              <a:spcBef>
                <a:spcPts val="0"/>
              </a:spcBef>
              <a:spcAft>
                <a:spcPts val="0"/>
              </a:spcAft>
              <a:buClr>
                <a:srgbClr val="000000"/>
              </a:buClr>
              <a:buSzPct val="100000"/>
            </a:pPr>
            <a:r>
              <a:rPr lang="en-US" sz="1000" b="1">
                <a:latin typeface="+mn-lt"/>
                <a:ea typeface="+mn-ea"/>
                <a:cs typeface="+mn-cs"/>
                <a:sym typeface="+mn-lt"/>
              </a:rPr>
              <a:t>Sticker</a:t>
            </a:r>
          </a:p>
        </p:txBody>
      </p:sp>
      <p:sp>
        <p:nvSpPr>
          <p:cNvPr id="105" name="RbNavigator" hidden="1">
            <a:extLst>
              <a:ext uri="{FF2B5EF4-FFF2-40B4-BE49-F238E27FC236}">
                <a16:creationId xmlns:a16="http://schemas.microsoft.com/office/drawing/2014/main" id="{5D78508A-44F5-4BD8-963A-150E19EF6ABE}"/>
              </a:ext>
            </a:extLst>
          </p:cNvPr>
          <p:cNvSpPr txBox="1">
            <a:spLocks/>
          </p:cNvSpPr>
          <p:nvPr/>
        </p:nvSpPr>
        <p:spPr>
          <a:xfrm>
            <a:off x="415925" y="191310"/>
            <a:ext cx="216000" cy="216000"/>
          </a:xfrm>
          <a:prstGeom prst="ellipse">
            <a:avLst/>
          </a:prstGeom>
          <a:solidFill>
            <a:schemeClr val="tx1"/>
          </a:solidFill>
          <a:ln w="6350">
            <a:noFill/>
          </a:ln>
        </p:spPr>
        <p:txBody>
          <a:bodyPr vert="horz" wrap="none" lIns="0" tIns="0" rIns="0" bIns="0" rtlCol="0" anchor="ctr">
            <a:noAutofit/>
          </a:bodyPr>
          <a:lstStyle/>
          <a:p>
            <a:pPr algn="ctr" rtl="0">
              <a:lnSpc>
                <a:spcPct val="90000"/>
              </a:lnSpc>
              <a:spcBef>
                <a:spcPts val="0"/>
              </a:spcBef>
              <a:spcAft>
                <a:spcPts val="0"/>
              </a:spcAft>
              <a:buClr>
                <a:srgbClr val="000000"/>
              </a:buClr>
              <a:buSzPct val="100000"/>
            </a:pPr>
            <a:r>
              <a:rPr kumimoji="1" lang="en-US" sz="1000" b="1">
                <a:solidFill>
                  <a:schemeClr val="bg1"/>
                </a:solidFill>
                <a:latin typeface="+mn-lt"/>
                <a:ea typeface="+mn-ea"/>
                <a:cs typeface="+mn-cs"/>
                <a:sym typeface="+mn-lt"/>
              </a:rPr>
              <a:t>1</a:t>
            </a:r>
          </a:p>
        </p:txBody>
      </p:sp>
      <p:sp>
        <p:nvSpPr>
          <p:cNvPr id="3" name="Text Placeholder"/>
          <p:cNvSpPr>
            <a:spLocks noGrp="1"/>
          </p:cNvSpPr>
          <p:nvPr>
            <p:ph type="body" idx="1"/>
          </p:nvPr>
        </p:nvSpPr>
        <p:spPr>
          <a:xfrm>
            <a:off x="414000" y="2024063"/>
            <a:ext cx="11370010" cy="818686"/>
          </a:xfrm>
          <a:prstGeom prst="rect">
            <a:avLst/>
          </a:prstGeom>
        </p:spPr>
        <p:txBody>
          <a:bodyPr vert="horz" wrap="square" lIns="0" tIns="0" rIns="0" bIns="0" rtlCol="0">
            <a:spAutoFit/>
          </a:bodyPr>
          <a:lstStyle/>
          <a:p>
            <a:pPr lvl="0" defTabSz="914400" fontAlgn="base">
              <a:spcBef>
                <a:spcPts val="300"/>
              </a:spcBef>
              <a:spcAft>
                <a:spcPct val="0"/>
              </a:spcAft>
              <a:buClrTx/>
              <a:buSzPct val="100000"/>
              <a:buFont typeface="+mn-lt" pitchFamily="34" charset="0"/>
            </a:pPr>
            <a:r>
              <a:rPr lang="en-US"/>
              <a:t>Click to edit Master text styles – Level 0</a:t>
            </a:r>
          </a:p>
          <a:p>
            <a:pPr marL="125293" lvl="1" indent="-125293" defTabSz="914400" fontAlgn="base">
              <a:spcBef>
                <a:spcPts val="400"/>
              </a:spcBef>
              <a:spcAft>
                <a:spcPct val="0"/>
              </a:spcAft>
              <a:buSzPct val="100000"/>
              <a:buFont typeface="+mn-lt" panose="020B0604020202020204" pitchFamily="34" charset="0"/>
              <a:buChar char="•"/>
            </a:pPr>
            <a:r>
              <a:rPr lang="en-US"/>
              <a:t>Level 1</a:t>
            </a:r>
          </a:p>
          <a:p>
            <a:pPr marL="238555" lvl="2" indent="-115716" defTabSz="914400" fontAlgn="base">
              <a:spcBef>
                <a:spcPts val="400"/>
              </a:spcBef>
              <a:spcAft>
                <a:spcPct val="0"/>
              </a:spcAft>
              <a:buSzPct val="100000"/>
              <a:buFont typeface="+mn-lt" panose="020B0606020202030204" pitchFamily="34" charset="0"/>
            </a:pPr>
            <a:r>
              <a:rPr lang="en-US"/>
              <a:t>Level 2</a:t>
            </a:r>
          </a:p>
          <a:p>
            <a:pPr marL="345371" lvl="3" indent="-99695" defTabSz="914400" fontAlgn="base">
              <a:spcBef>
                <a:spcPts val="400"/>
              </a:spcBef>
              <a:spcAft>
                <a:spcPct val="0"/>
              </a:spcAft>
              <a:buSzPct val="100000"/>
              <a:buFont typeface="+mn-lt" panose="020B0606020202030204" pitchFamily="34" charset="0"/>
            </a:pPr>
            <a:r>
              <a:rPr lang="en-US"/>
              <a:t>Level 3</a:t>
            </a:r>
          </a:p>
        </p:txBody>
      </p:sp>
      <p:sp>
        <p:nvSpPr>
          <p:cNvPr id="2" name="Title Placeholder"/>
          <p:cNvSpPr>
            <a:spLocks noGrp="1"/>
          </p:cNvSpPr>
          <p:nvPr>
            <p:ph type="title"/>
          </p:nvPr>
        </p:nvSpPr>
        <p:spPr>
          <a:xfrm>
            <a:off x="407988" y="553166"/>
            <a:ext cx="11370011" cy="720000"/>
          </a:xfrm>
          <a:prstGeom prst="rect">
            <a:avLst/>
          </a:prstGeom>
        </p:spPr>
        <p:txBody>
          <a:bodyPr vert="horz" wrap="square" lIns="0" tIns="0" rIns="0" bIns="0" rtlCol="0" anchor="t" anchorCtr="0">
            <a:noAutofit/>
          </a:bodyPr>
          <a:lstStyle/>
          <a:p>
            <a:r>
              <a:rPr lang="en-US" noProof="0"/>
              <a:t>Click to edit Master title style</a:t>
            </a:r>
          </a:p>
        </p:txBody>
      </p:sp>
    </p:spTree>
    <p:extLst>
      <p:ext uri="{BB962C8B-B14F-4D97-AF65-F5344CB8AC3E}">
        <p14:creationId xmlns:p14="http://schemas.microsoft.com/office/powerpoint/2010/main" val="3346368250"/>
      </p:ext>
    </p:extLst>
  </p:cSld>
  <p:clrMap bg1="lt1" tx1="dk1" bg2="lt2" tx2="dk2" accent1="accent1" accent2="accent2" accent3="accent3" accent4="accent4" accent5="accent5" accent6="accent6" hlink="hlink" folHlink="folHlink"/>
  <p:sldLayoutIdLst>
    <p:sldLayoutId id="2147484763" r:id="rId1"/>
    <p:sldLayoutId id="2147484764" r:id="rId2"/>
    <p:sldLayoutId id="2147484765" r:id="rId3"/>
    <p:sldLayoutId id="2147484766" r:id="rId4"/>
    <p:sldLayoutId id="2147484767" r:id="rId5"/>
    <p:sldLayoutId id="2147484768" r:id="rId6"/>
    <p:sldLayoutId id="2147484769" r:id="rId7"/>
    <p:sldLayoutId id="2147484770" r:id="rId8"/>
    <p:sldLayoutId id="2147484771" r:id="rId9"/>
    <p:sldLayoutId id="2147484772" r:id="rId10"/>
    <p:sldLayoutId id="2147484773" r:id="rId11"/>
    <p:sldLayoutId id="2147484774" r:id="rId12"/>
    <p:sldLayoutId id="2147484775" r:id="rId13"/>
    <p:sldLayoutId id="2147484776" r:id="rId14"/>
    <p:sldLayoutId id="2147484777" r:id="rId15"/>
    <p:sldLayoutId id="2147484778" r:id="rId16"/>
    <p:sldLayoutId id="2147484779" r:id="rId17"/>
    <p:sldLayoutId id="2147484780" r:id="rId18"/>
    <p:sldLayoutId id="2147484781" r:id="rId19"/>
    <p:sldLayoutId id="2147484782" r:id="rId20"/>
    <p:sldLayoutId id="2147484783" r:id="rId21"/>
    <p:sldLayoutId id="2147484784" r:id="rId22"/>
    <p:sldLayoutId id="2147484785" r:id="rId23"/>
  </p:sldLayoutIdLst>
  <p:hf hdr="0" ftr="0" dt="0"/>
  <p:txStyles>
    <p:titleStyle>
      <a:lvl1pPr algn="l" defTabSz="1125444" rtl="0" eaLnBrk="1" latinLnBrk="0" hangingPunct="1">
        <a:lnSpc>
          <a:spcPct val="90000"/>
        </a:lnSpc>
        <a:spcBef>
          <a:spcPct val="0"/>
        </a:spcBef>
        <a:buNone/>
        <a:defRPr lang="en-US" sz="2600" b="1" kern="1200" baseline="0" dirty="0">
          <a:solidFill>
            <a:schemeClr val="tx1"/>
          </a:solidFill>
          <a:latin typeface="+mj-lt"/>
          <a:ea typeface="+mj-ea"/>
          <a:cs typeface="+mj-cs"/>
          <a:sym typeface="+mn-lt"/>
        </a:defRPr>
      </a:lvl1pPr>
    </p:titleStyle>
    <p:bodyStyle>
      <a:lvl1pPr marL="0" indent="0" algn="l" defTabSz="1125444" rtl="0" eaLnBrk="1" latinLnBrk="0" hangingPunct="1">
        <a:lnSpc>
          <a:spcPct val="90000"/>
        </a:lnSpc>
        <a:spcBef>
          <a:spcPts val="0"/>
        </a:spcBef>
        <a:buFont typeface="Arial Narrow" pitchFamily="34" charset="0"/>
        <a:buNone/>
        <a:defRPr lang="en-US" sz="1200" b="0" i="0" kern="1200" baseline="0" dirty="0" smtClean="0">
          <a:solidFill>
            <a:schemeClr val="tx1"/>
          </a:solidFill>
          <a:latin typeface="+mn-lt"/>
          <a:ea typeface="+mn-ea"/>
          <a:cs typeface="+mn-cs"/>
          <a:sym typeface="+mn-lt"/>
        </a:defRPr>
      </a:lvl1pPr>
      <a:lvl2pPr marL="283576" indent="-283576" algn="l" defTabSz="1125444" rtl="0" eaLnBrk="1" latinLnBrk="0" hangingPunct="1">
        <a:lnSpc>
          <a:spcPct val="90000"/>
        </a:lnSpc>
        <a:spcBef>
          <a:spcPts val="1477"/>
        </a:spcBef>
        <a:buFont typeface="Arial Narrow" pitchFamily="34" charset="0"/>
        <a:buChar char="&gt;"/>
        <a:defRPr lang="en-US" sz="1200" b="0" i="0" kern="1200" baseline="0" dirty="0" smtClean="0">
          <a:solidFill>
            <a:schemeClr val="tx1"/>
          </a:solidFill>
          <a:latin typeface="+mn-lt"/>
          <a:ea typeface="+mn-ea"/>
          <a:cs typeface="+mn-cs"/>
          <a:sym typeface="+mn-lt"/>
        </a:defRPr>
      </a:lvl2pPr>
      <a:lvl3pPr marL="593738" indent="-288007" algn="l" defTabSz="1125444" rtl="0" eaLnBrk="1" latinLnBrk="0" hangingPunct="1">
        <a:lnSpc>
          <a:spcPct val="90000"/>
        </a:lnSpc>
        <a:spcBef>
          <a:spcPts val="492"/>
        </a:spcBef>
        <a:buFont typeface="Arial Narrow" pitchFamily="34" charset="0"/>
        <a:buChar char="–"/>
        <a:defRPr lang="en-US" sz="1200" b="0" i="0" kern="1200" baseline="0" dirty="0" smtClean="0">
          <a:solidFill>
            <a:schemeClr val="tx1"/>
          </a:solidFill>
          <a:latin typeface="+mn-lt"/>
          <a:ea typeface="+mn-ea"/>
          <a:cs typeface="+mn-cs"/>
          <a:sym typeface="+mn-lt"/>
        </a:defRPr>
      </a:lvl3pPr>
      <a:lvl4pPr marL="859591" indent="-248129" algn="l" defTabSz="1125444" rtl="0" eaLnBrk="1" latinLnBrk="0" hangingPunct="1">
        <a:lnSpc>
          <a:spcPct val="90000"/>
        </a:lnSpc>
        <a:spcBef>
          <a:spcPts val="246"/>
        </a:spcBef>
        <a:buFont typeface="Arial Narrow" pitchFamily="34" charset="0"/>
        <a:buChar char="-"/>
        <a:defRPr lang="en-US" sz="1200" b="0" i="0" kern="1200" baseline="0" dirty="0">
          <a:solidFill>
            <a:schemeClr val="tx1"/>
          </a:solidFill>
          <a:latin typeface="+mn-lt"/>
          <a:ea typeface="+mn-ea"/>
          <a:cs typeface="+mn-cs"/>
          <a:sym typeface="+mn-lt"/>
        </a:defRPr>
      </a:lvl4pPr>
      <a:lvl5pPr marL="859591" indent="0" algn="l" defTabSz="1125444" rtl="0" eaLnBrk="1" latinLnBrk="0" hangingPunct="1">
        <a:lnSpc>
          <a:spcPct val="93000"/>
        </a:lnSpc>
        <a:spcBef>
          <a:spcPts val="0"/>
        </a:spcBef>
        <a:buFont typeface="Arial Narrow" pitchFamily="34" charset="0"/>
        <a:buNone/>
        <a:defRPr sz="2092" kern="1200">
          <a:solidFill>
            <a:schemeClr val="tx1"/>
          </a:solidFill>
          <a:latin typeface="Arial Narrow" pitchFamily="34" charset="0"/>
          <a:ea typeface="+mn-ea"/>
          <a:cs typeface="+mn-cs"/>
        </a:defRPr>
      </a:lvl5pPr>
      <a:lvl6pPr marL="3094970"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6pPr>
      <a:lvl7pPr marL="3657691"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7pPr>
      <a:lvl8pPr marL="4220413"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8pPr>
      <a:lvl9pPr marL="4783135"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9pPr>
    </p:bodyStyle>
    <p:otherStyle>
      <a:defPPr>
        <a:defRPr lang="en-US"/>
      </a:defPPr>
      <a:lvl1pPr marL="0" algn="l" defTabSz="1125444" rtl="0" eaLnBrk="1" latinLnBrk="0" hangingPunct="1">
        <a:defRPr sz="2215" kern="1200">
          <a:solidFill>
            <a:schemeClr val="tx1"/>
          </a:solidFill>
          <a:latin typeface="+mn-lt"/>
          <a:ea typeface="+mn-ea"/>
          <a:cs typeface="+mn-cs"/>
        </a:defRPr>
      </a:lvl1pPr>
      <a:lvl2pPr marL="562722" algn="l" defTabSz="1125444" rtl="0" eaLnBrk="1" latinLnBrk="0" hangingPunct="1">
        <a:defRPr sz="2215" kern="1200">
          <a:solidFill>
            <a:schemeClr val="tx1"/>
          </a:solidFill>
          <a:latin typeface="+mn-lt"/>
          <a:ea typeface="+mn-ea"/>
          <a:cs typeface="+mn-cs"/>
        </a:defRPr>
      </a:lvl2pPr>
      <a:lvl3pPr marL="1125444" algn="l" defTabSz="1125444" rtl="0" eaLnBrk="1" latinLnBrk="0" hangingPunct="1">
        <a:defRPr sz="2215" kern="1200">
          <a:solidFill>
            <a:schemeClr val="tx1"/>
          </a:solidFill>
          <a:latin typeface="+mn-lt"/>
          <a:ea typeface="+mn-ea"/>
          <a:cs typeface="+mn-cs"/>
        </a:defRPr>
      </a:lvl3pPr>
      <a:lvl4pPr marL="1688165" algn="l" defTabSz="1125444" rtl="0" eaLnBrk="1" latinLnBrk="0" hangingPunct="1">
        <a:defRPr sz="2215" kern="1200">
          <a:solidFill>
            <a:schemeClr val="tx1"/>
          </a:solidFill>
          <a:latin typeface="+mn-lt"/>
          <a:ea typeface="+mn-ea"/>
          <a:cs typeface="+mn-cs"/>
        </a:defRPr>
      </a:lvl4pPr>
      <a:lvl5pPr marL="2250887" algn="l" defTabSz="1125444" rtl="0" eaLnBrk="1" latinLnBrk="0" hangingPunct="1">
        <a:defRPr sz="2215" kern="1200">
          <a:solidFill>
            <a:schemeClr val="tx1"/>
          </a:solidFill>
          <a:latin typeface="+mn-lt"/>
          <a:ea typeface="+mn-ea"/>
          <a:cs typeface="+mn-cs"/>
        </a:defRPr>
      </a:lvl5pPr>
      <a:lvl6pPr marL="2813609" algn="l" defTabSz="1125444" rtl="0" eaLnBrk="1" latinLnBrk="0" hangingPunct="1">
        <a:defRPr sz="2215" kern="1200">
          <a:solidFill>
            <a:schemeClr val="tx1"/>
          </a:solidFill>
          <a:latin typeface="+mn-lt"/>
          <a:ea typeface="+mn-ea"/>
          <a:cs typeface="+mn-cs"/>
        </a:defRPr>
      </a:lvl6pPr>
      <a:lvl7pPr marL="3376331" algn="l" defTabSz="1125444" rtl="0" eaLnBrk="1" latinLnBrk="0" hangingPunct="1">
        <a:defRPr sz="2215" kern="1200">
          <a:solidFill>
            <a:schemeClr val="tx1"/>
          </a:solidFill>
          <a:latin typeface="+mn-lt"/>
          <a:ea typeface="+mn-ea"/>
          <a:cs typeface="+mn-cs"/>
        </a:defRPr>
      </a:lvl7pPr>
      <a:lvl8pPr marL="3939052" algn="l" defTabSz="1125444" rtl="0" eaLnBrk="1" latinLnBrk="0" hangingPunct="1">
        <a:defRPr sz="2215" kern="1200">
          <a:solidFill>
            <a:schemeClr val="tx1"/>
          </a:solidFill>
          <a:latin typeface="+mn-lt"/>
          <a:ea typeface="+mn-ea"/>
          <a:cs typeface="+mn-cs"/>
        </a:defRPr>
      </a:lvl8pPr>
      <a:lvl9pPr marL="4501774" algn="l" defTabSz="1125444" rtl="0" eaLnBrk="1" latinLnBrk="0" hangingPunct="1">
        <a:defRPr sz="2215"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7">
          <p15:clr>
            <a:srgbClr val="F26B43"/>
          </p15:clr>
        </p15:guide>
        <p15:guide id="2" pos="7423">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77.xml"/><Relationship Id="rId7" Type="http://schemas.openxmlformats.org/officeDocument/2006/relationships/image" Target="../media/image2.emf"/><Relationship Id="rId2" Type="http://schemas.openxmlformats.org/officeDocument/2006/relationships/tags" Target="../tags/tag76.xml"/><Relationship Id="rId1" Type="http://schemas.openxmlformats.org/officeDocument/2006/relationships/vmlDrawing" Target="../drawings/vmlDrawing33.vml"/><Relationship Id="rId6" Type="http://schemas.openxmlformats.org/officeDocument/2006/relationships/oleObject" Target="../embeddings/oleObject33.bin"/><Relationship Id="rId11" Type="http://schemas.openxmlformats.org/officeDocument/2006/relationships/image" Target="../media/image16.tiff"/><Relationship Id="rId5" Type="http://schemas.openxmlformats.org/officeDocument/2006/relationships/notesSlide" Target="../notesSlides/notesSlide1.xml"/><Relationship Id="rId10" Type="http://schemas.openxmlformats.org/officeDocument/2006/relationships/image" Target="../media/image15.tiff"/><Relationship Id="rId4" Type="http://schemas.openxmlformats.org/officeDocument/2006/relationships/slideLayout" Target="../slideLayouts/slideLayout1.xml"/><Relationship Id="rId9" Type="http://schemas.openxmlformats.org/officeDocument/2006/relationships/image" Target="../media/image14.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78.xml"/><Relationship Id="rId1" Type="http://schemas.openxmlformats.org/officeDocument/2006/relationships/vmlDrawing" Target="../drawings/vmlDrawing34.vml"/><Relationship Id="rId5" Type="http://schemas.openxmlformats.org/officeDocument/2006/relationships/image" Target="../media/image17.emf"/><Relationship Id="rId4" Type="http://schemas.openxmlformats.org/officeDocument/2006/relationships/oleObject" Target="../embeddings/oleObject34.bin"/></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79.xml"/><Relationship Id="rId1" Type="http://schemas.openxmlformats.org/officeDocument/2006/relationships/vmlDrawing" Target="../drawings/vmlDrawing35.vml"/><Relationship Id="rId5" Type="http://schemas.openxmlformats.org/officeDocument/2006/relationships/image" Target="../media/image17.emf"/><Relationship Id="rId4" Type="http://schemas.openxmlformats.org/officeDocument/2006/relationships/oleObject" Target="../embeddings/oleObject35.bin"/></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0.xml"/><Relationship Id="rId1" Type="http://schemas.openxmlformats.org/officeDocument/2006/relationships/vmlDrawing" Target="../drawings/vmlDrawing36.vml"/><Relationship Id="rId5" Type="http://schemas.openxmlformats.org/officeDocument/2006/relationships/image" Target="../media/image17.emf"/><Relationship Id="rId4" Type="http://schemas.openxmlformats.org/officeDocument/2006/relationships/oleObject" Target="../embeddings/oleObject36.bin"/></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9.xml"/><Relationship Id="rId7" Type="http://schemas.openxmlformats.org/officeDocument/2006/relationships/image" Target="../media/image19.tiff"/><Relationship Id="rId2" Type="http://schemas.openxmlformats.org/officeDocument/2006/relationships/tags" Target="../tags/tag81.xml"/><Relationship Id="rId1" Type="http://schemas.openxmlformats.org/officeDocument/2006/relationships/vmlDrawing" Target="../drawings/vmlDrawing37.vml"/><Relationship Id="rId6" Type="http://schemas.openxmlformats.org/officeDocument/2006/relationships/image" Target="../media/image18.tiff"/><Relationship Id="rId5" Type="http://schemas.openxmlformats.org/officeDocument/2006/relationships/image" Target="../media/image17.emf"/><Relationship Id="rId4" Type="http://schemas.openxmlformats.org/officeDocument/2006/relationships/oleObject" Target="../embeddings/oleObject37.bin"/></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2.xml"/><Relationship Id="rId1" Type="http://schemas.openxmlformats.org/officeDocument/2006/relationships/vmlDrawing" Target="../drawings/vmlDrawing38.vml"/><Relationship Id="rId5" Type="http://schemas.openxmlformats.org/officeDocument/2006/relationships/image" Target="../media/image17.emf"/><Relationship Id="rId4" Type="http://schemas.openxmlformats.org/officeDocument/2006/relationships/oleObject" Target="../embeddings/oleObject38.bin"/></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slideLayout" Target="../slideLayouts/slideLayout9.xml"/><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jpeg"/><Relationship Id="rId2" Type="http://schemas.openxmlformats.org/officeDocument/2006/relationships/tags" Target="../tags/tag83.xml"/><Relationship Id="rId16" Type="http://schemas.openxmlformats.org/officeDocument/2006/relationships/image" Target="../media/image31.png"/><Relationship Id="rId1" Type="http://schemas.openxmlformats.org/officeDocument/2006/relationships/vmlDrawing" Target="../drawings/vmlDrawing39.v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17.emf"/><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oleObject" Target="../embeddings/oleObject39.bin"/><Relationship Id="rId9" Type="http://schemas.openxmlformats.org/officeDocument/2006/relationships/image" Target="../media/image24.png"/><Relationship Id="rId14" Type="http://schemas.openxmlformats.org/officeDocument/2006/relationships/image" Target="../media/image29.svg"/></Relationships>
</file>

<file path=ppt/slides/_rels/slide8.xml.rels><?xml version="1.0" encoding="UTF-8" standalone="yes"?>
<Relationships xmlns="http://schemas.openxmlformats.org/package/2006/relationships"><Relationship Id="rId8" Type="http://schemas.openxmlformats.org/officeDocument/2006/relationships/image" Target="file:///C:\Users\m708858\AppData\Local\RbPowerpointAddIn\AdobeStock_241000937.jpeg" TargetMode="External"/><Relationship Id="rId13" Type="http://schemas.openxmlformats.org/officeDocument/2006/relationships/image" Target="../media/image37.jpeg"/><Relationship Id="rId3" Type="http://schemas.openxmlformats.org/officeDocument/2006/relationships/slideLayout" Target="../slideLayouts/slideLayout9.xml"/><Relationship Id="rId7" Type="http://schemas.openxmlformats.org/officeDocument/2006/relationships/image" Target="../media/image34.jpeg"/><Relationship Id="rId12" Type="http://schemas.openxmlformats.org/officeDocument/2006/relationships/image" Target="file:///C:\Users\m708858\AppData\Local\RbPowerpointAddIn\AdobeStock_313778250.jpeg" TargetMode="External"/><Relationship Id="rId2" Type="http://schemas.openxmlformats.org/officeDocument/2006/relationships/tags" Target="../tags/tag84.xml"/><Relationship Id="rId16" Type="http://schemas.openxmlformats.org/officeDocument/2006/relationships/image" Target="file:///C:\Users\m708858\AppData\Local\RbPowerpointAddIn\Fotolia_22890011_rb.jpg" TargetMode="External"/><Relationship Id="rId1" Type="http://schemas.openxmlformats.org/officeDocument/2006/relationships/vmlDrawing" Target="../drawings/vmlDrawing40.vml"/><Relationship Id="rId6" Type="http://schemas.openxmlformats.org/officeDocument/2006/relationships/image" Target="../media/image33.png"/><Relationship Id="rId11" Type="http://schemas.openxmlformats.org/officeDocument/2006/relationships/image" Target="../media/image36.jpeg"/><Relationship Id="rId5" Type="http://schemas.openxmlformats.org/officeDocument/2006/relationships/image" Target="../media/image17.emf"/><Relationship Id="rId15" Type="http://schemas.openxmlformats.org/officeDocument/2006/relationships/image" Target="../media/image38.jpeg"/><Relationship Id="rId10" Type="http://schemas.openxmlformats.org/officeDocument/2006/relationships/image" Target="file:///C:\Users\m708858\AppData\Local\RbPowerpointAddIn\AdobeStock_220650634.jpeg" TargetMode="External"/><Relationship Id="rId4" Type="http://schemas.openxmlformats.org/officeDocument/2006/relationships/oleObject" Target="../embeddings/oleObject40.bin"/><Relationship Id="rId9" Type="http://schemas.openxmlformats.org/officeDocument/2006/relationships/image" Target="../media/image35.jpeg"/><Relationship Id="rId14" Type="http://schemas.openxmlformats.org/officeDocument/2006/relationships/image" Target="file:///C:\Users\m708858\AppData\Local\RbPowerpointAddIn\AdobeStock_211101648.jpeg"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5.xml"/><Relationship Id="rId1" Type="http://schemas.openxmlformats.org/officeDocument/2006/relationships/vmlDrawing" Target="../drawings/vmlDrawing41.vml"/><Relationship Id="rId5" Type="http://schemas.openxmlformats.org/officeDocument/2006/relationships/image" Target="../media/image17.emf"/><Relationship Id="rId4" Type="http://schemas.openxmlformats.org/officeDocument/2006/relationships/oleObject" Target="../embeddings/oleObject41.bin"/></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11.xml"/><Relationship Id="rId7" Type="http://schemas.openxmlformats.org/officeDocument/2006/relationships/image" Target="file:///C:\Users\m708858\AppData\Local\RbPowerpointAddIn\Fotolia_114305004_rb.jpg" TargetMode="External"/><Relationship Id="rId2" Type="http://schemas.openxmlformats.org/officeDocument/2006/relationships/tags" Target="../tags/tag86.xml"/><Relationship Id="rId1" Type="http://schemas.openxmlformats.org/officeDocument/2006/relationships/vmlDrawing" Target="../drawings/vmlDrawing42.vml"/><Relationship Id="rId6" Type="http://schemas.openxmlformats.org/officeDocument/2006/relationships/image" Target="../media/image39.jpeg"/><Relationship Id="rId5" Type="http://schemas.openxmlformats.org/officeDocument/2006/relationships/image" Target="../media/image2.emf"/><Relationship Id="rId4" Type="http://schemas.openxmlformats.org/officeDocument/2006/relationships/oleObject" Target="../embeddings/oleObject42.bin"/><Relationship Id="rId9" Type="http://schemas.openxmlformats.org/officeDocument/2006/relationships/image" Target="../media/image41.sv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7.xml"/><Relationship Id="rId1" Type="http://schemas.openxmlformats.org/officeDocument/2006/relationships/vmlDrawing" Target="../drawings/vmlDrawing43.vml"/><Relationship Id="rId5" Type="http://schemas.openxmlformats.org/officeDocument/2006/relationships/image" Target="../media/image17.emf"/><Relationship Id="rId4" Type="http://schemas.openxmlformats.org/officeDocument/2006/relationships/oleObject" Target="../embeddings/oleObject43.bin"/></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8.xml"/><Relationship Id="rId1" Type="http://schemas.openxmlformats.org/officeDocument/2006/relationships/vmlDrawing" Target="../drawings/vmlDrawing44.vml"/><Relationship Id="rId6" Type="http://schemas.openxmlformats.org/officeDocument/2006/relationships/image" Target="../media/image42.png"/><Relationship Id="rId5" Type="http://schemas.openxmlformats.org/officeDocument/2006/relationships/image" Target="../media/image17.emf"/><Relationship Id="rId4" Type="http://schemas.openxmlformats.org/officeDocument/2006/relationships/oleObject" Target="../embeddings/oleObject44.bin"/></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9.xml"/><Relationship Id="rId1" Type="http://schemas.openxmlformats.org/officeDocument/2006/relationships/vmlDrawing" Target="../drawings/vmlDrawing45.vml"/><Relationship Id="rId5" Type="http://schemas.openxmlformats.org/officeDocument/2006/relationships/image" Target="../media/image17.emf"/><Relationship Id="rId4" Type="http://schemas.openxmlformats.org/officeDocument/2006/relationships/oleObject" Target="../embeddings/oleObject45.bin"/></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90.xml"/><Relationship Id="rId1" Type="http://schemas.openxmlformats.org/officeDocument/2006/relationships/vmlDrawing" Target="../drawings/vmlDrawing46.vml"/><Relationship Id="rId5" Type="http://schemas.openxmlformats.org/officeDocument/2006/relationships/image" Target="../media/image17.emf"/><Relationship Id="rId4" Type="http://schemas.openxmlformats.org/officeDocument/2006/relationships/oleObject" Target="../embeddings/oleObject46.bin"/></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91.xml"/><Relationship Id="rId1" Type="http://schemas.openxmlformats.org/officeDocument/2006/relationships/vmlDrawing" Target="../drawings/vmlDrawing47.vml"/><Relationship Id="rId6" Type="http://schemas.openxmlformats.org/officeDocument/2006/relationships/image" Target="../media/image13.png"/><Relationship Id="rId5" Type="http://schemas.openxmlformats.org/officeDocument/2006/relationships/image" Target="../media/image17.emf"/><Relationship Id="rId4" Type="http://schemas.openxmlformats.org/officeDocument/2006/relationships/oleObject" Target="../embeddings/oleObject47.bin"/></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tags" Target="../tags/tag93.xml"/><Relationship Id="rId7" Type="http://schemas.openxmlformats.org/officeDocument/2006/relationships/image" Target="../media/image2.emf"/><Relationship Id="rId2" Type="http://schemas.openxmlformats.org/officeDocument/2006/relationships/tags" Target="../tags/tag92.xml"/><Relationship Id="rId1" Type="http://schemas.openxmlformats.org/officeDocument/2006/relationships/vmlDrawing" Target="../drawings/vmlDrawing48.vml"/><Relationship Id="rId6" Type="http://schemas.openxmlformats.org/officeDocument/2006/relationships/oleObject" Target="../embeddings/oleObject48.bin"/><Relationship Id="rId11" Type="http://schemas.openxmlformats.org/officeDocument/2006/relationships/image" Target="../media/image16.tiff"/><Relationship Id="rId5" Type="http://schemas.openxmlformats.org/officeDocument/2006/relationships/notesSlide" Target="../notesSlides/notesSlide2.xml"/><Relationship Id="rId10" Type="http://schemas.openxmlformats.org/officeDocument/2006/relationships/image" Target="../media/image15.tiff"/><Relationship Id="rId4" Type="http://schemas.openxmlformats.org/officeDocument/2006/relationships/slideLayout" Target="../slideLayouts/slideLayout23.xml"/><Relationship Id="rId9"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D749897-B479-4DA1-B8EA-25FDA7D0A96E}"/>
              </a:ext>
            </a:extLst>
          </p:cNvPr>
          <p:cNvGraphicFramePr>
            <a:graphicFrameLocks noChangeAspect="1"/>
          </p:cNvGraphicFramePr>
          <p:nvPr>
            <p:custDataLst>
              <p:tags r:id="rId2"/>
            </p:custDataLst>
            <p:extLst>
              <p:ext uri="{D42A27DB-BD31-4B8C-83A1-F6EECF244321}">
                <p14:modId xmlns:p14="http://schemas.microsoft.com/office/powerpoint/2010/main" val="1152472860"/>
              </p:ext>
            </p:extLst>
          </p:nvPr>
        </p:nvGraphicFramePr>
        <p:xfrm>
          <a:off x="1589" y="1142"/>
          <a:ext cx="1588" cy="1588"/>
        </p:xfrm>
        <a:graphic>
          <a:graphicData uri="http://schemas.openxmlformats.org/presentationml/2006/ole">
            <mc:AlternateContent xmlns:mc="http://schemas.openxmlformats.org/markup-compatibility/2006">
              <mc:Choice xmlns:v="urn:schemas-microsoft-com:vml" Requires="v">
                <p:oleObj spid="_x0000_s17502" name="think-cell Slide" r:id="rId6" imgW="592" imgH="591" progId="TCLayout.ActiveDocument.1">
                  <p:embed/>
                </p:oleObj>
              </mc:Choice>
              <mc:Fallback>
                <p:oleObj name="think-cell Slide" r:id="rId6" imgW="592" imgH="591" progId="TCLayout.ActiveDocument.1">
                  <p:embed/>
                  <p:pic>
                    <p:nvPicPr>
                      <p:cNvPr id="4" name="Object 3" hidden="1">
                        <a:extLst>
                          <a:ext uri="{FF2B5EF4-FFF2-40B4-BE49-F238E27FC236}">
                            <a16:creationId xmlns:a16="http://schemas.microsoft.com/office/drawing/2014/main" id="{1D749897-B479-4DA1-B8EA-25FDA7D0A96E}"/>
                          </a:ext>
                        </a:extLst>
                      </p:cNvPr>
                      <p:cNvPicPr/>
                      <p:nvPr/>
                    </p:nvPicPr>
                    <p:blipFill>
                      <a:blip r:embed="rId7"/>
                      <a:stretch>
                        <a:fillRect/>
                      </a:stretch>
                    </p:blipFill>
                    <p:spPr>
                      <a:xfrm>
                        <a:off x="1589" y="1142"/>
                        <a:ext cx="1588" cy="1588"/>
                      </a:xfrm>
                      <a:prstGeom prst="rect">
                        <a:avLst/>
                      </a:prstGeom>
                    </p:spPr>
                  </p:pic>
                </p:oleObj>
              </mc:Fallback>
            </mc:AlternateContent>
          </a:graphicData>
        </a:graphic>
      </p:graphicFrame>
      <p:pic>
        <p:nvPicPr>
          <p:cNvPr id="38" name="Picture 37">
            <a:extLst>
              <a:ext uri="{FF2B5EF4-FFF2-40B4-BE49-F238E27FC236}">
                <a16:creationId xmlns:a16="http://schemas.microsoft.com/office/drawing/2014/main" id="{69628FEC-1B8F-449E-BA5F-889DCAB7FDBC}"/>
              </a:ext>
            </a:extLst>
          </p:cNvPr>
          <p:cNvPicPr>
            <a:picLocks noChangeAspect="1" noChangeArrowheads="1"/>
          </p:cNvPicPr>
          <p:nvPr/>
        </p:nvPicPr>
        <p:blipFill>
          <a:blip r:embed="rId8" cstate="hqprint">
            <a:extLst>
              <a:ext uri="{28A0092B-C50C-407E-A947-70E740481C1C}">
                <a14:useLocalDpi xmlns:a14="http://schemas.microsoft.com/office/drawing/2010/main"/>
              </a:ext>
            </a:extLst>
          </a:blip>
          <a:srcRect/>
          <a:stretch>
            <a:fillRect/>
          </a:stretch>
        </p:blipFill>
        <p:spPr bwMode="auto">
          <a:xfrm>
            <a:off x="-91619" y="1187788"/>
            <a:ext cx="7795727" cy="5070391"/>
          </a:xfrm>
          <a:custGeom>
            <a:avLst/>
            <a:gdLst>
              <a:gd name="connsiteX0" fmla="*/ 0 w 7795727"/>
              <a:gd name="connsiteY0" fmla="*/ 0 h 5070391"/>
              <a:gd name="connsiteX1" fmla="*/ 7795727 w 7795727"/>
              <a:gd name="connsiteY1" fmla="*/ 0 h 5070391"/>
              <a:gd name="connsiteX2" fmla="*/ 7795727 w 7795727"/>
              <a:gd name="connsiteY2" fmla="*/ 1951652 h 5070391"/>
              <a:gd name="connsiteX3" fmla="*/ 4702034 w 7795727"/>
              <a:gd name="connsiteY3" fmla="*/ 1951652 h 5070391"/>
              <a:gd name="connsiteX4" fmla="*/ 4702034 w 7795727"/>
              <a:gd name="connsiteY4" fmla="*/ 4961552 h 5070391"/>
              <a:gd name="connsiteX5" fmla="*/ 7795727 w 7795727"/>
              <a:gd name="connsiteY5" fmla="*/ 4961552 h 5070391"/>
              <a:gd name="connsiteX6" fmla="*/ 7795727 w 7795727"/>
              <a:gd name="connsiteY6" fmla="*/ 5070391 h 5070391"/>
              <a:gd name="connsiteX7" fmla="*/ 0 w 7795727"/>
              <a:gd name="connsiteY7" fmla="*/ 5070391 h 507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95727" h="5070391">
                <a:moveTo>
                  <a:pt x="0" y="0"/>
                </a:moveTo>
                <a:lnTo>
                  <a:pt x="7795727" y="0"/>
                </a:lnTo>
                <a:lnTo>
                  <a:pt x="7795727" y="1951652"/>
                </a:lnTo>
                <a:lnTo>
                  <a:pt x="4702034" y="1951652"/>
                </a:lnTo>
                <a:lnTo>
                  <a:pt x="4702034" y="4961552"/>
                </a:lnTo>
                <a:lnTo>
                  <a:pt x="7795727" y="4961552"/>
                </a:lnTo>
                <a:lnTo>
                  <a:pt x="7795727" y="5070391"/>
                </a:lnTo>
                <a:lnTo>
                  <a:pt x="0" y="5070391"/>
                </a:lnTo>
                <a:close/>
              </a:path>
            </a:pathLst>
          </a:custGeom>
          <a:noFill/>
          <a:extLst>
            <a:ext uri="{909E8E84-426E-40DD-AFC4-6F175D3DCCD1}">
              <a14:hiddenFill xmlns:a14="http://schemas.microsoft.com/office/drawing/2010/main">
                <a:solidFill>
                  <a:srgbClr val="FFFFFF"/>
                </a:solidFill>
              </a14:hiddenFill>
            </a:ext>
          </a:extLst>
        </p:spPr>
      </p:pic>
      <p:sp>
        <p:nvSpPr>
          <p:cNvPr id="6" name="Rectangle 5" hidden="1">
            <a:extLst>
              <a:ext uri="{FF2B5EF4-FFF2-40B4-BE49-F238E27FC236}">
                <a16:creationId xmlns:a16="http://schemas.microsoft.com/office/drawing/2014/main" id="{0C55DBC0-B56B-4430-9723-55236BE4FA09}"/>
              </a:ext>
            </a:extLst>
          </p:cNvPr>
          <p:cNvSpPr/>
          <p:nvPr>
            <p:custDataLst>
              <p:tags r:id="rId3"/>
            </p:custDataLst>
          </p:nvPr>
        </p:nvSpPr>
        <p:spPr>
          <a:xfrm>
            <a:off x="0" y="0"/>
            <a:ext cx="158750" cy="158750"/>
          </a:xfrm>
          <a:prstGeom prst="rect">
            <a:avLst/>
          </a:prstGeom>
          <a:ln w="9525">
            <a:solidFill>
              <a:schemeClr val="accent3"/>
            </a:solidFill>
          </a:ln>
          <a:effectLst/>
        </p:spPr>
        <p:style>
          <a:lnRef idx="1">
            <a:schemeClr val="accent1"/>
          </a:lnRef>
          <a:fillRef idx="0">
            <a:schemeClr val="accent1"/>
          </a:fillRef>
          <a:effectRef idx="0">
            <a:schemeClr val="accent1"/>
          </a:effectRef>
          <a:fontRef idx="minor">
            <a:schemeClr val="tx1"/>
          </a:fontRef>
        </p:style>
        <p:txBody>
          <a:bodyPr wrap="none" lIns="0" tIns="0" rIns="0" bIns="0" numCol="1" spcCol="0" rtlCol="0" anchor="t" anchorCtr="0">
            <a:noAutofit/>
          </a:bodyPr>
          <a:lstStyle/>
          <a:p>
            <a:pPr>
              <a:lnSpc>
                <a:spcPct val="90000"/>
              </a:lnSpc>
              <a:spcBef>
                <a:spcPts val="400"/>
              </a:spcBef>
            </a:pPr>
            <a:endParaRPr lang="en-US" sz="4800">
              <a:latin typeface="Arial Narrow" panose="020B0606020202030204" pitchFamily="34" charset="0"/>
              <a:ea typeface="+mj-ea"/>
              <a:cs typeface="+mj-cs"/>
              <a:sym typeface="Arial Narrow" panose="020B0606020202030204" pitchFamily="34" charset="0"/>
            </a:endParaRPr>
          </a:p>
        </p:txBody>
      </p:sp>
      <p:sp>
        <p:nvSpPr>
          <p:cNvPr id="19" name="Text Placeholder 18">
            <a:extLst>
              <a:ext uri="{FF2B5EF4-FFF2-40B4-BE49-F238E27FC236}">
                <a16:creationId xmlns:a16="http://schemas.microsoft.com/office/drawing/2014/main" id="{7B1518B6-8B76-4A3A-BA52-6BBDFECE755A}"/>
              </a:ext>
            </a:extLst>
          </p:cNvPr>
          <p:cNvSpPr>
            <a:spLocks noGrp="1"/>
          </p:cNvSpPr>
          <p:nvPr>
            <p:ph type="body" sz="quarter" idx="18"/>
          </p:nvPr>
        </p:nvSpPr>
        <p:spPr>
          <a:xfrm>
            <a:off x="6035355" y="4110436"/>
            <a:ext cx="4411665" cy="276999"/>
          </a:xfrm>
        </p:spPr>
        <p:txBody>
          <a:bodyPr/>
          <a:lstStyle/>
          <a:p>
            <a:r>
              <a:rPr lang="en-US" dirty="0"/>
              <a:t>The Future of Healthcare </a:t>
            </a:r>
            <a:r>
              <a:rPr lang="es-ES" dirty="0"/>
              <a:t>in Madrid </a:t>
            </a:r>
          </a:p>
        </p:txBody>
      </p:sp>
      <p:sp>
        <p:nvSpPr>
          <p:cNvPr id="17" name="Text Placeholder 16">
            <a:extLst>
              <a:ext uri="{FF2B5EF4-FFF2-40B4-BE49-F238E27FC236}">
                <a16:creationId xmlns:a16="http://schemas.microsoft.com/office/drawing/2014/main" id="{E259E114-BE08-451C-A3DE-26E230B0762B}"/>
              </a:ext>
            </a:extLst>
          </p:cNvPr>
          <p:cNvSpPr>
            <a:spLocks noGrp="1"/>
          </p:cNvSpPr>
          <p:nvPr>
            <p:ph type="body" sz="quarter" idx="16"/>
          </p:nvPr>
        </p:nvSpPr>
        <p:spPr>
          <a:xfrm>
            <a:off x="6035355" y="5575373"/>
            <a:ext cx="4411665" cy="193899"/>
          </a:xfrm>
        </p:spPr>
        <p:txBody>
          <a:bodyPr/>
          <a:lstStyle/>
          <a:p>
            <a:r>
              <a:rPr lang="en-US" dirty="0"/>
              <a:t>Caja de Música (Cibeles), 3 de marzo, 2022</a:t>
            </a:r>
          </a:p>
        </p:txBody>
      </p:sp>
      <p:pic>
        <p:nvPicPr>
          <p:cNvPr id="17414" name="Picture 6" descr="Madrid Open City (@MadridOpenCity) / Twitter">
            <a:extLst>
              <a:ext uri="{FF2B5EF4-FFF2-40B4-BE49-F238E27FC236}">
                <a16:creationId xmlns:a16="http://schemas.microsoft.com/office/drawing/2014/main" id="{C0688259-E040-4206-B463-9F0427B42A75}"/>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940117" y="2269449"/>
            <a:ext cx="1563303" cy="1563303"/>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 32">
            <a:extLst>
              <a:ext uri="{FF2B5EF4-FFF2-40B4-BE49-F238E27FC236}">
                <a16:creationId xmlns:a16="http://schemas.microsoft.com/office/drawing/2014/main" id="{02F89DB7-32EB-40D6-8F04-DD874228D7CC}"/>
              </a:ext>
            </a:extLst>
          </p:cNvPr>
          <p:cNvGrpSpPr/>
          <p:nvPr/>
        </p:nvGrpSpPr>
        <p:grpSpPr>
          <a:xfrm>
            <a:off x="6035355" y="4632738"/>
            <a:ext cx="1249159" cy="716173"/>
            <a:chOff x="7544478" y="4589693"/>
            <a:chExt cx="2467645" cy="1414760"/>
          </a:xfrm>
        </p:grpSpPr>
        <p:pic>
          <p:nvPicPr>
            <p:cNvPr id="21" name="Imagen 11">
              <a:extLst>
                <a:ext uri="{FF2B5EF4-FFF2-40B4-BE49-F238E27FC236}">
                  <a16:creationId xmlns:a16="http://schemas.microsoft.com/office/drawing/2014/main" id="{83FFE627-C275-4BDA-AE79-80074DDD7D92}"/>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544478" y="4589693"/>
              <a:ext cx="1168268" cy="1414760"/>
            </a:xfrm>
            <a:prstGeom prst="rect">
              <a:avLst/>
            </a:prstGeom>
          </p:spPr>
        </p:pic>
        <p:pic>
          <p:nvPicPr>
            <p:cNvPr id="23" name="Imagen 12">
              <a:extLst>
                <a:ext uri="{FF2B5EF4-FFF2-40B4-BE49-F238E27FC236}">
                  <a16:creationId xmlns:a16="http://schemas.microsoft.com/office/drawing/2014/main" id="{7668216C-2609-41DA-B66B-E316D1F1C48E}"/>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8712746" y="4589693"/>
              <a:ext cx="1299377" cy="1414760"/>
            </a:xfrm>
            <a:prstGeom prst="rect">
              <a:avLst/>
            </a:prstGeom>
          </p:spPr>
        </p:pic>
      </p:grpSp>
      <p:sp>
        <p:nvSpPr>
          <p:cNvPr id="29" name="Title 28">
            <a:extLst>
              <a:ext uri="{FF2B5EF4-FFF2-40B4-BE49-F238E27FC236}">
                <a16:creationId xmlns:a16="http://schemas.microsoft.com/office/drawing/2014/main" id="{91AE0A94-E83A-462D-864C-F061AE784A54}"/>
              </a:ext>
            </a:extLst>
          </p:cNvPr>
          <p:cNvSpPr>
            <a:spLocks noGrp="1"/>
          </p:cNvSpPr>
          <p:nvPr>
            <p:ph type="title"/>
          </p:nvPr>
        </p:nvSpPr>
        <p:spPr>
          <a:xfrm>
            <a:off x="6035355" y="2138249"/>
            <a:ext cx="4411665" cy="1828193"/>
          </a:xfrm>
        </p:spPr>
        <p:txBody>
          <a:bodyPr vert="horz"/>
          <a:lstStyle/>
          <a:p>
            <a:r>
              <a:rPr lang="es-ES_tradnl" dirty="0">
                <a:solidFill>
                  <a:schemeClr val="tx1">
                    <a:lumMod val="100000"/>
                  </a:schemeClr>
                </a:solidFill>
              </a:rPr>
              <a:t>Metodología de puesta en marcha y próximos pasos</a:t>
            </a:r>
            <a:endParaRPr lang="en-US" dirty="0"/>
          </a:p>
        </p:txBody>
      </p:sp>
      <p:sp>
        <p:nvSpPr>
          <p:cNvPr id="42" name="Rectangle 41">
            <a:extLst>
              <a:ext uri="{FF2B5EF4-FFF2-40B4-BE49-F238E27FC236}">
                <a16:creationId xmlns:a16="http://schemas.microsoft.com/office/drawing/2014/main" id="{79E5C05D-A1FA-47F9-AA95-CF72E4591D93}"/>
              </a:ext>
            </a:extLst>
          </p:cNvPr>
          <p:cNvSpPr>
            <a:spLocks/>
          </p:cNvSpPr>
          <p:nvPr/>
        </p:nvSpPr>
        <p:spPr>
          <a:xfrm>
            <a:off x="0" y="6536848"/>
            <a:ext cx="12192000" cy="321151"/>
          </a:xfrm>
          <a:prstGeom prst="rect">
            <a:avLst/>
          </a:prstGeom>
          <a:solidFill>
            <a:srgbClr val="FFFFFF"/>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spcBef>
                <a:spcPts val="400"/>
              </a:spcBef>
            </a:pPr>
            <a:endParaRPr lang="en-US" b="0" dirty="0">
              <a:solidFill>
                <a:schemeClr val="tx1"/>
              </a:solidFill>
            </a:endParaRPr>
          </a:p>
        </p:txBody>
      </p:sp>
    </p:spTree>
    <p:extLst>
      <p:ext uri="{BB962C8B-B14F-4D97-AF65-F5344CB8AC3E}">
        <p14:creationId xmlns:p14="http://schemas.microsoft.com/office/powerpoint/2010/main" val="1397787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203C0F2D-F4D7-4624-BAA1-9D99D8BEE02A}"/>
              </a:ext>
            </a:extLst>
          </p:cNvPr>
          <p:cNvGraphicFramePr>
            <a:graphicFrameLocks noChangeAspect="1"/>
          </p:cNvGraphicFramePr>
          <p:nvPr>
            <p:custDataLst>
              <p:tags r:id="rId2"/>
            </p:custDataLst>
            <p:extLst>
              <p:ext uri="{D42A27DB-BD31-4B8C-83A1-F6EECF244321}">
                <p14:modId xmlns:p14="http://schemas.microsoft.com/office/powerpoint/2010/main" val="21534757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555" name="think-cell Slide" r:id="rId4" imgW="360" imgH="360" progId="TCLayout.ActiveDocument.1">
                  <p:embed/>
                </p:oleObj>
              </mc:Choice>
              <mc:Fallback>
                <p:oleObj name="think-cell Slide" r:id="rId4" imgW="360" imgH="360" progId="TCLayout.ActiveDocument.1">
                  <p:embed/>
                  <p:pic>
                    <p:nvPicPr>
                      <p:cNvPr id="7" name="Object 6" hidden="1">
                        <a:extLst>
                          <a:ext uri="{FF2B5EF4-FFF2-40B4-BE49-F238E27FC236}">
                            <a16:creationId xmlns:a16="http://schemas.microsoft.com/office/drawing/2014/main" id="{203C0F2D-F4D7-4624-BAA1-9D99D8BEE0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A76C2B48-7841-40C2-9C6A-618F4F88FCC3}"/>
              </a:ext>
            </a:extLst>
          </p:cNvPr>
          <p:cNvSpPr/>
          <p:nvPr/>
        </p:nvSpPr>
        <p:spPr>
          <a:xfrm>
            <a:off x="5521568" y="0"/>
            <a:ext cx="6670431" cy="6858000"/>
          </a:xfrm>
          <a:prstGeom prst="rect">
            <a:avLst/>
          </a:prstGeom>
          <a:solidFill>
            <a:srgbClr val="5CA5DB"/>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lstStyle/>
          <a:p>
            <a:pPr algn="l" fontAlgn="base">
              <a:lnSpc>
                <a:spcPct val="90000"/>
              </a:lnSpc>
              <a:spcBef>
                <a:spcPts val="400"/>
              </a:spcBef>
              <a:spcAft>
                <a:spcPct val="0"/>
              </a:spcAft>
              <a:buSzPct val="100000"/>
            </a:pPr>
            <a:endParaRPr lang="en-US" sz="1200" b="0" dirty="0" err="1">
              <a:solidFill>
                <a:schemeClr val="tx1"/>
              </a:solidFill>
              <a:sym typeface="+mn-lt"/>
            </a:endParaRPr>
          </a:p>
        </p:txBody>
      </p:sp>
      <p:sp>
        <p:nvSpPr>
          <p:cNvPr id="6" name="Title 5">
            <a:extLst>
              <a:ext uri="{FF2B5EF4-FFF2-40B4-BE49-F238E27FC236}">
                <a16:creationId xmlns:a16="http://schemas.microsoft.com/office/drawing/2014/main" id="{7DA641A9-3B6F-47BE-8416-F50AD2C60D39}"/>
              </a:ext>
            </a:extLst>
          </p:cNvPr>
          <p:cNvSpPr>
            <a:spLocks noGrp="1"/>
          </p:cNvSpPr>
          <p:nvPr>
            <p:ph type="title"/>
          </p:nvPr>
        </p:nvSpPr>
        <p:spPr>
          <a:xfrm>
            <a:off x="407988" y="553166"/>
            <a:ext cx="11370011" cy="720000"/>
          </a:xfrm>
        </p:spPr>
        <p:txBody>
          <a:bodyPr vert="horz"/>
          <a:lstStyle/>
          <a:p>
            <a:pPr fontAlgn="base">
              <a:spcBef>
                <a:spcPts val="0"/>
              </a:spcBef>
              <a:spcAft>
                <a:spcPct val="0"/>
              </a:spcAft>
              <a:buClr>
                <a:srgbClr val="000000"/>
              </a:buClr>
              <a:buSzPct val="100000"/>
              <a:buFont typeface=""/>
            </a:pPr>
            <a:r>
              <a:rPr lang="es-ES" sz="3600" dirty="0"/>
              <a:t>Concepto de innovación</a:t>
            </a:r>
          </a:p>
        </p:txBody>
      </p:sp>
      <p:sp>
        <p:nvSpPr>
          <p:cNvPr id="20" name="Freeform: Shape 19">
            <a:extLst>
              <a:ext uri="{FF2B5EF4-FFF2-40B4-BE49-F238E27FC236}">
                <a16:creationId xmlns:a16="http://schemas.microsoft.com/office/drawing/2014/main" id="{8DCB5418-533A-4589-9E27-9E00898CF42B}"/>
              </a:ext>
            </a:extLst>
          </p:cNvPr>
          <p:cNvSpPr>
            <a:spLocks noChangeAspect="1"/>
          </p:cNvSpPr>
          <p:nvPr/>
        </p:nvSpPr>
        <p:spPr>
          <a:xfrm>
            <a:off x="1694709" y="2109056"/>
            <a:ext cx="1671884" cy="2315283"/>
          </a:xfrm>
          <a:custGeom>
            <a:avLst/>
            <a:gdLst>
              <a:gd name="connsiteX0" fmla="*/ 450227 w 1671884"/>
              <a:gd name="connsiteY0" fmla="*/ 2186709 h 2315283"/>
              <a:gd name="connsiteX1" fmla="*/ 1221658 w 1671884"/>
              <a:gd name="connsiteY1" fmla="*/ 2186709 h 2315283"/>
              <a:gd name="connsiteX2" fmla="*/ 1221658 w 1671884"/>
              <a:gd name="connsiteY2" fmla="*/ 2315283 h 2315283"/>
              <a:gd name="connsiteX3" fmla="*/ 450227 w 1671884"/>
              <a:gd name="connsiteY3" fmla="*/ 2315283 h 2315283"/>
              <a:gd name="connsiteX4" fmla="*/ 450227 w 1671884"/>
              <a:gd name="connsiteY4" fmla="*/ 1929566 h 2315283"/>
              <a:gd name="connsiteX5" fmla="*/ 1221658 w 1671884"/>
              <a:gd name="connsiteY5" fmla="*/ 1929566 h 2315283"/>
              <a:gd name="connsiteX6" fmla="*/ 1221658 w 1671884"/>
              <a:gd name="connsiteY6" fmla="*/ 2058140 h 2315283"/>
              <a:gd name="connsiteX7" fmla="*/ 450227 w 1671884"/>
              <a:gd name="connsiteY7" fmla="*/ 2058140 h 2315283"/>
              <a:gd name="connsiteX8" fmla="*/ 514513 w 1671884"/>
              <a:gd name="connsiteY8" fmla="*/ 1029568 h 2315283"/>
              <a:gd name="connsiteX9" fmla="*/ 643084 w 1671884"/>
              <a:gd name="connsiteY9" fmla="*/ 1029568 h 2315283"/>
              <a:gd name="connsiteX10" fmla="*/ 643084 w 1671884"/>
              <a:gd name="connsiteY10" fmla="*/ 1158142 h 2315283"/>
              <a:gd name="connsiteX11" fmla="*/ 771658 w 1671884"/>
              <a:gd name="connsiteY11" fmla="*/ 1158142 h 2315283"/>
              <a:gd name="connsiteX12" fmla="*/ 771658 w 1671884"/>
              <a:gd name="connsiteY12" fmla="*/ 1029568 h 2315283"/>
              <a:gd name="connsiteX13" fmla="*/ 900229 w 1671884"/>
              <a:gd name="connsiteY13" fmla="*/ 1029568 h 2315283"/>
              <a:gd name="connsiteX14" fmla="*/ 900229 w 1671884"/>
              <a:gd name="connsiteY14" fmla="*/ 1158142 h 2315283"/>
              <a:gd name="connsiteX15" fmla="*/ 1028801 w 1671884"/>
              <a:gd name="connsiteY15" fmla="*/ 1158142 h 2315283"/>
              <a:gd name="connsiteX16" fmla="*/ 1028801 w 1671884"/>
              <a:gd name="connsiteY16" fmla="*/ 1029568 h 2315283"/>
              <a:gd name="connsiteX17" fmla="*/ 1157372 w 1671884"/>
              <a:gd name="connsiteY17" fmla="*/ 1029568 h 2315283"/>
              <a:gd name="connsiteX18" fmla="*/ 1157372 w 1671884"/>
              <a:gd name="connsiteY18" fmla="*/ 1182698 h 2315283"/>
              <a:gd name="connsiteX19" fmla="*/ 835944 w 1671884"/>
              <a:gd name="connsiteY19" fmla="*/ 1343413 h 2315283"/>
              <a:gd name="connsiteX20" fmla="*/ 514513 w 1671884"/>
              <a:gd name="connsiteY20" fmla="*/ 1182698 h 2315283"/>
              <a:gd name="connsiteX21" fmla="*/ 694516 w 1671884"/>
              <a:gd name="connsiteY21" fmla="*/ 143711 h 2315283"/>
              <a:gd name="connsiteX22" fmla="*/ 331042 w 1671884"/>
              <a:gd name="connsiteY22" fmla="*/ 341711 h 2315283"/>
              <a:gd name="connsiteX23" fmla="*/ 422843 w 1671884"/>
              <a:gd name="connsiteY23" fmla="*/ 431710 h 2315283"/>
              <a:gd name="connsiteX24" fmla="*/ 720229 w 1671884"/>
              <a:gd name="connsiteY24" fmla="*/ 269709 h 2315283"/>
              <a:gd name="connsiteX25" fmla="*/ 835944 w 1671884"/>
              <a:gd name="connsiteY25" fmla="*/ 129567 h 2315283"/>
              <a:gd name="connsiteX26" fmla="*/ 835944 w 1671884"/>
              <a:gd name="connsiteY26" fmla="*/ 258139 h 2315283"/>
              <a:gd name="connsiteX27" fmla="*/ 951659 w 1671884"/>
              <a:gd name="connsiteY27" fmla="*/ 269709 h 2315283"/>
              <a:gd name="connsiteX28" fmla="*/ 977372 w 1671884"/>
              <a:gd name="connsiteY28" fmla="*/ 143711 h 2315283"/>
              <a:gd name="connsiteX29" fmla="*/ 835944 w 1671884"/>
              <a:gd name="connsiteY29" fmla="*/ 129567 h 2315283"/>
              <a:gd name="connsiteX30" fmla="*/ 864834 w 1671884"/>
              <a:gd name="connsiteY30" fmla="*/ 508 h 2315283"/>
              <a:gd name="connsiteX31" fmla="*/ 1616565 w 1671884"/>
              <a:gd name="connsiteY31" fmla="*/ 537525 h 2315283"/>
              <a:gd name="connsiteX32" fmla="*/ 1134358 w 1671884"/>
              <a:gd name="connsiteY32" fmla="*/ 1616563 h 2315283"/>
              <a:gd name="connsiteX33" fmla="*/ 1093087 w 1671884"/>
              <a:gd name="connsiteY33" fmla="*/ 1676541 h 2315283"/>
              <a:gd name="connsiteX34" fmla="*/ 1093087 w 1671884"/>
              <a:gd name="connsiteY34" fmla="*/ 1800997 h 2315283"/>
              <a:gd name="connsiteX35" fmla="*/ 900229 w 1671884"/>
              <a:gd name="connsiteY35" fmla="*/ 1800997 h 2315283"/>
              <a:gd name="connsiteX36" fmla="*/ 900229 w 1671884"/>
              <a:gd name="connsiteY36" fmla="*/ 1455011 h 2315283"/>
              <a:gd name="connsiteX37" fmla="*/ 1250392 w 1671884"/>
              <a:gd name="connsiteY37" fmla="*/ 1279962 h 2315283"/>
              <a:gd name="connsiteX38" fmla="*/ 1285944 w 1671884"/>
              <a:gd name="connsiteY38" fmla="*/ 1222427 h 2315283"/>
              <a:gd name="connsiteX39" fmla="*/ 1285944 w 1671884"/>
              <a:gd name="connsiteY39" fmla="*/ 1029570 h 2315283"/>
              <a:gd name="connsiteX40" fmla="*/ 1414515 w 1671884"/>
              <a:gd name="connsiteY40" fmla="*/ 1029570 h 2315283"/>
              <a:gd name="connsiteX41" fmla="*/ 1414515 w 1671884"/>
              <a:gd name="connsiteY41" fmla="*/ 900996 h 2315283"/>
              <a:gd name="connsiteX42" fmla="*/ 1285944 w 1671884"/>
              <a:gd name="connsiteY42" fmla="*/ 900996 h 2315283"/>
              <a:gd name="connsiteX43" fmla="*/ 1285944 w 1671884"/>
              <a:gd name="connsiteY43" fmla="*/ 643853 h 2315283"/>
              <a:gd name="connsiteX44" fmla="*/ 1157372 w 1671884"/>
              <a:gd name="connsiteY44" fmla="*/ 643853 h 2315283"/>
              <a:gd name="connsiteX45" fmla="*/ 1157372 w 1671884"/>
              <a:gd name="connsiteY45" fmla="*/ 900996 h 2315283"/>
              <a:gd name="connsiteX46" fmla="*/ 1028801 w 1671884"/>
              <a:gd name="connsiteY46" fmla="*/ 900996 h 2315283"/>
              <a:gd name="connsiteX47" fmla="*/ 1028801 w 1671884"/>
              <a:gd name="connsiteY47" fmla="*/ 772425 h 2315283"/>
              <a:gd name="connsiteX48" fmla="*/ 900229 w 1671884"/>
              <a:gd name="connsiteY48" fmla="*/ 772425 h 2315283"/>
              <a:gd name="connsiteX49" fmla="*/ 900229 w 1671884"/>
              <a:gd name="connsiteY49" fmla="*/ 900996 h 2315283"/>
              <a:gd name="connsiteX50" fmla="*/ 771658 w 1671884"/>
              <a:gd name="connsiteY50" fmla="*/ 900996 h 2315283"/>
              <a:gd name="connsiteX51" fmla="*/ 771658 w 1671884"/>
              <a:gd name="connsiteY51" fmla="*/ 772425 h 2315283"/>
              <a:gd name="connsiteX52" fmla="*/ 643086 w 1671884"/>
              <a:gd name="connsiteY52" fmla="*/ 772425 h 2315283"/>
              <a:gd name="connsiteX53" fmla="*/ 643086 w 1671884"/>
              <a:gd name="connsiteY53" fmla="*/ 900996 h 2315283"/>
              <a:gd name="connsiteX54" fmla="*/ 514515 w 1671884"/>
              <a:gd name="connsiteY54" fmla="*/ 900996 h 2315283"/>
              <a:gd name="connsiteX55" fmla="*/ 514515 w 1671884"/>
              <a:gd name="connsiteY55" fmla="*/ 643853 h 2315283"/>
              <a:gd name="connsiteX56" fmla="*/ 385941 w 1671884"/>
              <a:gd name="connsiteY56" fmla="*/ 643853 h 2315283"/>
              <a:gd name="connsiteX57" fmla="*/ 385941 w 1671884"/>
              <a:gd name="connsiteY57" fmla="*/ 900996 h 2315283"/>
              <a:gd name="connsiteX58" fmla="*/ 257370 w 1671884"/>
              <a:gd name="connsiteY58" fmla="*/ 900996 h 2315283"/>
              <a:gd name="connsiteX59" fmla="*/ 257370 w 1671884"/>
              <a:gd name="connsiteY59" fmla="*/ 1029570 h 2315283"/>
              <a:gd name="connsiteX60" fmla="*/ 385941 w 1671884"/>
              <a:gd name="connsiteY60" fmla="*/ 1029570 h 2315283"/>
              <a:gd name="connsiteX61" fmla="*/ 385941 w 1671884"/>
              <a:gd name="connsiteY61" fmla="*/ 1222427 h 2315283"/>
              <a:gd name="connsiteX62" fmla="*/ 421493 w 1671884"/>
              <a:gd name="connsiteY62" fmla="*/ 1280284 h 2315283"/>
              <a:gd name="connsiteX63" fmla="*/ 771658 w 1671884"/>
              <a:gd name="connsiteY63" fmla="*/ 1455011 h 2315283"/>
              <a:gd name="connsiteX64" fmla="*/ 771658 w 1671884"/>
              <a:gd name="connsiteY64" fmla="*/ 1800997 h 2315283"/>
              <a:gd name="connsiteX65" fmla="*/ 578801 w 1671884"/>
              <a:gd name="connsiteY65" fmla="*/ 1800997 h 2315283"/>
              <a:gd name="connsiteX66" fmla="*/ 578801 w 1671884"/>
              <a:gd name="connsiteY66" fmla="*/ 1676541 h 2315283"/>
              <a:gd name="connsiteX67" fmla="*/ 537529 w 1671884"/>
              <a:gd name="connsiteY67" fmla="*/ 1616563 h 2315283"/>
              <a:gd name="connsiteX68" fmla="*/ 55320 w 1671884"/>
              <a:gd name="connsiteY68" fmla="*/ 1134354 h 2315283"/>
              <a:gd name="connsiteX69" fmla="*/ 537529 w 1671884"/>
              <a:gd name="connsiteY69" fmla="*/ 55320 h 2315283"/>
              <a:gd name="connsiteX70" fmla="*/ 864834 w 1671884"/>
              <a:gd name="connsiteY70" fmla="*/ 508 h 2315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671884" h="2315283">
                <a:moveTo>
                  <a:pt x="450227" y="2186709"/>
                </a:moveTo>
                <a:lnTo>
                  <a:pt x="1221658" y="2186709"/>
                </a:lnTo>
                <a:lnTo>
                  <a:pt x="1221658" y="2315283"/>
                </a:lnTo>
                <a:lnTo>
                  <a:pt x="450227" y="2315283"/>
                </a:lnTo>
                <a:close/>
                <a:moveTo>
                  <a:pt x="450227" y="1929566"/>
                </a:moveTo>
                <a:lnTo>
                  <a:pt x="1221658" y="1929566"/>
                </a:lnTo>
                <a:lnTo>
                  <a:pt x="1221658" y="2058140"/>
                </a:lnTo>
                <a:lnTo>
                  <a:pt x="450227" y="2058140"/>
                </a:lnTo>
                <a:close/>
                <a:moveTo>
                  <a:pt x="514513" y="1029568"/>
                </a:moveTo>
                <a:lnTo>
                  <a:pt x="643084" y="1029568"/>
                </a:lnTo>
                <a:lnTo>
                  <a:pt x="643084" y="1158142"/>
                </a:lnTo>
                <a:lnTo>
                  <a:pt x="771658" y="1158142"/>
                </a:lnTo>
                <a:lnTo>
                  <a:pt x="771658" y="1029568"/>
                </a:lnTo>
                <a:lnTo>
                  <a:pt x="900229" y="1029568"/>
                </a:lnTo>
                <a:lnTo>
                  <a:pt x="900229" y="1158142"/>
                </a:lnTo>
                <a:lnTo>
                  <a:pt x="1028801" y="1158142"/>
                </a:lnTo>
                <a:lnTo>
                  <a:pt x="1028801" y="1029568"/>
                </a:lnTo>
                <a:lnTo>
                  <a:pt x="1157372" y="1029568"/>
                </a:lnTo>
                <a:lnTo>
                  <a:pt x="1157372" y="1182698"/>
                </a:lnTo>
                <a:lnTo>
                  <a:pt x="835944" y="1343413"/>
                </a:lnTo>
                <a:lnTo>
                  <a:pt x="514513" y="1182698"/>
                </a:lnTo>
                <a:close/>
                <a:moveTo>
                  <a:pt x="694516" y="143711"/>
                </a:moveTo>
                <a:cubicBezTo>
                  <a:pt x="556236" y="171740"/>
                  <a:pt x="429588" y="240731"/>
                  <a:pt x="331042" y="341711"/>
                </a:cubicBezTo>
                <a:lnTo>
                  <a:pt x="422843" y="431710"/>
                </a:lnTo>
                <a:cubicBezTo>
                  <a:pt x="503489" y="349122"/>
                  <a:pt x="607104" y="292680"/>
                  <a:pt x="720229" y="269709"/>
                </a:cubicBezTo>
                <a:close/>
                <a:moveTo>
                  <a:pt x="835944" y="129567"/>
                </a:moveTo>
                <a:lnTo>
                  <a:pt x="835944" y="258139"/>
                </a:lnTo>
                <a:cubicBezTo>
                  <a:pt x="874805" y="258143"/>
                  <a:pt x="913569" y="262018"/>
                  <a:pt x="951659" y="269709"/>
                </a:cubicBezTo>
                <a:lnTo>
                  <a:pt x="977372" y="143711"/>
                </a:lnTo>
                <a:cubicBezTo>
                  <a:pt x="930816" y="134286"/>
                  <a:pt x="883437" y="129548"/>
                  <a:pt x="835944" y="129567"/>
                </a:cubicBezTo>
                <a:close/>
                <a:moveTo>
                  <a:pt x="864834" y="508"/>
                </a:moveTo>
                <a:cubicBezTo>
                  <a:pt x="1190313" y="11908"/>
                  <a:pt x="1492959" y="214182"/>
                  <a:pt x="1616565" y="537525"/>
                </a:cubicBezTo>
                <a:cubicBezTo>
                  <a:pt x="1781374" y="968651"/>
                  <a:pt x="1565484" y="1451754"/>
                  <a:pt x="1134358" y="1616563"/>
                </a:cubicBezTo>
                <a:cubicBezTo>
                  <a:pt x="1109511" y="1626089"/>
                  <a:pt x="1093106" y="1649934"/>
                  <a:pt x="1093087" y="1676541"/>
                </a:cubicBezTo>
                <a:lnTo>
                  <a:pt x="1093087" y="1800997"/>
                </a:lnTo>
                <a:lnTo>
                  <a:pt x="900229" y="1800997"/>
                </a:lnTo>
                <a:lnTo>
                  <a:pt x="900229" y="1455011"/>
                </a:lnTo>
                <a:lnTo>
                  <a:pt x="1250392" y="1279962"/>
                </a:lnTo>
                <a:cubicBezTo>
                  <a:pt x="1272193" y="1269071"/>
                  <a:pt x="1285956" y="1246790"/>
                  <a:pt x="1285944" y="1222427"/>
                </a:cubicBezTo>
                <a:lnTo>
                  <a:pt x="1285944" y="1029570"/>
                </a:lnTo>
                <a:lnTo>
                  <a:pt x="1414515" y="1029570"/>
                </a:lnTo>
                <a:lnTo>
                  <a:pt x="1414515" y="900996"/>
                </a:lnTo>
                <a:lnTo>
                  <a:pt x="1285944" y="900996"/>
                </a:lnTo>
                <a:lnTo>
                  <a:pt x="1285944" y="643853"/>
                </a:lnTo>
                <a:lnTo>
                  <a:pt x="1157372" y="643853"/>
                </a:lnTo>
                <a:lnTo>
                  <a:pt x="1157372" y="900996"/>
                </a:lnTo>
                <a:lnTo>
                  <a:pt x="1028801" y="900996"/>
                </a:lnTo>
                <a:lnTo>
                  <a:pt x="1028801" y="772425"/>
                </a:lnTo>
                <a:lnTo>
                  <a:pt x="900229" y="772425"/>
                </a:lnTo>
                <a:lnTo>
                  <a:pt x="900229" y="900996"/>
                </a:lnTo>
                <a:lnTo>
                  <a:pt x="771658" y="900996"/>
                </a:lnTo>
                <a:lnTo>
                  <a:pt x="771658" y="772425"/>
                </a:lnTo>
                <a:lnTo>
                  <a:pt x="643086" y="772425"/>
                </a:lnTo>
                <a:lnTo>
                  <a:pt x="643086" y="900996"/>
                </a:lnTo>
                <a:lnTo>
                  <a:pt x="514515" y="900996"/>
                </a:lnTo>
                <a:lnTo>
                  <a:pt x="514515" y="643853"/>
                </a:lnTo>
                <a:lnTo>
                  <a:pt x="385941" y="643853"/>
                </a:lnTo>
                <a:lnTo>
                  <a:pt x="385941" y="900996"/>
                </a:lnTo>
                <a:lnTo>
                  <a:pt x="257370" y="900996"/>
                </a:lnTo>
                <a:lnTo>
                  <a:pt x="257370" y="1029570"/>
                </a:lnTo>
                <a:lnTo>
                  <a:pt x="385941" y="1029570"/>
                </a:lnTo>
                <a:lnTo>
                  <a:pt x="385941" y="1222427"/>
                </a:lnTo>
                <a:cubicBezTo>
                  <a:pt x="385806" y="1246906"/>
                  <a:pt x="399590" y="1269343"/>
                  <a:pt x="421493" y="1280284"/>
                </a:cubicBezTo>
                <a:lnTo>
                  <a:pt x="771658" y="1455011"/>
                </a:lnTo>
                <a:lnTo>
                  <a:pt x="771658" y="1800997"/>
                </a:lnTo>
                <a:lnTo>
                  <a:pt x="578801" y="1800997"/>
                </a:lnTo>
                <a:lnTo>
                  <a:pt x="578801" y="1676541"/>
                </a:lnTo>
                <a:cubicBezTo>
                  <a:pt x="578782" y="1649934"/>
                  <a:pt x="562374" y="1626089"/>
                  <a:pt x="537529" y="1616563"/>
                </a:cubicBezTo>
                <a:cubicBezTo>
                  <a:pt x="315540" y="1531700"/>
                  <a:pt x="140183" y="1356340"/>
                  <a:pt x="55320" y="1134354"/>
                </a:cubicBezTo>
                <a:cubicBezTo>
                  <a:pt x="-109489" y="703226"/>
                  <a:pt x="106401" y="220129"/>
                  <a:pt x="537529" y="55320"/>
                </a:cubicBezTo>
                <a:cubicBezTo>
                  <a:pt x="645310" y="14117"/>
                  <a:pt x="756341" y="-3291"/>
                  <a:pt x="864834" y="508"/>
                </a:cubicBezTo>
                <a:close/>
              </a:path>
            </a:pathLst>
          </a:custGeom>
          <a:solidFill>
            <a:schemeClr val="accent3"/>
          </a:solidFill>
          <a:ln>
            <a:noFill/>
          </a:ln>
        </p:spPr>
        <p:txBody>
          <a:bodyPr wrap="square" rtlCol="0" anchor="ctr">
            <a:noAutofit/>
          </a:bodyPr>
          <a:lstStyle/>
          <a:p>
            <a:endParaRPr lang="en-US"/>
          </a:p>
        </p:txBody>
      </p:sp>
      <p:sp>
        <p:nvSpPr>
          <p:cNvPr id="21" name="Formatted_text">
            <a:extLst>
              <a:ext uri="{FF2B5EF4-FFF2-40B4-BE49-F238E27FC236}">
                <a16:creationId xmlns:a16="http://schemas.microsoft.com/office/drawing/2014/main" id="{08DDCA9F-327E-4FC2-94BF-3549CE74B92D}"/>
              </a:ext>
            </a:extLst>
          </p:cNvPr>
          <p:cNvSpPr txBox="1">
            <a:spLocks/>
          </p:cNvSpPr>
          <p:nvPr/>
        </p:nvSpPr>
        <p:spPr>
          <a:xfrm>
            <a:off x="6038392" y="2109056"/>
            <a:ext cx="5430577" cy="3157788"/>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s-ES_tradnl" sz="3000" b="0" dirty="0">
                <a:solidFill>
                  <a:schemeClr val="bg1"/>
                </a:solidFill>
                <a:latin typeface="+mn-lt"/>
                <a:sym typeface="+mn-lt"/>
              </a:rPr>
              <a:t>La introducción intencional y </a:t>
            </a:r>
            <a:br>
              <a:rPr lang="es-ES_tradnl" sz="3000" b="0" dirty="0">
                <a:solidFill>
                  <a:schemeClr val="bg1"/>
                </a:solidFill>
                <a:latin typeface="+mn-lt"/>
                <a:sym typeface="+mn-lt"/>
              </a:rPr>
            </a:br>
            <a:r>
              <a:rPr lang="es-ES_tradnl" sz="3600" spc="300" dirty="0">
                <a:solidFill>
                  <a:schemeClr val="bg1"/>
                </a:solidFill>
                <a:latin typeface="+mn-lt"/>
                <a:sym typeface="+mn-lt"/>
              </a:rPr>
              <a:t>APLICACIÓN</a:t>
            </a:r>
            <a:r>
              <a:rPr lang="es-ES_tradnl" sz="3000" b="0" dirty="0">
                <a:solidFill>
                  <a:schemeClr val="bg1"/>
                </a:solidFill>
                <a:latin typeface="+mn-lt"/>
                <a:sym typeface="+mn-lt"/>
              </a:rPr>
              <a:t> dentro de una organización o grupo profesional de ideas, procesos, productos o procedimientos </a:t>
            </a:r>
            <a:r>
              <a:rPr lang="es-ES_tradnl" sz="3600" spc="300" dirty="0">
                <a:solidFill>
                  <a:schemeClr val="bg1"/>
                </a:solidFill>
                <a:latin typeface="+mn-lt"/>
                <a:sym typeface="+mn-lt"/>
              </a:rPr>
              <a:t>NUEVOS</a:t>
            </a:r>
            <a:r>
              <a:rPr lang="es-ES_tradnl" sz="3000" b="0" dirty="0">
                <a:solidFill>
                  <a:schemeClr val="bg1"/>
                </a:solidFill>
                <a:latin typeface="+mn-lt"/>
                <a:sym typeface="+mn-lt"/>
              </a:rPr>
              <a:t>, diseñados para el </a:t>
            </a:r>
            <a:r>
              <a:rPr lang="es-ES_tradnl" sz="3600" spc="300" dirty="0">
                <a:solidFill>
                  <a:schemeClr val="bg1"/>
                </a:solidFill>
                <a:latin typeface="+mn-lt"/>
                <a:sym typeface="+mn-lt"/>
              </a:rPr>
              <a:t>BENEFICIO </a:t>
            </a:r>
            <a:r>
              <a:rPr lang="es-ES_tradnl" sz="3000" b="0" dirty="0">
                <a:solidFill>
                  <a:schemeClr val="bg1"/>
                </a:solidFill>
                <a:latin typeface="+mn-lt"/>
                <a:sym typeface="+mn-lt"/>
              </a:rPr>
              <a:t>de un individuo, grupo o sociedad</a:t>
            </a:r>
          </a:p>
        </p:txBody>
      </p:sp>
      <p:sp>
        <p:nvSpPr>
          <p:cNvPr id="27" name="Freeform: Shape 26">
            <a:extLst>
              <a:ext uri="{FF2B5EF4-FFF2-40B4-BE49-F238E27FC236}">
                <a16:creationId xmlns:a16="http://schemas.microsoft.com/office/drawing/2014/main" id="{AE528B2E-8AF1-4ABA-BC1F-E2EB5AAA7C78}"/>
              </a:ext>
            </a:extLst>
          </p:cNvPr>
          <p:cNvSpPr>
            <a:spLocks/>
          </p:cNvSpPr>
          <p:nvPr/>
        </p:nvSpPr>
        <p:spPr>
          <a:xfrm>
            <a:off x="723031" y="2887026"/>
            <a:ext cx="3600000" cy="2694453"/>
          </a:xfrm>
          <a:custGeom>
            <a:avLst/>
            <a:gdLst>
              <a:gd name="connsiteX0" fmla="*/ 2064839 w 3600000"/>
              <a:gd name="connsiteY0" fmla="*/ 2155562 h 2694453"/>
              <a:gd name="connsiteX1" fmla="*/ 1944839 w 3600000"/>
              <a:gd name="connsiteY1" fmla="*/ 2275316 h 2694453"/>
              <a:gd name="connsiteX2" fmla="*/ 3180000 w 3600000"/>
              <a:gd name="connsiteY2" fmla="*/ 2275316 h 2694453"/>
              <a:gd name="connsiteX3" fmla="*/ 3180000 w 3600000"/>
              <a:gd name="connsiteY3" fmla="*/ 2155562 h 2694453"/>
              <a:gd name="connsiteX4" fmla="*/ 420000 w 3600000"/>
              <a:gd name="connsiteY4" fmla="*/ 2155562 h 2694453"/>
              <a:gd name="connsiteX5" fmla="*/ 420000 w 3600000"/>
              <a:gd name="connsiteY5" fmla="*/ 2275316 h 2694453"/>
              <a:gd name="connsiteX6" fmla="*/ 1655161 w 3600000"/>
              <a:gd name="connsiteY6" fmla="*/ 2275316 h 2694453"/>
              <a:gd name="connsiteX7" fmla="*/ 1535161 w 3600000"/>
              <a:gd name="connsiteY7" fmla="*/ 2155562 h 2694453"/>
              <a:gd name="connsiteX8" fmla="*/ 2039999 w 3600000"/>
              <a:gd name="connsiteY8" fmla="*/ 1736424 h 2694453"/>
              <a:gd name="connsiteX9" fmla="*/ 3000002 w 3600000"/>
              <a:gd name="connsiteY9" fmla="*/ 1736424 h 2694453"/>
              <a:gd name="connsiteX10" fmla="*/ 3000002 w 3600000"/>
              <a:gd name="connsiteY10" fmla="*/ 1856180 h 2694453"/>
              <a:gd name="connsiteX11" fmla="*/ 2039999 w 3600000"/>
              <a:gd name="connsiteY11" fmla="*/ 1856180 h 2694453"/>
              <a:gd name="connsiteX12" fmla="*/ 600000 w 3600000"/>
              <a:gd name="connsiteY12" fmla="*/ 1736424 h 2694453"/>
              <a:gd name="connsiteX13" fmla="*/ 1560003 w 3600000"/>
              <a:gd name="connsiteY13" fmla="*/ 1736424 h 2694453"/>
              <a:gd name="connsiteX14" fmla="*/ 1560003 w 3600000"/>
              <a:gd name="connsiteY14" fmla="*/ 1856180 h 2694453"/>
              <a:gd name="connsiteX15" fmla="*/ 600000 w 3600000"/>
              <a:gd name="connsiteY15" fmla="*/ 1856180 h 2694453"/>
              <a:gd name="connsiteX16" fmla="*/ 2459999 w 3600000"/>
              <a:gd name="connsiteY16" fmla="*/ 1496917 h 2694453"/>
              <a:gd name="connsiteX17" fmla="*/ 3000002 w 3600000"/>
              <a:gd name="connsiteY17" fmla="*/ 1496917 h 2694453"/>
              <a:gd name="connsiteX18" fmla="*/ 3000002 w 3600000"/>
              <a:gd name="connsiteY18" fmla="*/ 1616673 h 2694453"/>
              <a:gd name="connsiteX19" fmla="*/ 2459999 w 3600000"/>
              <a:gd name="connsiteY19" fmla="*/ 1616673 h 2694453"/>
              <a:gd name="connsiteX20" fmla="*/ 600000 w 3600000"/>
              <a:gd name="connsiteY20" fmla="*/ 1496917 h 2694453"/>
              <a:gd name="connsiteX21" fmla="*/ 1140003 w 3600000"/>
              <a:gd name="connsiteY21" fmla="*/ 1496917 h 2694453"/>
              <a:gd name="connsiteX22" fmla="*/ 1140003 w 3600000"/>
              <a:gd name="connsiteY22" fmla="*/ 1616673 h 2694453"/>
              <a:gd name="connsiteX23" fmla="*/ 600000 w 3600000"/>
              <a:gd name="connsiteY23" fmla="*/ 1616673 h 2694453"/>
              <a:gd name="connsiteX24" fmla="*/ 2459999 w 3600000"/>
              <a:gd name="connsiteY24" fmla="*/ 1257410 h 2694453"/>
              <a:gd name="connsiteX25" fmla="*/ 3000002 w 3600000"/>
              <a:gd name="connsiteY25" fmla="*/ 1257410 h 2694453"/>
              <a:gd name="connsiteX26" fmla="*/ 3000002 w 3600000"/>
              <a:gd name="connsiteY26" fmla="*/ 1377166 h 2694453"/>
              <a:gd name="connsiteX27" fmla="*/ 2459999 w 3600000"/>
              <a:gd name="connsiteY27" fmla="*/ 1377166 h 2694453"/>
              <a:gd name="connsiteX28" fmla="*/ 600000 w 3600000"/>
              <a:gd name="connsiteY28" fmla="*/ 1257410 h 2694453"/>
              <a:gd name="connsiteX29" fmla="*/ 1140003 w 3600000"/>
              <a:gd name="connsiteY29" fmla="*/ 1257410 h 2694453"/>
              <a:gd name="connsiteX30" fmla="*/ 1140003 w 3600000"/>
              <a:gd name="connsiteY30" fmla="*/ 1377166 h 2694453"/>
              <a:gd name="connsiteX31" fmla="*/ 600000 w 3600000"/>
              <a:gd name="connsiteY31" fmla="*/ 1377166 h 2694453"/>
              <a:gd name="connsiteX32" fmla="*/ 2459999 w 3600000"/>
              <a:gd name="connsiteY32" fmla="*/ 1017903 h 2694453"/>
              <a:gd name="connsiteX33" fmla="*/ 3000002 w 3600000"/>
              <a:gd name="connsiteY33" fmla="*/ 1017903 h 2694453"/>
              <a:gd name="connsiteX34" fmla="*/ 3000002 w 3600000"/>
              <a:gd name="connsiteY34" fmla="*/ 1137659 h 2694453"/>
              <a:gd name="connsiteX35" fmla="*/ 2459999 w 3600000"/>
              <a:gd name="connsiteY35" fmla="*/ 1137659 h 2694453"/>
              <a:gd name="connsiteX36" fmla="*/ 600000 w 3600000"/>
              <a:gd name="connsiteY36" fmla="*/ 1017903 h 2694453"/>
              <a:gd name="connsiteX37" fmla="*/ 1140003 w 3600000"/>
              <a:gd name="connsiteY37" fmla="*/ 1017903 h 2694453"/>
              <a:gd name="connsiteX38" fmla="*/ 1140003 w 3600000"/>
              <a:gd name="connsiteY38" fmla="*/ 1137659 h 2694453"/>
              <a:gd name="connsiteX39" fmla="*/ 600000 w 3600000"/>
              <a:gd name="connsiteY39" fmla="*/ 1137659 h 2694453"/>
              <a:gd name="connsiteX40" fmla="*/ 2640000 w 3600000"/>
              <a:gd name="connsiteY40" fmla="*/ 778398 h 2694453"/>
              <a:gd name="connsiteX41" fmla="*/ 3000002 w 3600000"/>
              <a:gd name="connsiteY41" fmla="*/ 778398 h 2694453"/>
              <a:gd name="connsiteX42" fmla="*/ 3000002 w 3600000"/>
              <a:gd name="connsiteY42" fmla="*/ 898154 h 2694453"/>
              <a:gd name="connsiteX43" fmla="*/ 2640000 w 3600000"/>
              <a:gd name="connsiteY43" fmla="*/ 898154 h 2694453"/>
              <a:gd name="connsiteX44" fmla="*/ 600000 w 3600000"/>
              <a:gd name="connsiteY44" fmla="*/ 778398 h 2694453"/>
              <a:gd name="connsiteX45" fmla="*/ 960003 w 3600000"/>
              <a:gd name="connsiteY45" fmla="*/ 778398 h 2694453"/>
              <a:gd name="connsiteX46" fmla="*/ 960003 w 3600000"/>
              <a:gd name="connsiteY46" fmla="*/ 898154 h 2694453"/>
              <a:gd name="connsiteX47" fmla="*/ 600000 w 3600000"/>
              <a:gd name="connsiteY47" fmla="*/ 898154 h 2694453"/>
              <a:gd name="connsiteX48" fmla="*/ 2880000 w 3600000"/>
              <a:gd name="connsiteY48" fmla="*/ 538891 h 2694453"/>
              <a:gd name="connsiteX49" fmla="*/ 3000002 w 3600000"/>
              <a:gd name="connsiteY49" fmla="*/ 538891 h 2694453"/>
              <a:gd name="connsiteX50" fmla="*/ 3000002 w 3600000"/>
              <a:gd name="connsiteY50" fmla="*/ 658647 h 2694453"/>
              <a:gd name="connsiteX51" fmla="*/ 2880000 w 3600000"/>
              <a:gd name="connsiteY51" fmla="*/ 658647 h 2694453"/>
              <a:gd name="connsiteX52" fmla="*/ 600000 w 3600000"/>
              <a:gd name="connsiteY52" fmla="*/ 538891 h 2694453"/>
              <a:gd name="connsiteX53" fmla="*/ 720003 w 3600000"/>
              <a:gd name="connsiteY53" fmla="*/ 538891 h 2694453"/>
              <a:gd name="connsiteX54" fmla="*/ 720003 w 3600000"/>
              <a:gd name="connsiteY54" fmla="*/ 658647 h 2694453"/>
              <a:gd name="connsiteX55" fmla="*/ 600000 w 3600000"/>
              <a:gd name="connsiteY55" fmla="*/ 658647 h 2694453"/>
              <a:gd name="connsiteX56" fmla="*/ 120000 w 3600000"/>
              <a:gd name="connsiteY56" fmla="*/ 299382 h 2694453"/>
              <a:gd name="connsiteX57" fmla="*/ 120000 w 3600000"/>
              <a:gd name="connsiteY57" fmla="*/ 2574700 h 2694453"/>
              <a:gd name="connsiteX58" fmla="*/ 3480000 w 3600000"/>
              <a:gd name="connsiteY58" fmla="*/ 2574700 h 2694453"/>
              <a:gd name="connsiteX59" fmla="*/ 3480000 w 3600000"/>
              <a:gd name="connsiteY59" fmla="*/ 299382 h 2694453"/>
              <a:gd name="connsiteX60" fmla="*/ 3300000 w 3600000"/>
              <a:gd name="connsiteY60" fmla="*/ 299382 h 2694453"/>
              <a:gd name="connsiteX61" fmla="*/ 3300000 w 3600000"/>
              <a:gd name="connsiteY61" fmla="*/ 2335192 h 2694453"/>
              <a:gd name="connsiteX62" fmla="*/ 3240000 w 3600000"/>
              <a:gd name="connsiteY62" fmla="*/ 2395069 h 2694453"/>
              <a:gd name="connsiteX63" fmla="*/ 360000 w 3600000"/>
              <a:gd name="connsiteY63" fmla="*/ 2395069 h 2694453"/>
              <a:gd name="connsiteX64" fmla="*/ 300000 w 3600000"/>
              <a:gd name="connsiteY64" fmla="*/ 2335192 h 2694453"/>
              <a:gd name="connsiteX65" fmla="*/ 300000 w 3600000"/>
              <a:gd name="connsiteY65" fmla="*/ 299382 h 2694453"/>
              <a:gd name="connsiteX66" fmla="*/ 360000 w 3600000"/>
              <a:gd name="connsiteY66" fmla="*/ 0 h 2694453"/>
              <a:gd name="connsiteX67" fmla="*/ 828429 w 3600000"/>
              <a:gd name="connsiteY67" fmla="*/ 0 h 2694453"/>
              <a:gd name="connsiteX68" fmla="*/ 825885 w 3600000"/>
              <a:gd name="connsiteY68" fmla="*/ 16668 h 2694453"/>
              <a:gd name="connsiteX69" fmla="*/ 820830 w 3600000"/>
              <a:gd name="connsiteY69" fmla="*/ 116782 h 2694453"/>
              <a:gd name="connsiteX70" fmla="*/ 820980 w 3600000"/>
              <a:gd name="connsiteY70" fmla="*/ 119753 h 2694453"/>
              <a:gd name="connsiteX71" fmla="*/ 420000 w 3600000"/>
              <a:gd name="connsiteY71" fmla="*/ 119753 h 2694453"/>
              <a:gd name="connsiteX72" fmla="*/ 420000 w 3600000"/>
              <a:gd name="connsiteY72" fmla="*/ 2035808 h 2694453"/>
              <a:gd name="connsiteX73" fmla="*/ 1560001 w 3600000"/>
              <a:gd name="connsiteY73" fmla="*/ 2035808 h 2694453"/>
              <a:gd name="connsiteX74" fmla="*/ 1602420 w 3600000"/>
              <a:gd name="connsiteY74" fmla="*/ 2053353 h 2694453"/>
              <a:gd name="connsiteX75" fmla="*/ 1740001 w 3600000"/>
              <a:gd name="connsiteY75" fmla="*/ 2190650 h 2694453"/>
              <a:gd name="connsiteX76" fmla="*/ 1740001 w 3600000"/>
              <a:gd name="connsiteY76" fmla="*/ 1616671 h 2694453"/>
              <a:gd name="connsiteX77" fmla="*/ 1380001 w 3600000"/>
              <a:gd name="connsiteY77" fmla="*/ 1616671 h 2694453"/>
              <a:gd name="connsiteX78" fmla="*/ 1367298 w 3600000"/>
              <a:gd name="connsiteY78" fmla="*/ 1614112 h 2694453"/>
              <a:gd name="connsiteX79" fmla="*/ 2232702 w 3600000"/>
              <a:gd name="connsiteY79" fmla="*/ 1614112 h 2694453"/>
              <a:gd name="connsiteX80" fmla="*/ 2219999 w 3600000"/>
              <a:gd name="connsiteY80" fmla="*/ 1616671 h 2694453"/>
              <a:gd name="connsiteX81" fmla="*/ 1860001 w 3600000"/>
              <a:gd name="connsiteY81" fmla="*/ 1616671 h 2694453"/>
              <a:gd name="connsiteX82" fmla="*/ 1860001 w 3600000"/>
              <a:gd name="connsiteY82" fmla="*/ 2190650 h 2694453"/>
              <a:gd name="connsiteX83" fmla="*/ 1997580 w 3600000"/>
              <a:gd name="connsiteY83" fmla="*/ 2053353 h 2694453"/>
              <a:gd name="connsiteX84" fmla="*/ 2039999 w 3600000"/>
              <a:gd name="connsiteY84" fmla="*/ 2035808 h 2694453"/>
              <a:gd name="connsiteX85" fmla="*/ 3180000 w 3600000"/>
              <a:gd name="connsiteY85" fmla="*/ 2035808 h 2694453"/>
              <a:gd name="connsiteX86" fmla="*/ 3180000 w 3600000"/>
              <a:gd name="connsiteY86" fmla="*/ 119753 h 2694453"/>
              <a:gd name="connsiteX87" fmla="*/ 2779020 w 3600000"/>
              <a:gd name="connsiteY87" fmla="*/ 119753 h 2694453"/>
              <a:gd name="connsiteX88" fmla="*/ 2779170 w 3600000"/>
              <a:gd name="connsiteY88" fmla="*/ 116782 h 2694453"/>
              <a:gd name="connsiteX89" fmla="*/ 2774115 w 3600000"/>
              <a:gd name="connsiteY89" fmla="*/ 16668 h 2694453"/>
              <a:gd name="connsiteX90" fmla="*/ 2771571 w 3600000"/>
              <a:gd name="connsiteY90" fmla="*/ 0 h 2694453"/>
              <a:gd name="connsiteX91" fmla="*/ 3240000 w 3600000"/>
              <a:gd name="connsiteY91" fmla="*/ 0 h 2694453"/>
              <a:gd name="connsiteX92" fmla="*/ 3300000 w 3600000"/>
              <a:gd name="connsiteY92" fmla="*/ 59877 h 2694453"/>
              <a:gd name="connsiteX93" fmla="*/ 3300000 w 3600000"/>
              <a:gd name="connsiteY93" fmla="*/ 179630 h 2694453"/>
              <a:gd name="connsiteX94" fmla="*/ 3540000 w 3600000"/>
              <a:gd name="connsiteY94" fmla="*/ 179630 h 2694453"/>
              <a:gd name="connsiteX95" fmla="*/ 3600000 w 3600000"/>
              <a:gd name="connsiteY95" fmla="*/ 239507 h 2694453"/>
              <a:gd name="connsiteX96" fmla="*/ 3600000 w 3600000"/>
              <a:gd name="connsiteY96" fmla="*/ 2634576 h 2694453"/>
              <a:gd name="connsiteX97" fmla="*/ 3540000 w 3600000"/>
              <a:gd name="connsiteY97" fmla="*/ 2694453 h 2694453"/>
              <a:gd name="connsiteX98" fmla="*/ 60000 w 3600000"/>
              <a:gd name="connsiteY98" fmla="*/ 2694453 h 2694453"/>
              <a:gd name="connsiteX99" fmla="*/ 0 w 3600000"/>
              <a:gd name="connsiteY99" fmla="*/ 2634576 h 2694453"/>
              <a:gd name="connsiteX100" fmla="*/ 0 w 3600000"/>
              <a:gd name="connsiteY100" fmla="*/ 239507 h 2694453"/>
              <a:gd name="connsiteX101" fmla="*/ 60000 w 3600000"/>
              <a:gd name="connsiteY101" fmla="*/ 179630 h 2694453"/>
              <a:gd name="connsiteX102" fmla="*/ 300000 w 3600000"/>
              <a:gd name="connsiteY102" fmla="*/ 179630 h 2694453"/>
              <a:gd name="connsiteX103" fmla="*/ 300000 w 3600000"/>
              <a:gd name="connsiteY103" fmla="*/ 59877 h 2694453"/>
              <a:gd name="connsiteX104" fmla="*/ 360000 w 3600000"/>
              <a:gd name="connsiteY104" fmla="*/ 0 h 269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600000" h="2694453">
                <a:moveTo>
                  <a:pt x="2064839" y="2155562"/>
                </a:moveTo>
                <a:lnTo>
                  <a:pt x="1944839" y="2275316"/>
                </a:lnTo>
                <a:lnTo>
                  <a:pt x="3180000" y="2275316"/>
                </a:lnTo>
                <a:lnTo>
                  <a:pt x="3180000" y="2155562"/>
                </a:lnTo>
                <a:close/>
                <a:moveTo>
                  <a:pt x="420000" y="2155562"/>
                </a:moveTo>
                <a:lnTo>
                  <a:pt x="420000" y="2275316"/>
                </a:lnTo>
                <a:lnTo>
                  <a:pt x="1655161" y="2275316"/>
                </a:lnTo>
                <a:lnTo>
                  <a:pt x="1535161" y="2155562"/>
                </a:lnTo>
                <a:close/>
                <a:moveTo>
                  <a:pt x="2039999" y="1736424"/>
                </a:moveTo>
                <a:lnTo>
                  <a:pt x="3000002" y="1736424"/>
                </a:lnTo>
                <a:lnTo>
                  <a:pt x="3000002" y="1856180"/>
                </a:lnTo>
                <a:lnTo>
                  <a:pt x="2039999" y="1856180"/>
                </a:lnTo>
                <a:close/>
                <a:moveTo>
                  <a:pt x="600000" y="1736424"/>
                </a:moveTo>
                <a:lnTo>
                  <a:pt x="1560003" y="1736424"/>
                </a:lnTo>
                <a:lnTo>
                  <a:pt x="1560003" y="1856180"/>
                </a:lnTo>
                <a:lnTo>
                  <a:pt x="600000" y="1856180"/>
                </a:lnTo>
                <a:close/>
                <a:moveTo>
                  <a:pt x="2459999" y="1496917"/>
                </a:moveTo>
                <a:lnTo>
                  <a:pt x="3000002" y="1496917"/>
                </a:lnTo>
                <a:lnTo>
                  <a:pt x="3000002" y="1616673"/>
                </a:lnTo>
                <a:lnTo>
                  <a:pt x="2459999" y="1616673"/>
                </a:lnTo>
                <a:close/>
                <a:moveTo>
                  <a:pt x="600000" y="1496917"/>
                </a:moveTo>
                <a:lnTo>
                  <a:pt x="1140003" y="1496917"/>
                </a:lnTo>
                <a:lnTo>
                  <a:pt x="1140003" y="1616673"/>
                </a:lnTo>
                <a:lnTo>
                  <a:pt x="600000" y="1616673"/>
                </a:lnTo>
                <a:close/>
                <a:moveTo>
                  <a:pt x="2459999" y="1257410"/>
                </a:moveTo>
                <a:lnTo>
                  <a:pt x="3000002" y="1257410"/>
                </a:lnTo>
                <a:lnTo>
                  <a:pt x="3000002" y="1377166"/>
                </a:lnTo>
                <a:lnTo>
                  <a:pt x="2459999" y="1377166"/>
                </a:lnTo>
                <a:close/>
                <a:moveTo>
                  <a:pt x="600000" y="1257410"/>
                </a:moveTo>
                <a:lnTo>
                  <a:pt x="1140003" y="1257410"/>
                </a:lnTo>
                <a:lnTo>
                  <a:pt x="1140003" y="1377166"/>
                </a:lnTo>
                <a:lnTo>
                  <a:pt x="600000" y="1377166"/>
                </a:lnTo>
                <a:close/>
                <a:moveTo>
                  <a:pt x="2459999" y="1017903"/>
                </a:moveTo>
                <a:lnTo>
                  <a:pt x="3000002" y="1017903"/>
                </a:lnTo>
                <a:lnTo>
                  <a:pt x="3000002" y="1137659"/>
                </a:lnTo>
                <a:lnTo>
                  <a:pt x="2459999" y="1137659"/>
                </a:lnTo>
                <a:close/>
                <a:moveTo>
                  <a:pt x="600000" y="1017903"/>
                </a:moveTo>
                <a:lnTo>
                  <a:pt x="1140003" y="1017903"/>
                </a:lnTo>
                <a:lnTo>
                  <a:pt x="1140003" y="1137659"/>
                </a:lnTo>
                <a:lnTo>
                  <a:pt x="600000" y="1137659"/>
                </a:lnTo>
                <a:close/>
                <a:moveTo>
                  <a:pt x="2640000" y="778398"/>
                </a:moveTo>
                <a:lnTo>
                  <a:pt x="3000002" y="778398"/>
                </a:lnTo>
                <a:lnTo>
                  <a:pt x="3000002" y="898154"/>
                </a:lnTo>
                <a:lnTo>
                  <a:pt x="2640000" y="898154"/>
                </a:lnTo>
                <a:close/>
                <a:moveTo>
                  <a:pt x="600000" y="778398"/>
                </a:moveTo>
                <a:lnTo>
                  <a:pt x="960003" y="778398"/>
                </a:lnTo>
                <a:lnTo>
                  <a:pt x="960003" y="898154"/>
                </a:lnTo>
                <a:lnTo>
                  <a:pt x="600000" y="898154"/>
                </a:lnTo>
                <a:close/>
                <a:moveTo>
                  <a:pt x="2880000" y="538891"/>
                </a:moveTo>
                <a:lnTo>
                  <a:pt x="3000002" y="538891"/>
                </a:lnTo>
                <a:lnTo>
                  <a:pt x="3000002" y="658647"/>
                </a:lnTo>
                <a:lnTo>
                  <a:pt x="2880000" y="658647"/>
                </a:lnTo>
                <a:close/>
                <a:moveTo>
                  <a:pt x="600000" y="538891"/>
                </a:moveTo>
                <a:lnTo>
                  <a:pt x="720003" y="538891"/>
                </a:lnTo>
                <a:lnTo>
                  <a:pt x="720003" y="658647"/>
                </a:lnTo>
                <a:lnTo>
                  <a:pt x="600000" y="658647"/>
                </a:lnTo>
                <a:close/>
                <a:moveTo>
                  <a:pt x="120000" y="299382"/>
                </a:moveTo>
                <a:lnTo>
                  <a:pt x="120000" y="2574700"/>
                </a:lnTo>
                <a:lnTo>
                  <a:pt x="3480000" y="2574700"/>
                </a:lnTo>
                <a:lnTo>
                  <a:pt x="3480000" y="299382"/>
                </a:lnTo>
                <a:lnTo>
                  <a:pt x="3300000" y="299382"/>
                </a:lnTo>
                <a:lnTo>
                  <a:pt x="3300000" y="2335192"/>
                </a:lnTo>
                <a:cubicBezTo>
                  <a:pt x="3300000" y="2368262"/>
                  <a:pt x="3273137" y="2395069"/>
                  <a:pt x="3240000" y="2395069"/>
                </a:cubicBezTo>
                <a:lnTo>
                  <a:pt x="360000" y="2395069"/>
                </a:lnTo>
                <a:cubicBezTo>
                  <a:pt x="326863" y="2395069"/>
                  <a:pt x="300000" y="2368262"/>
                  <a:pt x="300000" y="2335192"/>
                </a:cubicBezTo>
                <a:lnTo>
                  <a:pt x="300000" y="299382"/>
                </a:lnTo>
                <a:close/>
                <a:moveTo>
                  <a:pt x="360000" y="0"/>
                </a:moveTo>
                <a:lnTo>
                  <a:pt x="828429" y="0"/>
                </a:lnTo>
                <a:lnTo>
                  <a:pt x="825885" y="16668"/>
                </a:lnTo>
                <a:cubicBezTo>
                  <a:pt x="822543" y="49585"/>
                  <a:pt x="820830" y="82983"/>
                  <a:pt x="820830" y="116782"/>
                </a:cubicBezTo>
                <a:lnTo>
                  <a:pt x="820980" y="119753"/>
                </a:lnTo>
                <a:lnTo>
                  <a:pt x="420000" y="119753"/>
                </a:lnTo>
                <a:lnTo>
                  <a:pt x="420000" y="2035808"/>
                </a:lnTo>
                <a:lnTo>
                  <a:pt x="1560001" y="2035808"/>
                </a:lnTo>
                <a:cubicBezTo>
                  <a:pt x="1575913" y="2035815"/>
                  <a:pt x="1591171" y="2042119"/>
                  <a:pt x="1602420" y="2053353"/>
                </a:cubicBezTo>
                <a:lnTo>
                  <a:pt x="1740001" y="2190650"/>
                </a:lnTo>
                <a:lnTo>
                  <a:pt x="1740001" y="1616671"/>
                </a:lnTo>
                <a:lnTo>
                  <a:pt x="1380001" y="1616671"/>
                </a:lnTo>
                <a:lnTo>
                  <a:pt x="1367298" y="1614112"/>
                </a:lnTo>
                <a:lnTo>
                  <a:pt x="2232702" y="1614112"/>
                </a:lnTo>
                <a:lnTo>
                  <a:pt x="2219999" y="1616671"/>
                </a:lnTo>
                <a:lnTo>
                  <a:pt x="1860001" y="1616671"/>
                </a:lnTo>
                <a:lnTo>
                  <a:pt x="1860001" y="2190650"/>
                </a:lnTo>
                <a:lnTo>
                  <a:pt x="1997580" y="2053353"/>
                </a:lnTo>
                <a:cubicBezTo>
                  <a:pt x="2008831" y="2042119"/>
                  <a:pt x="2024087" y="2035815"/>
                  <a:pt x="2039999" y="2035808"/>
                </a:cubicBezTo>
                <a:lnTo>
                  <a:pt x="3180000" y="2035808"/>
                </a:lnTo>
                <a:lnTo>
                  <a:pt x="3180000" y="119753"/>
                </a:lnTo>
                <a:lnTo>
                  <a:pt x="2779020" y="119753"/>
                </a:lnTo>
                <a:lnTo>
                  <a:pt x="2779170" y="116782"/>
                </a:lnTo>
                <a:cubicBezTo>
                  <a:pt x="2779170" y="82983"/>
                  <a:pt x="2777458" y="49585"/>
                  <a:pt x="2774115" y="16668"/>
                </a:cubicBezTo>
                <a:lnTo>
                  <a:pt x="2771571" y="0"/>
                </a:lnTo>
                <a:lnTo>
                  <a:pt x="3240000" y="0"/>
                </a:lnTo>
                <a:cubicBezTo>
                  <a:pt x="3273137" y="0"/>
                  <a:pt x="3300000" y="26805"/>
                  <a:pt x="3300000" y="59877"/>
                </a:cubicBezTo>
                <a:lnTo>
                  <a:pt x="3300000" y="179630"/>
                </a:lnTo>
                <a:lnTo>
                  <a:pt x="3540000" y="179630"/>
                </a:lnTo>
                <a:cubicBezTo>
                  <a:pt x="3573137" y="179630"/>
                  <a:pt x="3600000" y="206435"/>
                  <a:pt x="3600000" y="239507"/>
                </a:cubicBezTo>
                <a:lnTo>
                  <a:pt x="3600000" y="2634576"/>
                </a:lnTo>
                <a:cubicBezTo>
                  <a:pt x="3600000" y="2667646"/>
                  <a:pt x="3573137" y="2694453"/>
                  <a:pt x="3540000" y="2694453"/>
                </a:cubicBezTo>
                <a:lnTo>
                  <a:pt x="60000" y="2694453"/>
                </a:lnTo>
                <a:cubicBezTo>
                  <a:pt x="26863" y="2694453"/>
                  <a:pt x="0" y="2667646"/>
                  <a:pt x="0" y="2634576"/>
                </a:cubicBezTo>
                <a:lnTo>
                  <a:pt x="0" y="239507"/>
                </a:lnTo>
                <a:cubicBezTo>
                  <a:pt x="0" y="206435"/>
                  <a:pt x="26863" y="179630"/>
                  <a:pt x="60000" y="179630"/>
                </a:cubicBezTo>
                <a:lnTo>
                  <a:pt x="300000" y="179630"/>
                </a:lnTo>
                <a:lnTo>
                  <a:pt x="300000" y="59877"/>
                </a:lnTo>
                <a:cubicBezTo>
                  <a:pt x="300000" y="26805"/>
                  <a:pt x="326863" y="0"/>
                  <a:pt x="360000" y="0"/>
                </a:cubicBezTo>
                <a:close/>
              </a:path>
            </a:pathLst>
          </a:custGeom>
          <a:solidFill>
            <a:schemeClr val="tx1"/>
          </a:solidFill>
          <a:ln>
            <a:noFill/>
          </a:ln>
        </p:spPr>
        <p:txBody>
          <a:bodyPr wrap="square" rtlCol="0" anchor="ctr">
            <a:noAutofit/>
          </a:bodyPr>
          <a:lstStyle/>
          <a:p>
            <a:endParaRPr lang="en-US"/>
          </a:p>
        </p:txBody>
      </p:sp>
    </p:spTree>
    <p:extLst>
      <p:ext uri="{BB962C8B-B14F-4D97-AF65-F5344CB8AC3E}">
        <p14:creationId xmlns:p14="http://schemas.microsoft.com/office/powerpoint/2010/main" val="1608615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203C0F2D-F4D7-4624-BAA1-9D99D8BEE02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1554" name="think-cell Slide" r:id="rId4" imgW="360" imgH="360" progId="TCLayout.ActiveDocument.1">
                  <p:embed/>
                </p:oleObj>
              </mc:Choice>
              <mc:Fallback>
                <p:oleObj name="think-cell Slide" r:id="rId4" imgW="360" imgH="360" progId="TCLayout.ActiveDocument.1">
                  <p:embed/>
                  <p:pic>
                    <p:nvPicPr>
                      <p:cNvPr id="7" name="Object 6" hidden="1">
                        <a:extLst>
                          <a:ext uri="{FF2B5EF4-FFF2-40B4-BE49-F238E27FC236}">
                            <a16:creationId xmlns:a16="http://schemas.microsoft.com/office/drawing/2014/main" id="{203C0F2D-F4D7-4624-BAA1-9D99D8BEE0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5" name="Oval 34">
            <a:extLst>
              <a:ext uri="{FF2B5EF4-FFF2-40B4-BE49-F238E27FC236}">
                <a16:creationId xmlns:a16="http://schemas.microsoft.com/office/drawing/2014/main" id="{268A1663-9D5C-4D9B-A39B-BB18F7AD8F59}"/>
              </a:ext>
            </a:extLst>
          </p:cNvPr>
          <p:cNvSpPr>
            <a:spLocks noChangeAspect="1"/>
          </p:cNvSpPr>
          <p:nvPr/>
        </p:nvSpPr>
        <p:spPr>
          <a:xfrm>
            <a:off x="3150653" y="1480457"/>
            <a:ext cx="5167596" cy="5167596"/>
          </a:xfrm>
          <a:prstGeom prst="ellipse">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lstStyle/>
          <a:p>
            <a:pPr algn="l" fontAlgn="base">
              <a:lnSpc>
                <a:spcPct val="90000"/>
              </a:lnSpc>
              <a:spcBef>
                <a:spcPts val="400"/>
              </a:spcBef>
              <a:spcAft>
                <a:spcPct val="0"/>
              </a:spcAft>
              <a:buSzPct val="100000"/>
            </a:pPr>
            <a:endParaRPr lang="es-ES_tradnl" sz="1200" b="0">
              <a:solidFill>
                <a:schemeClr val="tx1"/>
              </a:solidFill>
              <a:sym typeface="+mn-lt"/>
            </a:endParaRPr>
          </a:p>
        </p:txBody>
      </p:sp>
      <p:sp>
        <p:nvSpPr>
          <p:cNvPr id="31" name="Oval 30">
            <a:extLst>
              <a:ext uri="{FF2B5EF4-FFF2-40B4-BE49-F238E27FC236}">
                <a16:creationId xmlns:a16="http://schemas.microsoft.com/office/drawing/2014/main" id="{B07B6C10-324B-427D-9E4D-F29875738219}"/>
              </a:ext>
            </a:extLst>
          </p:cNvPr>
          <p:cNvSpPr>
            <a:spLocks noChangeAspect="1"/>
          </p:cNvSpPr>
          <p:nvPr/>
        </p:nvSpPr>
        <p:spPr>
          <a:xfrm>
            <a:off x="3398940" y="1733300"/>
            <a:ext cx="4661910" cy="4661910"/>
          </a:xfrm>
          <a:prstGeom prst="ellipse">
            <a:avLst/>
          </a:prstGeom>
          <a:solidFill>
            <a:schemeClr val="accent5">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lstStyle/>
          <a:p>
            <a:pPr algn="l" fontAlgn="base">
              <a:lnSpc>
                <a:spcPct val="90000"/>
              </a:lnSpc>
              <a:spcBef>
                <a:spcPts val="400"/>
              </a:spcBef>
              <a:spcAft>
                <a:spcPct val="0"/>
              </a:spcAft>
              <a:buSzPct val="100000"/>
            </a:pPr>
            <a:endParaRPr lang="es-ES_tradnl" sz="1200" b="0">
              <a:solidFill>
                <a:schemeClr val="tx1"/>
              </a:solidFill>
              <a:sym typeface="+mn-lt"/>
            </a:endParaRPr>
          </a:p>
        </p:txBody>
      </p:sp>
      <p:sp>
        <p:nvSpPr>
          <p:cNvPr id="8" name="TextBox 7">
            <a:extLst>
              <a:ext uri="{FF2B5EF4-FFF2-40B4-BE49-F238E27FC236}">
                <a16:creationId xmlns:a16="http://schemas.microsoft.com/office/drawing/2014/main" id="{F2554636-B83D-4A04-BCE1-A95B9648559F}"/>
              </a:ext>
            </a:extLst>
          </p:cNvPr>
          <p:cNvSpPr txBox="1"/>
          <p:nvPr/>
        </p:nvSpPr>
        <p:spPr>
          <a:xfrm>
            <a:off x="6940329" y="5590063"/>
            <a:ext cx="635146" cy="166199"/>
          </a:xfrm>
          <a:prstGeom prst="rect">
            <a:avLst/>
          </a:prstGeom>
          <a:noFill/>
          <a:ln w="9525">
            <a:noFill/>
          </a:ln>
        </p:spPr>
        <p:txBody>
          <a:bodyPr vert="horz" wrap="square" lIns="0" tIns="0" rIns="0" bIns="0" rtlCol="0">
            <a:spAutoFit/>
          </a:bodyPr>
          <a:lstStyle/>
          <a:p>
            <a:pPr algn="l" fontAlgn="base">
              <a:lnSpc>
                <a:spcPct val="90000"/>
              </a:lnSpc>
              <a:spcBef>
                <a:spcPts val="400"/>
              </a:spcBef>
              <a:spcAft>
                <a:spcPct val="0"/>
              </a:spcAft>
              <a:buSzPct val="100000"/>
            </a:pPr>
            <a:r>
              <a:rPr lang="es-ES_tradnl" sz="1200">
                <a:sym typeface="+mn-lt"/>
              </a:rPr>
              <a:t>TV</a:t>
            </a:r>
          </a:p>
        </p:txBody>
      </p:sp>
      <p:sp>
        <p:nvSpPr>
          <p:cNvPr id="36" name="TextBox 35">
            <a:extLst>
              <a:ext uri="{FF2B5EF4-FFF2-40B4-BE49-F238E27FC236}">
                <a16:creationId xmlns:a16="http://schemas.microsoft.com/office/drawing/2014/main" id="{13C66966-207F-4666-B193-96D5AC73D87F}"/>
              </a:ext>
            </a:extLst>
          </p:cNvPr>
          <p:cNvSpPr txBox="1"/>
          <p:nvPr/>
        </p:nvSpPr>
        <p:spPr>
          <a:xfrm>
            <a:off x="4698150" y="6465874"/>
            <a:ext cx="2016256" cy="170816"/>
          </a:xfrm>
          <a:prstGeom prst="rect">
            <a:avLst/>
          </a:prstGeom>
          <a:noFill/>
          <a:ln w="9525">
            <a:noFill/>
          </a:ln>
        </p:spPr>
        <p:txBody>
          <a:bodyPr vert="horz" wrap="square" lIns="0" tIns="0" rIns="0" bIns="0" rtlCol="0">
            <a:spAutoFit/>
          </a:bodyPr>
          <a:lstStyle/>
          <a:p>
            <a:pPr algn="ctr">
              <a:lnSpc>
                <a:spcPct val="90000"/>
              </a:lnSpc>
              <a:spcBef>
                <a:spcPts val="400"/>
              </a:spcBef>
              <a:buSzPct val="100000"/>
            </a:pPr>
            <a:r>
              <a:rPr lang="es-ES_tradnl" dirty="0">
                <a:solidFill>
                  <a:schemeClr val="accent3"/>
                </a:solidFill>
                <a:sym typeface="+mn-lt"/>
              </a:rPr>
              <a:t>TECNOLOGÍAS PARA LA SALUD</a:t>
            </a:r>
          </a:p>
        </p:txBody>
      </p:sp>
      <p:sp>
        <p:nvSpPr>
          <p:cNvPr id="37" name="TextBox 36">
            <a:extLst>
              <a:ext uri="{FF2B5EF4-FFF2-40B4-BE49-F238E27FC236}">
                <a16:creationId xmlns:a16="http://schemas.microsoft.com/office/drawing/2014/main" id="{A66CE194-1C30-40AB-8C86-1743D7D8504E}"/>
              </a:ext>
            </a:extLst>
          </p:cNvPr>
          <p:cNvSpPr txBox="1"/>
          <p:nvPr/>
        </p:nvSpPr>
        <p:spPr>
          <a:xfrm>
            <a:off x="7526453" y="3763515"/>
            <a:ext cx="635146" cy="166199"/>
          </a:xfrm>
          <a:prstGeom prst="rect">
            <a:avLst/>
          </a:prstGeom>
          <a:noFill/>
          <a:ln w="9525">
            <a:noFill/>
          </a:ln>
        </p:spPr>
        <p:txBody>
          <a:bodyPr vert="horz" wrap="square" lIns="0" tIns="0" rIns="0" bIns="0" rtlCol="0">
            <a:spAutoFit/>
          </a:bodyPr>
          <a:lstStyle/>
          <a:p>
            <a:pPr algn="l" fontAlgn="base">
              <a:lnSpc>
                <a:spcPct val="90000"/>
              </a:lnSpc>
              <a:spcBef>
                <a:spcPts val="400"/>
              </a:spcBef>
              <a:spcAft>
                <a:spcPct val="0"/>
              </a:spcAft>
              <a:buSzPct val="100000"/>
            </a:pPr>
            <a:r>
              <a:rPr lang="es-ES_tradnl" dirty="0">
                <a:sym typeface="+mn-lt"/>
              </a:rPr>
              <a:t>Internet</a:t>
            </a:r>
            <a:endParaRPr lang="es-ES_tradnl" sz="1200" dirty="0">
              <a:sym typeface="+mn-lt"/>
            </a:endParaRPr>
          </a:p>
        </p:txBody>
      </p:sp>
      <p:sp>
        <p:nvSpPr>
          <p:cNvPr id="42" name="TextBox 41">
            <a:extLst>
              <a:ext uri="{FF2B5EF4-FFF2-40B4-BE49-F238E27FC236}">
                <a16:creationId xmlns:a16="http://schemas.microsoft.com/office/drawing/2014/main" id="{19B836C8-8099-4A3B-B695-5DAC68AC4F6E}"/>
              </a:ext>
            </a:extLst>
          </p:cNvPr>
          <p:cNvSpPr txBox="1"/>
          <p:nvPr/>
        </p:nvSpPr>
        <p:spPr>
          <a:xfrm>
            <a:off x="3505584" y="3836462"/>
            <a:ext cx="1301643" cy="166199"/>
          </a:xfrm>
          <a:prstGeom prst="rect">
            <a:avLst/>
          </a:prstGeom>
          <a:noFill/>
          <a:ln w="9525">
            <a:noFill/>
          </a:ln>
        </p:spPr>
        <p:txBody>
          <a:bodyPr vert="horz" wrap="square" lIns="0" tIns="0" rIns="0" bIns="0" rtlCol="0">
            <a:spAutoFit/>
          </a:bodyPr>
          <a:lstStyle/>
          <a:p>
            <a:pPr>
              <a:lnSpc>
                <a:spcPct val="90000"/>
              </a:lnSpc>
              <a:spcBef>
                <a:spcPts val="400"/>
              </a:spcBef>
              <a:buSzPct val="100000"/>
            </a:pPr>
            <a:r>
              <a:rPr lang="es-ES_tradnl" dirty="0">
                <a:sym typeface="+mn-lt"/>
              </a:rPr>
              <a:t>Móviles</a:t>
            </a:r>
          </a:p>
        </p:txBody>
      </p:sp>
      <p:sp>
        <p:nvSpPr>
          <p:cNvPr id="48" name="TextBox 47">
            <a:extLst>
              <a:ext uri="{FF2B5EF4-FFF2-40B4-BE49-F238E27FC236}">
                <a16:creationId xmlns:a16="http://schemas.microsoft.com/office/drawing/2014/main" id="{C489961D-F309-4E88-BB40-F7A8F391E4BE}"/>
              </a:ext>
            </a:extLst>
          </p:cNvPr>
          <p:cNvSpPr txBox="1"/>
          <p:nvPr/>
        </p:nvSpPr>
        <p:spPr>
          <a:xfrm>
            <a:off x="4181213" y="5590063"/>
            <a:ext cx="428079" cy="166199"/>
          </a:xfrm>
          <a:prstGeom prst="rect">
            <a:avLst/>
          </a:prstGeom>
          <a:noFill/>
          <a:ln w="9525">
            <a:noFill/>
          </a:ln>
        </p:spPr>
        <p:txBody>
          <a:bodyPr vert="horz" wrap="square" lIns="0" tIns="0" rIns="0" bIns="0" rtlCol="0">
            <a:spAutoFit/>
          </a:bodyPr>
          <a:lstStyle/>
          <a:p>
            <a:pPr>
              <a:lnSpc>
                <a:spcPct val="90000"/>
              </a:lnSpc>
              <a:spcBef>
                <a:spcPts val="400"/>
              </a:spcBef>
              <a:buSzPct val="100000"/>
            </a:pPr>
            <a:r>
              <a:rPr lang="es-ES_tradnl" dirty="0">
                <a:sym typeface="+mn-lt"/>
              </a:rPr>
              <a:t>Radio</a:t>
            </a:r>
          </a:p>
        </p:txBody>
      </p:sp>
      <p:sp>
        <p:nvSpPr>
          <p:cNvPr id="49" name="TextBox 48">
            <a:extLst>
              <a:ext uri="{FF2B5EF4-FFF2-40B4-BE49-F238E27FC236}">
                <a16:creationId xmlns:a16="http://schemas.microsoft.com/office/drawing/2014/main" id="{1B27B265-3969-4029-AF09-5D168A6E033E}"/>
              </a:ext>
            </a:extLst>
          </p:cNvPr>
          <p:cNvSpPr txBox="1"/>
          <p:nvPr/>
        </p:nvSpPr>
        <p:spPr>
          <a:xfrm>
            <a:off x="4698150" y="1883465"/>
            <a:ext cx="2016256" cy="332399"/>
          </a:xfrm>
          <a:prstGeom prst="rect">
            <a:avLst/>
          </a:prstGeom>
          <a:noFill/>
          <a:ln w="9525">
            <a:noFill/>
          </a:ln>
        </p:spPr>
        <p:txBody>
          <a:bodyPr vert="horz" wrap="square" lIns="0" tIns="0" rIns="0" bIns="0" rtlCol="0">
            <a:spAutoFit/>
          </a:bodyPr>
          <a:lstStyle/>
          <a:p>
            <a:pPr algn="ctr">
              <a:lnSpc>
                <a:spcPct val="90000"/>
              </a:lnSpc>
              <a:spcBef>
                <a:spcPts val="400"/>
              </a:spcBef>
              <a:buSzPct val="100000"/>
            </a:pPr>
            <a:r>
              <a:rPr lang="es-ES_tradnl" dirty="0">
                <a:solidFill>
                  <a:schemeClr val="accent4">
                    <a:lumMod val="50000"/>
                  </a:schemeClr>
                </a:solidFill>
                <a:sym typeface="+mn-lt"/>
              </a:rPr>
              <a:t>Tecnologías de la </a:t>
            </a:r>
            <a:br>
              <a:rPr lang="es-ES_tradnl" dirty="0">
                <a:solidFill>
                  <a:schemeClr val="accent4">
                    <a:lumMod val="50000"/>
                  </a:schemeClr>
                </a:solidFill>
                <a:sym typeface="+mn-lt"/>
              </a:rPr>
            </a:br>
            <a:r>
              <a:rPr lang="es-ES_tradnl" dirty="0">
                <a:solidFill>
                  <a:schemeClr val="accent4">
                    <a:lumMod val="50000"/>
                  </a:schemeClr>
                </a:solidFill>
                <a:sym typeface="+mn-lt"/>
              </a:rPr>
              <a:t>información y comunicación</a:t>
            </a:r>
          </a:p>
        </p:txBody>
      </p:sp>
      <p:grpSp>
        <p:nvGrpSpPr>
          <p:cNvPr id="52" name="Group 51">
            <a:extLst>
              <a:ext uri="{FF2B5EF4-FFF2-40B4-BE49-F238E27FC236}">
                <a16:creationId xmlns:a16="http://schemas.microsoft.com/office/drawing/2014/main" id="{51220949-F5ED-4D77-848F-F0CC2D93CB94}"/>
              </a:ext>
            </a:extLst>
          </p:cNvPr>
          <p:cNvGrpSpPr/>
          <p:nvPr/>
        </p:nvGrpSpPr>
        <p:grpSpPr>
          <a:xfrm>
            <a:off x="4059614" y="2378706"/>
            <a:ext cx="3374394" cy="3374394"/>
            <a:chOff x="4735227" y="2416806"/>
            <a:chExt cx="2847600" cy="2847600"/>
          </a:xfrm>
        </p:grpSpPr>
        <p:sp>
          <p:nvSpPr>
            <p:cNvPr id="53" name="Freeform 28">
              <a:extLst>
                <a:ext uri="{FF2B5EF4-FFF2-40B4-BE49-F238E27FC236}">
                  <a16:creationId xmlns:a16="http://schemas.microsoft.com/office/drawing/2014/main" id="{94968776-53FF-475D-9CD9-B0FD135E1B9A}"/>
                </a:ext>
              </a:extLst>
            </p:cNvPr>
            <p:cNvSpPr>
              <a:spLocks noChangeAspect="1"/>
            </p:cNvSpPr>
            <p:nvPr/>
          </p:nvSpPr>
          <p:spPr bwMode="auto">
            <a:xfrm>
              <a:off x="6181821" y="2416806"/>
              <a:ext cx="1052978" cy="944011"/>
            </a:xfrm>
            <a:custGeom>
              <a:avLst/>
              <a:gdLst>
                <a:gd name="T0" fmla="*/ 38 w 947"/>
                <a:gd name="T1" fmla="*/ 1 h 849"/>
                <a:gd name="T2" fmla="*/ 108 w 947"/>
                <a:gd name="T3" fmla="*/ 6 h 849"/>
                <a:gd name="T4" fmla="*/ 176 w 947"/>
                <a:gd name="T5" fmla="*/ 15 h 849"/>
                <a:gd name="T6" fmla="*/ 210 w 947"/>
                <a:gd name="T7" fmla="*/ 21 h 849"/>
                <a:gd name="T8" fmla="*/ 277 w 947"/>
                <a:gd name="T9" fmla="*/ 34 h 849"/>
                <a:gd name="T10" fmla="*/ 342 w 947"/>
                <a:gd name="T11" fmla="*/ 52 h 849"/>
                <a:gd name="T12" fmla="*/ 407 w 947"/>
                <a:gd name="T13" fmla="*/ 72 h 849"/>
                <a:gd name="T14" fmla="*/ 469 w 947"/>
                <a:gd name="T15" fmla="*/ 97 h 849"/>
                <a:gd name="T16" fmla="*/ 529 w 947"/>
                <a:gd name="T17" fmla="*/ 124 h 849"/>
                <a:gd name="T18" fmla="*/ 589 w 947"/>
                <a:gd name="T19" fmla="*/ 154 h 849"/>
                <a:gd name="T20" fmla="*/ 646 w 947"/>
                <a:gd name="T21" fmla="*/ 187 h 849"/>
                <a:gd name="T22" fmla="*/ 702 w 947"/>
                <a:gd name="T23" fmla="*/ 222 h 849"/>
                <a:gd name="T24" fmla="*/ 755 w 947"/>
                <a:gd name="T25" fmla="*/ 262 h 849"/>
                <a:gd name="T26" fmla="*/ 781 w 947"/>
                <a:gd name="T27" fmla="*/ 282 h 849"/>
                <a:gd name="T28" fmla="*/ 831 w 947"/>
                <a:gd name="T29" fmla="*/ 324 h 849"/>
                <a:gd name="T30" fmla="*/ 855 w 947"/>
                <a:gd name="T31" fmla="*/ 346 h 849"/>
                <a:gd name="T32" fmla="*/ 903 w 947"/>
                <a:gd name="T33" fmla="*/ 392 h 849"/>
                <a:gd name="T34" fmla="*/ 947 w 947"/>
                <a:gd name="T35" fmla="*/ 441 h 849"/>
                <a:gd name="T36" fmla="*/ 457 w 947"/>
                <a:gd name="T37" fmla="*/ 849 h 849"/>
                <a:gd name="T38" fmla="*/ 435 w 947"/>
                <a:gd name="T39" fmla="*/ 826 h 849"/>
                <a:gd name="T40" fmla="*/ 412 w 947"/>
                <a:gd name="T41" fmla="*/ 804 h 849"/>
                <a:gd name="T42" fmla="*/ 388 w 947"/>
                <a:gd name="T43" fmla="*/ 784 h 849"/>
                <a:gd name="T44" fmla="*/ 363 w 947"/>
                <a:gd name="T45" fmla="*/ 764 h 849"/>
                <a:gd name="T46" fmla="*/ 323 w 947"/>
                <a:gd name="T47" fmla="*/ 737 h 849"/>
                <a:gd name="T48" fmla="*/ 296 w 947"/>
                <a:gd name="T49" fmla="*/ 720 h 849"/>
                <a:gd name="T50" fmla="*/ 268 w 947"/>
                <a:gd name="T51" fmla="*/ 705 h 849"/>
                <a:gd name="T52" fmla="*/ 240 w 947"/>
                <a:gd name="T53" fmla="*/ 691 h 849"/>
                <a:gd name="T54" fmla="*/ 209 w 947"/>
                <a:gd name="T55" fmla="*/ 679 h 849"/>
                <a:gd name="T56" fmla="*/ 179 w 947"/>
                <a:gd name="T57" fmla="*/ 668 h 849"/>
                <a:gd name="T58" fmla="*/ 148 w 947"/>
                <a:gd name="T59" fmla="*/ 659 h 849"/>
                <a:gd name="T60" fmla="*/ 116 w 947"/>
                <a:gd name="T61" fmla="*/ 651 h 849"/>
                <a:gd name="T62" fmla="*/ 84 w 947"/>
                <a:gd name="T63" fmla="*/ 645 h 849"/>
                <a:gd name="T64" fmla="*/ 34 w 947"/>
                <a:gd name="T65" fmla="*/ 639 h 849"/>
                <a:gd name="T66" fmla="*/ 0 w 947"/>
                <a:gd name="T67" fmla="*/ 637 h 849"/>
                <a:gd name="T68" fmla="*/ 3 w 947"/>
                <a:gd name="T69"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7" h="849">
                  <a:moveTo>
                    <a:pt x="3" y="0"/>
                  </a:moveTo>
                  <a:lnTo>
                    <a:pt x="38" y="1"/>
                  </a:lnTo>
                  <a:lnTo>
                    <a:pt x="74" y="3"/>
                  </a:lnTo>
                  <a:lnTo>
                    <a:pt x="108" y="6"/>
                  </a:lnTo>
                  <a:lnTo>
                    <a:pt x="142" y="10"/>
                  </a:lnTo>
                  <a:lnTo>
                    <a:pt x="176" y="15"/>
                  </a:lnTo>
                  <a:lnTo>
                    <a:pt x="193" y="18"/>
                  </a:lnTo>
                  <a:lnTo>
                    <a:pt x="210" y="21"/>
                  </a:lnTo>
                  <a:lnTo>
                    <a:pt x="244" y="27"/>
                  </a:lnTo>
                  <a:lnTo>
                    <a:pt x="277" y="34"/>
                  </a:lnTo>
                  <a:lnTo>
                    <a:pt x="310" y="43"/>
                  </a:lnTo>
                  <a:lnTo>
                    <a:pt x="342" y="52"/>
                  </a:lnTo>
                  <a:lnTo>
                    <a:pt x="374" y="62"/>
                  </a:lnTo>
                  <a:lnTo>
                    <a:pt x="407" y="72"/>
                  </a:lnTo>
                  <a:lnTo>
                    <a:pt x="438" y="85"/>
                  </a:lnTo>
                  <a:lnTo>
                    <a:pt x="469" y="97"/>
                  </a:lnTo>
                  <a:lnTo>
                    <a:pt x="499" y="110"/>
                  </a:lnTo>
                  <a:lnTo>
                    <a:pt x="529" y="124"/>
                  </a:lnTo>
                  <a:lnTo>
                    <a:pt x="560" y="139"/>
                  </a:lnTo>
                  <a:lnTo>
                    <a:pt x="589" y="154"/>
                  </a:lnTo>
                  <a:lnTo>
                    <a:pt x="618" y="170"/>
                  </a:lnTo>
                  <a:lnTo>
                    <a:pt x="646" y="187"/>
                  </a:lnTo>
                  <a:lnTo>
                    <a:pt x="674" y="204"/>
                  </a:lnTo>
                  <a:lnTo>
                    <a:pt x="702" y="222"/>
                  </a:lnTo>
                  <a:lnTo>
                    <a:pt x="729" y="242"/>
                  </a:lnTo>
                  <a:lnTo>
                    <a:pt x="755" y="262"/>
                  </a:lnTo>
                  <a:lnTo>
                    <a:pt x="768" y="272"/>
                  </a:lnTo>
                  <a:lnTo>
                    <a:pt x="781" y="282"/>
                  </a:lnTo>
                  <a:lnTo>
                    <a:pt x="806" y="303"/>
                  </a:lnTo>
                  <a:lnTo>
                    <a:pt x="831" y="324"/>
                  </a:lnTo>
                  <a:lnTo>
                    <a:pt x="843" y="335"/>
                  </a:lnTo>
                  <a:lnTo>
                    <a:pt x="855" y="346"/>
                  </a:lnTo>
                  <a:lnTo>
                    <a:pt x="880" y="369"/>
                  </a:lnTo>
                  <a:lnTo>
                    <a:pt x="903" y="392"/>
                  </a:lnTo>
                  <a:lnTo>
                    <a:pt x="925" y="417"/>
                  </a:lnTo>
                  <a:lnTo>
                    <a:pt x="947" y="441"/>
                  </a:lnTo>
                  <a:lnTo>
                    <a:pt x="817" y="814"/>
                  </a:lnTo>
                  <a:lnTo>
                    <a:pt x="457" y="849"/>
                  </a:lnTo>
                  <a:lnTo>
                    <a:pt x="446" y="837"/>
                  </a:lnTo>
                  <a:lnTo>
                    <a:pt x="435" y="826"/>
                  </a:lnTo>
                  <a:lnTo>
                    <a:pt x="424" y="815"/>
                  </a:lnTo>
                  <a:lnTo>
                    <a:pt x="412" y="804"/>
                  </a:lnTo>
                  <a:lnTo>
                    <a:pt x="400" y="794"/>
                  </a:lnTo>
                  <a:lnTo>
                    <a:pt x="388" y="784"/>
                  </a:lnTo>
                  <a:lnTo>
                    <a:pt x="375" y="774"/>
                  </a:lnTo>
                  <a:lnTo>
                    <a:pt x="363" y="764"/>
                  </a:lnTo>
                  <a:lnTo>
                    <a:pt x="337" y="746"/>
                  </a:lnTo>
                  <a:lnTo>
                    <a:pt x="323" y="737"/>
                  </a:lnTo>
                  <a:lnTo>
                    <a:pt x="310" y="729"/>
                  </a:lnTo>
                  <a:lnTo>
                    <a:pt x="296" y="720"/>
                  </a:lnTo>
                  <a:lnTo>
                    <a:pt x="282" y="712"/>
                  </a:lnTo>
                  <a:lnTo>
                    <a:pt x="268" y="705"/>
                  </a:lnTo>
                  <a:lnTo>
                    <a:pt x="254" y="698"/>
                  </a:lnTo>
                  <a:lnTo>
                    <a:pt x="240" y="691"/>
                  </a:lnTo>
                  <a:lnTo>
                    <a:pt x="225" y="685"/>
                  </a:lnTo>
                  <a:lnTo>
                    <a:pt x="209" y="679"/>
                  </a:lnTo>
                  <a:lnTo>
                    <a:pt x="194" y="673"/>
                  </a:lnTo>
                  <a:lnTo>
                    <a:pt x="179" y="668"/>
                  </a:lnTo>
                  <a:lnTo>
                    <a:pt x="163" y="663"/>
                  </a:lnTo>
                  <a:lnTo>
                    <a:pt x="148" y="659"/>
                  </a:lnTo>
                  <a:lnTo>
                    <a:pt x="132" y="655"/>
                  </a:lnTo>
                  <a:lnTo>
                    <a:pt x="116" y="651"/>
                  </a:lnTo>
                  <a:lnTo>
                    <a:pt x="100" y="648"/>
                  </a:lnTo>
                  <a:lnTo>
                    <a:pt x="84" y="645"/>
                  </a:lnTo>
                  <a:lnTo>
                    <a:pt x="68" y="642"/>
                  </a:lnTo>
                  <a:lnTo>
                    <a:pt x="34" y="639"/>
                  </a:lnTo>
                  <a:lnTo>
                    <a:pt x="17" y="638"/>
                  </a:lnTo>
                  <a:lnTo>
                    <a:pt x="0" y="637"/>
                  </a:lnTo>
                  <a:lnTo>
                    <a:pt x="198" y="348"/>
                  </a:lnTo>
                  <a:lnTo>
                    <a:pt x="3" y="0"/>
                  </a:lnTo>
                  <a:close/>
                </a:path>
              </a:pathLst>
            </a:custGeom>
            <a:solidFill>
              <a:schemeClr val="bg2"/>
            </a:solidFill>
            <a:ln w="9525" cmpd="sng">
              <a:noFill/>
              <a:round/>
              <a:headEnd/>
              <a:tailEnd/>
            </a:ln>
            <a:effectLst/>
          </p:spPr>
          <p:txBody>
            <a:bodyPr/>
            <a:lstStyle/>
            <a:p>
              <a:endParaRPr lang="en-US" dirty="0">
                <a:solidFill>
                  <a:srgbClr val="000000"/>
                </a:solidFill>
                <a:latin typeface="Arial" charset="0"/>
                <a:cs typeface="Arial" pitchFamily="34" charset="0"/>
              </a:endParaRPr>
            </a:p>
          </p:txBody>
        </p:sp>
        <p:sp>
          <p:nvSpPr>
            <p:cNvPr id="54" name="Freeform 29">
              <a:extLst>
                <a:ext uri="{FF2B5EF4-FFF2-40B4-BE49-F238E27FC236}">
                  <a16:creationId xmlns:a16="http://schemas.microsoft.com/office/drawing/2014/main" id="{8ACFCAB8-53C0-4B08-80D7-8DB27C9FF0B5}"/>
                </a:ext>
              </a:extLst>
            </p:cNvPr>
            <p:cNvSpPr>
              <a:spLocks noChangeAspect="1"/>
            </p:cNvSpPr>
            <p:nvPr/>
          </p:nvSpPr>
          <p:spPr bwMode="auto">
            <a:xfrm>
              <a:off x="6740000" y="2969425"/>
              <a:ext cx="842827" cy="1258681"/>
            </a:xfrm>
            <a:custGeom>
              <a:avLst/>
              <a:gdLst>
                <a:gd name="T0" fmla="*/ 14 w 758"/>
                <a:gd name="T1" fmla="*/ 428 h 1132"/>
                <a:gd name="T2" fmla="*/ 41 w 758"/>
                <a:gd name="T3" fmla="*/ 469 h 1132"/>
                <a:gd name="T4" fmla="*/ 63 w 758"/>
                <a:gd name="T5" fmla="*/ 513 h 1132"/>
                <a:gd name="T6" fmla="*/ 77 w 758"/>
                <a:gd name="T7" fmla="*/ 548 h 1132"/>
                <a:gd name="T8" fmla="*/ 90 w 758"/>
                <a:gd name="T9" fmla="*/ 583 h 1132"/>
                <a:gd name="T10" fmla="*/ 104 w 758"/>
                <a:gd name="T11" fmla="*/ 631 h 1132"/>
                <a:gd name="T12" fmla="*/ 114 w 758"/>
                <a:gd name="T13" fmla="*/ 680 h 1132"/>
                <a:gd name="T14" fmla="*/ 120 w 758"/>
                <a:gd name="T15" fmla="*/ 732 h 1132"/>
                <a:gd name="T16" fmla="*/ 122 w 758"/>
                <a:gd name="T17" fmla="*/ 784 h 1132"/>
                <a:gd name="T18" fmla="*/ 120 w 758"/>
                <a:gd name="T19" fmla="*/ 829 h 1132"/>
                <a:gd name="T20" fmla="*/ 116 w 758"/>
                <a:gd name="T21" fmla="*/ 874 h 1132"/>
                <a:gd name="T22" fmla="*/ 740 w 758"/>
                <a:gd name="T23" fmla="*/ 1002 h 1132"/>
                <a:gd name="T24" fmla="*/ 748 w 758"/>
                <a:gd name="T25" fmla="*/ 948 h 1132"/>
                <a:gd name="T26" fmla="*/ 754 w 758"/>
                <a:gd name="T27" fmla="*/ 894 h 1132"/>
                <a:gd name="T28" fmla="*/ 757 w 758"/>
                <a:gd name="T29" fmla="*/ 839 h 1132"/>
                <a:gd name="T30" fmla="*/ 758 w 758"/>
                <a:gd name="T31" fmla="*/ 784 h 1132"/>
                <a:gd name="T32" fmla="*/ 757 w 758"/>
                <a:gd name="T33" fmla="*/ 729 h 1132"/>
                <a:gd name="T34" fmla="*/ 754 w 758"/>
                <a:gd name="T35" fmla="*/ 674 h 1132"/>
                <a:gd name="T36" fmla="*/ 748 w 758"/>
                <a:gd name="T37" fmla="*/ 621 h 1132"/>
                <a:gd name="T38" fmla="*/ 740 w 758"/>
                <a:gd name="T39" fmla="*/ 568 h 1132"/>
                <a:gd name="T40" fmla="*/ 730 w 758"/>
                <a:gd name="T41" fmla="*/ 515 h 1132"/>
                <a:gd name="T42" fmla="*/ 718 w 758"/>
                <a:gd name="T43" fmla="*/ 464 h 1132"/>
                <a:gd name="T44" fmla="*/ 704 w 758"/>
                <a:gd name="T45" fmla="*/ 413 h 1132"/>
                <a:gd name="T46" fmla="*/ 688 w 758"/>
                <a:gd name="T47" fmla="*/ 362 h 1132"/>
                <a:gd name="T48" fmla="*/ 669 w 758"/>
                <a:gd name="T49" fmla="*/ 314 h 1132"/>
                <a:gd name="T50" fmla="*/ 649 w 758"/>
                <a:gd name="T51" fmla="*/ 266 h 1132"/>
                <a:gd name="T52" fmla="*/ 627 w 758"/>
                <a:gd name="T53" fmla="*/ 218 h 1132"/>
                <a:gd name="T54" fmla="*/ 603 w 758"/>
                <a:gd name="T55" fmla="*/ 172 h 1132"/>
                <a:gd name="T56" fmla="*/ 578 w 758"/>
                <a:gd name="T57" fmla="*/ 128 h 1132"/>
                <a:gd name="T58" fmla="*/ 551 w 758"/>
                <a:gd name="T59" fmla="*/ 84 h 1132"/>
                <a:gd name="T60" fmla="*/ 522 w 758"/>
                <a:gd name="T61" fmla="*/ 41 h 1132"/>
                <a:gd name="T62" fmla="*/ 491 w 758"/>
                <a:gd name="T63" fmla="*/ 0 h 1132"/>
                <a:gd name="T64" fmla="*/ 0 w 758"/>
                <a:gd name="T65" fmla="*/ 408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1132">
                  <a:moveTo>
                    <a:pt x="0" y="408"/>
                  </a:moveTo>
                  <a:lnTo>
                    <a:pt x="14" y="428"/>
                  </a:lnTo>
                  <a:lnTo>
                    <a:pt x="27" y="448"/>
                  </a:lnTo>
                  <a:lnTo>
                    <a:pt x="41" y="469"/>
                  </a:lnTo>
                  <a:lnTo>
                    <a:pt x="52" y="491"/>
                  </a:lnTo>
                  <a:lnTo>
                    <a:pt x="63" y="513"/>
                  </a:lnTo>
                  <a:lnTo>
                    <a:pt x="73" y="535"/>
                  </a:lnTo>
                  <a:lnTo>
                    <a:pt x="77" y="548"/>
                  </a:lnTo>
                  <a:lnTo>
                    <a:pt x="82" y="559"/>
                  </a:lnTo>
                  <a:lnTo>
                    <a:pt x="90" y="583"/>
                  </a:lnTo>
                  <a:lnTo>
                    <a:pt x="97" y="607"/>
                  </a:lnTo>
                  <a:lnTo>
                    <a:pt x="104" y="631"/>
                  </a:lnTo>
                  <a:lnTo>
                    <a:pt x="109" y="655"/>
                  </a:lnTo>
                  <a:lnTo>
                    <a:pt x="114" y="680"/>
                  </a:lnTo>
                  <a:lnTo>
                    <a:pt x="117" y="706"/>
                  </a:lnTo>
                  <a:lnTo>
                    <a:pt x="120" y="732"/>
                  </a:lnTo>
                  <a:lnTo>
                    <a:pt x="121" y="758"/>
                  </a:lnTo>
                  <a:lnTo>
                    <a:pt x="122" y="784"/>
                  </a:lnTo>
                  <a:lnTo>
                    <a:pt x="121" y="806"/>
                  </a:lnTo>
                  <a:lnTo>
                    <a:pt x="120" y="829"/>
                  </a:lnTo>
                  <a:lnTo>
                    <a:pt x="118" y="851"/>
                  </a:lnTo>
                  <a:lnTo>
                    <a:pt x="116" y="874"/>
                  </a:lnTo>
                  <a:lnTo>
                    <a:pt x="370" y="1132"/>
                  </a:lnTo>
                  <a:lnTo>
                    <a:pt x="740" y="1002"/>
                  </a:lnTo>
                  <a:lnTo>
                    <a:pt x="744" y="975"/>
                  </a:lnTo>
                  <a:lnTo>
                    <a:pt x="748" y="948"/>
                  </a:lnTo>
                  <a:lnTo>
                    <a:pt x="751" y="922"/>
                  </a:lnTo>
                  <a:lnTo>
                    <a:pt x="754" y="894"/>
                  </a:lnTo>
                  <a:lnTo>
                    <a:pt x="756" y="867"/>
                  </a:lnTo>
                  <a:lnTo>
                    <a:pt x="757" y="839"/>
                  </a:lnTo>
                  <a:lnTo>
                    <a:pt x="758" y="811"/>
                  </a:lnTo>
                  <a:lnTo>
                    <a:pt x="758" y="784"/>
                  </a:lnTo>
                  <a:lnTo>
                    <a:pt x="758" y="756"/>
                  </a:lnTo>
                  <a:lnTo>
                    <a:pt x="757" y="729"/>
                  </a:lnTo>
                  <a:lnTo>
                    <a:pt x="756" y="701"/>
                  </a:lnTo>
                  <a:lnTo>
                    <a:pt x="754" y="674"/>
                  </a:lnTo>
                  <a:lnTo>
                    <a:pt x="751" y="647"/>
                  </a:lnTo>
                  <a:lnTo>
                    <a:pt x="748" y="621"/>
                  </a:lnTo>
                  <a:lnTo>
                    <a:pt x="744" y="594"/>
                  </a:lnTo>
                  <a:lnTo>
                    <a:pt x="740" y="568"/>
                  </a:lnTo>
                  <a:lnTo>
                    <a:pt x="735" y="541"/>
                  </a:lnTo>
                  <a:lnTo>
                    <a:pt x="730" y="515"/>
                  </a:lnTo>
                  <a:lnTo>
                    <a:pt x="724" y="489"/>
                  </a:lnTo>
                  <a:lnTo>
                    <a:pt x="718" y="464"/>
                  </a:lnTo>
                  <a:lnTo>
                    <a:pt x="711" y="438"/>
                  </a:lnTo>
                  <a:lnTo>
                    <a:pt x="704" y="413"/>
                  </a:lnTo>
                  <a:lnTo>
                    <a:pt x="696" y="388"/>
                  </a:lnTo>
                  <a:lnTo>
                    <a:pt x="688" y="362"/>
                  </a:lnTo>
                  <a:lnTo>
                    <a:pt x="679" y="338"/>
                  </a:lnTo>
                  <a:lnTo>
                    <a:pt x="669" y="314"/>
                  </a:lnTo>
                  <a:lnTo>
                    <a:pt x="659" y="290"/>
                  </a:lnTo>
                  <a:lnTo>
                    <a:pt x="649" y="266"/>
                  </a:lnTo>
                  <a:lnTo>
                    <a:pt x="638" y="242"/>
                  </a:lnTo>
                  <a:lnTo>
                    <a:pt x="627" y="218"/>
                  </a:lnTo>
                  <a:lnTo>
                    <a:pt x="615" y="195"/>
                  </a:lnTo>
                  <a:lnTo>
                    <a:pt x="603" y="172"/>
                  </a:lnTo>
                  <a:lnTo>
                    <a:pt x="591" y="150"/>
                  </a:lnTo>
                  <a:lnTo>
                    <a:pt x="578" y="128"/>
                  </a:lnTo>
                  <a:lnTo>
                    <a:pt x="565" y="106"/>
                  </a:lnTo>
                  <a:lnTo>
                    <a:pt x="551" y="84"/>
                  </a:lnTo>
                  <a:lnTo>
                    <a:pt x="537" y="62"/>
                  </a:lnTo>
                  <a:lnTo>
                    <a:pt x="522" y="41"/>
                  </a:lnTo>
                  <a:lnTo>
                    <a:pt x="506" y="20"/>
                  </a:lnTo>
                  <a:lnTo>
                    <a:pt x="491" y="0"/>
                  </a:lnTo>
                  <a:lnTo>
                    <a:pt x="350" y="388"/>
                  </a:lnTo>
                  <a:lnTo>
                    <a:pt x="0" y="408"/>
                  </a:lnTo>
                  <a:close/>
                </a:path>
              </a:pathLst>
            </a:custGeom>
            <a:solidFill>
              <a:schemeClr val="bg2"/>
            </a:solidFill>
            <a:ln w="9525" cmpd="sng">
              <a:noFill/>
              <a:round/>
              <a:headEnd/>
              <a:tailEnd/>
            </a:ln>
            <a:effectLst/>
          </p:spPr>
          <p:txBody>
            <a:bodyPr/>
            <a:lstStyle/>
            <a:p>
              <a:endParaRPr lang="en-US" dirty="0">
                <a:solidFill>
                  <a:srgbClr val="000000"/>
                </a:solidFill>
                <a:latin typeface="Arial" charset="0"/>
                <a:cs typeface="Arial" pitchFamily="34" charset="0"/>
              </a:endParaRPr>
            </a:p>
          </p:txBody>
        </p:sp>
        <p:sp>
          <p:nvSpPr>
            <p:cNvPr id="55" name="Freeform 30">
              <a:extLst>
                <a:ext uri="{FF2B5EF4-FFF2-40B4-BE49-F238E27FC236}">
                  <a16:creationId xmlns:a16="http://schemas.microsoft.com/office/drawing/2014/main" id="{837CB7AA-5247-4796-BBCC-BCD651B296E5}"/>
                </a:ext>
              </a:extLst>
            </p:cNvPr>
            <p:cNvSpPr>
              <a:spLocks noChangeAspect="1"/>
            </p:cNvSpPr>
            <p:nvPr/>
          </p:nvSpPr>
          <p:spPr bwMode="auto">
            <a:xfrm>
              <a:off x="6508723" y="4025739"/>
              <a:ext cx="1038523" cy="1048531"/>
            </a:xfrm>
            <a:custGeom>
              <a:avLst/>
              <a:gdLst>
                <a:gd name="T0" fmla="*/ 0 w 934"/>
                <a:gd name="T1" fmla="*/ 736 h 943"/>
                <a:gd name="T2" fmla="*/ 52 w 934"/>
                <a:gd name="T3" fmla="*/ 365 h 943"/>
                <a:gd name="T4" fmla="*/ 88 w 934"/>
                <a:gd name="T5" fmla="*/ 339 h 943"/>
                <a:gd name="T6" fmla="*/ 132 w 934"/>
                <a:gd name="T7" fmla="*/ 301 h 943"/>
                <a:gd name="T8" fmla="*/ 162 w 934"/>
                <a:gd name="T9" fmla="*/ 270 h 943"/>
                <a:gd name="T10" fmla="*/ 181 w 934"/>
                <a:gd name="T11" fmla="*/ 248 h 943"/>
                <a:gd name="T12" fmla="*/ 199 w 934"/>
                <a:gd name="T13" fmla="*/ 224 h 943"/>
                <a:gd name="T14" fmla="*/ 224 w 934"/>
                <a:gd name="T15" fmla="*/ 188 h 943"/>
                <a:gd name="T16" fmla="*/ 239 w 934"/>
                <a:gd name="T17" fmla="*/ 164 h 943"/>
                <a:gd name="T18" fmla="*/ 261 w 934"/>
                <a:gd name="T19" fmla="*/ 125 h 943"/>
                <a:gd name="T20" fmla="*/ 274 w 934"/>
                <a:gd name="T21" fmla="*/ 99 h 943"/>
                <a:gd name="T22" fmla="*/ 290 w 934"/>
                <a:gd name="T23" fmla="*/ 56 h 943"/>
                <a:gd name="T24" fmla="*/ 300 w 934"/>
                <a:gd name="T25" fmla="*/ 28 h 943"/>
                <a:gd name="T26" fmla="*/ 308 w 934"/>
                <a:gd name="T27" fmla="*/ 0 h 943"/>
                <a:gd name="T28" fmla="*/ 934 w 934"/>
                <a:gd name="T29" fmla="*/ 123 h 943"/>
                <a:gd name="T30" fmla="*/ 917 w 934"/>
                <a:gd name="T31" fmla="*/ 188 h 943"/>
                <a:gd name="T32" fmla="*/ 897 w 934"/>
                <a:gd name="T33" fmla="*/ 252 h 943"/>
                <a:gd name="T34" fmla="*/ 886 w 934"/>
                <a:gd name="T35" fmla="*/ 283 h 943"/>
                <a:gd name="T36" fmla="*/ 867 w 934"/>
                <a:gd name="T37" fmla="*/ 329 h 943"/>
                <a:gd name="T38" fmla="*/ 847 w 934"/>
                <a:gd name="T39" fmla="*/ 374 h 943"/>
                <a:gd name="T40" fmla="*/ 833 w 934"/>
                <a:gd name="T41" fmla="*/ 405 h 943"/>
                <a:gd name="T42" fmla="*/ 802 w 934"/>
                <a:gd name="T43" fmla="*/ 462 h 943"/>
                <a:gd name="T44" fmla="*/ 769 w 934"/>
                <a:gd name="T45" fmla="*/ 518 h 943"/>
                <a:gd name="T46" fmla="*/ 733 w 934"/>
                <a:gd name="T47" fmla="*/ 573 h 943"/>
                <a:gd name="T48" fmla="*/ 693 w 934"/>
                <a:gd name="T49" fmla="*/ 625 h 943"/>
                <a:gd name="T50" fmla="*/ 663 w 934"/>
                <a:gd name="T51" fmla="*/ 662 h 943"/>
                <a:gd name="T52" fmla="*/ 631 w 934"/>
                <a:gd name="T53" fmla="*/ 699 h 943"/>
                <a:gd name="T54" fmla="*/ 586 w 934"/>
                <a:gd name="T55" fmla="*/ 746 h 943"/>
                <a:gd name="T56" fmla="*/ 538 w 934"/>
                <a:gd name="T57" fmla="*/ 790 h 943"/>
                <a:gd name="T58" fmla="*/ 488 w 934"/>
                <a:gd name="T59" fmla="*/ 832 h 943"/>
                <a:gd name="T60" fmla="*/ 437 w 934"/>
                <a:gd name="T61" fmla="*/ 871 h 943"/>
                <a:gd name="T62" fmla="*/ 382 w 934"/>
                <a:gd name="T63" fmla="*/ 909 h 943"/>
                <a:gd name="T64" fmla="*/ 355 w 934"/>
                <a:gd name="T65" fmla="*/ 926 h 943"/>
                <a:gd name="T66" fmla="*/ 327 w 934"/>
                <a:gd name="T67" fmla="*/ 94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4" h="943">
                  <a:moveTo>
                    <a:pt x="327" y="943"/>
                  </a:moveTo>
                  <a:lnTo>
                    <a:pt x="0" y="736"/>
                  </a:lnTo>
                  <a:lnTo>
                    <a:pt x="40" y="374"/>
                  </a:lnTo>
                  <a:lnTo>
                    <a:pt x="52" y="365"/>
                  </a:lnTo>
                  <a:lnTo>
                    <a:pt x="64" y="357"/>
                  </a:lnTo>
                  <a:lnTo>
                    <a:pt x="88" y="339"/>
                  </a:lnTo>
                  <a:lnTo>
                    <a:pt x="111" y="321"/>
                  </a:lnTo>
                  <a:lnTo>
                    <a:pt x="132" y="301"/>
                  </a:lnTo>
                  <a:lnTo>
                    <a:pt x="152" y="281"/>
                  </a:lnTo>
                  <a:lnTo>
                    <a:pt x="162" y="270"/>
                  </a:lnTo>
                  <a:lnTo>
                    <a:pt x="172" y="259"/>
                  </a:lnTo>
                  <a:lnTo>
                    <a:pt x="181" y="248"/>
                  </a:lnTo>
                  <a:lnTo>
                    <a:pt x="190" y="237"/>
                  </a:lnTo>
                  <a:lnTo>
                    <a:pt x="199" y="224"/>
                  </a:lnTo>
                  <a:lnTo>
                    <a:pt x="208" y="213"/>
                  </a:lnTo>
                  <a:lnTo>
                    <a:pt x="224" y="188"/>
                  </a:lnTo>
                  <a:lnTo>
                    <a:pt x="232" y="176"/>
                  </a:lnTo>
                  <a:lnTo>
                    <a:pt x="239" y="164"/>
                  </a:lnTo>
                  <a:lnTo>
                    <a:pt x="255" y="138"/>
                  </a:lnTo>
                  <a:lnTo>
                    <a:pt x="261" y="125"/>
                  </a:lnTo>
                  <a:lnTo>
                    <a:pt x="268" y="112"/>
                  </a:lnTo>
                  <a:lnTo>
                    <a:pt x="274" y="99"/>
                  </a:lnTo>
                  <a:lnTo>
                    <a:pt x="280" y="85"/>
                  </a:lnTo>
                  <a:lnTo>
                    <a:pt x="290" y="56"/>
                  </a:lnTo>
                  <a:lnTo>
                    <a:pt x="295" y="42"/>
                  </a:lnTo>
                  <a:lnTo>
                    <a:pt x="300" y="28"/>
                  </a:lnTo>
                  <a:lnTo>
                    <a:pt x="304" y="14"/>
                  </a:lnTo>
                  <a:lnTo>
                    <a:pt x="308" y="0"/>
                  </a:lnTo>
                  <a:lnTo>
                    <a:pt x="544" y="255"/>
                  </a:lnTo>
                  <a:lnTo>
                    <a:pt x="934" y="123"/>
                  </a:lnTo>
                  <a:lnTo>
                    <a:pt x="926" y="156"/>
                  </a:lnTo>
                  <a:lnTo>
                    <a:pt x="917" y="188"/>
                  </a:lnTo>
                  <a:lnTo>
                    <a:pt x="907" y="220"/>
                  </a:lnTo>
                  <a:lnTo>
                    <a:pt x="897" y="252"/>
                  </a:lnTo>
                  <a:lnTo>
                    <a:pt x="891" y="268"/>
                  </a:lnTo>
                  <a:lnTo>
                    <a:pt x="886" y="283"/>
                  </a:lnTo>
                  <a:lnTo>
                    <a:pt x="873" y="314"/>
                  </a:lnTo>
                  <a:lnTo>
                    <a:pt x="867" y="329"/>
                  </a:lnTo>
                  <a:lnTo>
                    <a:pt x="860" y="344"/>
                  </a:lnTo>
                  <a:lnTo>
                    <a:pt x="847" y="374"/>
                  </a:lnTo>
                  <a:lnTo>
                    <a:pt x="840" y="389"/>
                  </a:lnTo>
                  <a:lnTo>
                    <a:pt x="833" y="405"/>
                  </a:lnTo>
                  <a:lnTo>
                    <a:pt x="818" y="434"/>
                  </a:lnTo>
                  <a:lnTo>
                    <a:pt x="802" y="462"/>
                  </a:lnTo>
                  <a:lnTo>
                    <a:pt x="786" y="490"/>
                  </a:lnTo>
                  <a:lnTo>
                    <a:pt x="769" y="518"/>
                  </a:lnTo>
                  <a:lnTo>
                    <a:pt x="751" y="545"/>
                  </a:lnTo>
                  <a:lnTo>
                    <a:pt x="733" y="573"/>
                  </a:lnTo>
                  <a:lnTo>
                    <a:pt x="713" y="599"/>
                  </a:lnTo>
                  <a:lnTo>
                    <a:pt x="693" y="625"/>
                  </a:lnTo>
                  <a:lnTo>
                    <a:pt x="673" y="650"/>
                  </a:lnTo>
                  <a:lnTo>
                    <a:pt x="663" y="662"/>
                  </a:lnTo>
                  <a:lnTo>
                    <a:pt x="652" y="675"/>
                  </a:lnTo>
                  <a:lnTo>
                    <a:pt x="631" y="699"/>
                  </a:lnTo>
                  <a:lnTo>
                    <a:pt x="609" y="723"/>
                  </a:lnTo>
                  <a:lnTo>
                    <a:pt x="586" y="746"/>
                  </a:lnTo>
                  <a:lnTo>
                    <a:pt x="562" y="768"/>
                  </a:lnTo>
                  <a:lnTo>
                    <a:pt x="538" y="790"/>
                  </a:lnTo>
                  <a:lnTo>
                    <a:pt x="513" y="811"/>
                  </a:lnTo>
                  <a:lnTo>
                    <a:pt x="488" y="832"/>
                  </a:lnTo>
                  <a:lnTo>
                    <a:pt x="463" y="852"/>
                  </a:lnTo>
                  <a:lnTo>
                    <a:pt x="437" y="871"/>
                  </a:lnTo>
                  <a:lnTo>
                    <a:pt x="410" y="891"/>
                  </a:lnTo>
                  <a:lnTo>
                    <a:pt x="382" y="909"/>
                  </a:lnTo>
                  <a:lnTo>
                    <a:pt x="368" y="918"/>
                  </a:lnTo>
                  <a:lnTo>
                    <a:pt x="355" y="926"/>
                  </a:lnTo>
                  <a:lnTo>
                    <a:pt x="341" y="934"/>
                  </a:lnTo>
                  <a:lnTo>
                    <a:pt x="327" y="943"/>
                  </a:lnTo>
                  <a:close/>
                </a:path>
              </a:pathLst>
            </a:custGeom>
            <a:solidFill>
              <a:schemeClr val="bg2"/>
            </a:solidFill>
            <a:ln w="9525" cmpd="sng">
              <a:noFill/>
              <a:round/>
              <a:headEnd/>
              <a:tailEnd/>
            </a:ln>
            <a:effectLst/>
          </p:spPr>
          <p:txBody>
            <a:bodyPr/>
            <a:lstStyle/>
            <a:p>
              <a:endParaRPr lang="en-US" dirty="0">
                <a:solidFill>
                  <a:srgbClr val="000000"/>
                </a:solidFill>
                <a:latin typeface="Arial" charset="0"/>
                <a:cs typeface="Arial" pitchFamily="34" charset="0"/>
              </a:endParaRPr>
            </a:p>
          </p:txBody>
        </p:sp>
        <p:sp>
          <p:nvSpPr>
            <p:cNvPr id="56" name="Freeform 31">
              <a:extLst>
                <a:ext uri="{FF2B5EF4-FFF2-40B4-BE49-F238E27FC236}">
                  <a16:creationId xmlns:a16="http://schemas.microsoft.com/office/drawing/2014/main" id="{1C61E296-A1B2-4FF9-ACCB-E43ECBB3CE78}"/>
                </a:ext>
              </a:extLst>
            </p:cNvPr>
            <p:cNvSpPr>
              <a:spLocks noChangeAspect="1"/>
            </p:cNvSpPr>
            <p:nvPr/>
          </p:nvSpPr>
          <p:spPr bwMode="auto">
            <a:xfrm>
              <a:off x="5603628" y="4483846"/>
              <a:ext cx="1196415" cy="780560"/>
            </a:xfrm>
            <a:custGeom>
              <a:avLst/>
              <a:gdLst>
                <a:gd name="T0" fmla="*/ 0 w 1076"/>
                <a:gd name="T1" fmla="*/ 237 h 702"/>
                <a:gd name="T2" fmla="*/ 344 w 1076"/>
                <a:gd name="T3" fmla="*/ 47 h 702"/>
                <a:gd name="T4" fmla="*/ 387 w 1076"/>
                <a:gd name="T5" fmla="*/ 56 h 702"/>
                <a:gd name="T6" fmla="*/ 432 w 1076"/>
                <a:gd name="T7" fmla="*/ 62 h 702"/>
                <a:gd name="T8" fmla="*/ 477 w 1076"/>
                <a:gd name="T9" fmla="*/ 65 h 702"/>
                <a:gd name="T10" fmla="*/ 519 w 1076"/>
                <a:gd name="T11" fmla="*/ 65 h 702"/>
                <a:gd name="T12" fmla="*/ 557 w 1076"/>
                <a:gd name="T13" fmla="*/ 63 h 702"/>
                <a:gd name="T14" fmla="*/ 595 w 1076"/>
                <a:gd name="T15" fmla="*/ 59 h 702"/>
                <a:gd name="T16" fmla="*/ 632 w 1076"/>
                <a:gd name="T17" fmla="*/ 53 h 702"/>
                <a:gd name="T18" fmla="*/ 659 w 1076"/>
                <a:gd name="T19" fmla="*/ 47 h 702"/>
                <a:gd name="T20" fmla="*/ 685 w 1076"/>
                <a:gd name="T21" fmla="*/ 39 h 702"/>
                <a:gd name="T22" fmla="*/ 720 w 1076"/>
                <a:gd name="T23" fmla="*/ 28 h 702"/>
                <a:gd name="T24" fmla="*/ 754 w 1076"/>
                <a:gd name="T25" fmla="*/ 15 h 702"/>
                <a:gd name="T26" fmla="*/ 787 w 1076"/>
                <a:gd name="T27" fmla="*/ 0 h 702"/>
                <a:gd name="T28" fmla="*/ 1076 w 1076"/>
                <a:gd name="T29" fmla="*/ 566 h 702"/>
                <a:gd name="T30" fmla="*/ 1042 w 1076"/>
                <a:gd name="T31" fmla="*/ 581 h 702"/>
                <a:gd name="T32" fmla="*/ 976 w 1076"/>
                <a:gd name="T33" fmla="*/ 610 h 702"/>
                <a:gd name="T34" fmla="*/ 907 w 1076"/>
                <a:gd name="T35" fmla="*/ 636 h 702"/>
                <a:gd name="T36" fmla="*/ 836 w 1076"/>
                <a:gd name="T37" fmla="*/ 658 h 702"/>
                <a:gd name="T38" fmla="*/ 764 w 1076"/>
                <a:gd name="T39" fmla="*/ 675 h 702"/>
                <a:gd name="T40" fmla="*/ 727 w 1076"/>
                <a:gd name="T41" fmla="*/ 682 h 702"/>
                <a:gd name="T42" fmla="*/ 690 w 1076"/>
                <a:gd name="T43" fmla="*/ 688 h 702"/>
                <a:gd name="T44" fmla="*/ 615 w 1076"/>
                <a:gd name="T45" fmla="*/ 697 h 702"/>
                <a:gd name="T46" fmla="*/ 538 w 1076"/>
                <a:gd name="T47" fmla="*/ 702 h 702"/>
                <a:gd name="T48" fmla="*/ 500 w 1076"/>
                <a:gd name="T49" fmla="*/ 702 h 702"/>
                <a:gd name="T50" fmla="*/ 437 w 1076"/>
                <a:gd name="T51" fmla="*/ 701 h 702"/>
                <a:gd name="T52" fmla="*/ 375 w 1076"/>
                <a:gd name="T53" fmla="*/ 696 h 702"/>
                <a:gd name="T54" fmla="*/ 314 w 1076"/>
                <a:gd name="T55" fmla="*/ 689 h 702"/>
                <a:gd name="T56" fmla="*/ 253 w 1076"/>
                <a:gd name="T57" fmla="*/ 679 h 702"/>
                <a:gd name="T58" fmla="*/ 195 w 1076"/>
                <a:gd name="T59" fmla="*/ 666 h 702"/>
                <a:gd name="T60" fmla="*/ 137 w 1076"/>
                <a:gd name="T61" fmla="*/ 651 h 702"/>
                <a:gd name="T62" fmla="*/ 80 w 1076"/>
                <a:gd name="T63" fmla="*/ 632 h 702"/>
                <a:gd name="T64" fmla="*/ 24 w 1076"/>
                <a:gd name="T65" fmla="*/ 610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6" h="702">
                  <a:moveTo>
                    <a:pt x="24" y="610"/>
                  </a:moveTo>
                  <a:lnTo>
                    <a:pt x="0" y="237"/>
                  </a:lnTo>
                  <a:lnTo>
                    <a:pt x="323" y="41"/>
                  </a:lnTo>
                  <a:lnTo>
                    <a:pt x="344" y="47"/>
                  </a:lnTo>
                  <a:lnTo>
                    <a:pt x="365" y="52"/>
                  </a:lnTo>
                  <a:lnTo>
                    <a:pt x="387" y="56"/>
                  </a:lnTo>
                  <a:lnTo>
                    <a:pt x="409" y="59"/>
                  </a:lnTo>
                  <a:lnTo>
                    <a:pt x="432" y="62"/>
                  </a:lnTo>
                  <a:lnTo>
                    <a:pt x="454" y="64"/>
                  </a:lnTo>
                  <a:lnTo>
                    <a:pt x="477" y="65"/>
                  </a:lnTo>
                  <a:lnTo>
                    <a:pt x="500" y="66"/>
                  </a:lnTo>
                  <a:lnTo>
                    <a:pt x="519" y="65"/>
                  </a:lnTo>
                  <a:lnTo>
                    <a:pt x="538" y="64"/>
                  </a:lnTo>
                  <a:lnTo>
                    <a:pt x="557" y="63"/>
                  </a:lnTo>
                  <a:lnTo>
                    <a:pt x="576" y="61"/>
                  </a:lnTo>
                  <a:lnTo>
                    <a:pt x="595" y="59"/>
                  </a:lnTo>
                  <a:lnTo>
                    <a:pt x="614" y="56"/>
                  </a:lnTo>
                  <a:lnTo>
                    <a:pt x="632" y="53"/>
                  </a:lnTo>
                  <a:lnTo>
                    <a:pt x="650" y="49"/>
                  </a:lnTo>
                  <a:lnTo>
                    <a:pt x="659" y="47"/>
                  </a:lnTo>
                  <a:lnTo>
                    <a:pt x="668" y="44"/>
                  </a:lnTo>
                  <a:lnTo>
                    <a:pt x="685" y="39"/>
                  </a:lnTo>
                  <a:lnTo>
                    <a:pt x="703" y="34"/>
                  </a:lnTo>
                  <a:lnTo>
                    <a:pt x="720" y="28"/>
                  </a:lnTo>
                  <a:lnTo>
                    <a:pt x="737" y="22"/>
                  </a:lnTo>
                  <a:lnTo>
                    <a:pt x="754" y="15"/>
                  </a:lnTo>
                  <a:lnTo>
                    <a:pt x="771" y="7"/>
                  </a:lnTo>
                  <a:lnTo>
                    <a:pt x="787" y="0"/>
                  </a:lnTo>
                  <a:lnTo>
                    <a:pt x="734" y="348"/>
                  </a:lnTo>
                  <a:lnTo>
                    <a:pt x="1076" y="566"/>
                  </a:lnTo>
                  <a:lnTo>
                    <a:pt x="1060" y="574"/>
                  </a:lnTo>
                  <a:lnTo>
                    <a:pt x="1042" y="581"/>
                  </a:lnTo>
                  <a:lnTo>
                    <a:pt x="1009" y="596"/>
                  </a:lnTo>
                  <a:lnTo>
                    <a:pt x="976" y="610"/>
                  </a:lnTo>
                  <a:lnTo>
                    <a:pt x="942" y="624"/>
                  </a:lnTo>
                  <a:lnTo>
                    <a:pt x="907" y="636"/>
                  </a:lnTo>
                  <a:lnTo>
                    <a:pt x="872" y="648"/>
                  </a:lnTo>
                  <a:lnTo>
                    <a:pt x="836" y="658"/>
                  </a:lnTo>
                  <a:lnTo>
                    <a:pt x="801" y="667"/>
                  </a:lnTo>
                  <a:lnTo>
                    <a:pt x="764" y="675"/>
                  </a:lnTo>
                  <a:lnTo>
                    <a:pt x="746" y="679"/>
                  </a:lnTo>
                  <a:lnTo>
                    <a:pt x="727" y="682"/>
                  </a:lnTo>
                  <a:lnTo>
                    <a:pt x="708" y="685"/>
                  </a:lnTo>
                  <a:lnTo>
                    <a:pt x="690" y="688"/>
                  </a:lnTo>
                  <a:lnTo>
                    <a:pt x="653" y="693"/>
                  </a:lnTo>
                  <a:lnTo>
                    <a:pt x="615" y="697"/>
                  </a:lnTo>
                  <a:lnTo>
                    <a:pt x="576" y="700"/>
                  </a:lnTo>
                  <a:lnTo>
                    <a:pt x="538" y="702"/>
                  </a:lnTo>
                  <a:lnTo>
                    <a:pt x="519" y="702"/>
                  </a:lnTo>
                  <a:lnTo>
                    <a:pt x="500" y="702"/>
                  </a:lnTo>
                  <a:lnTo>
                    <a:pt x="468" y="702"/>
                  </a:lnTo>
                  <a:lnTo>
                    <a:pt x="437" y="701"/>
                  </a:lnTo>
                  <a:lnTo>
                    <a:pt x="405" y="699"/>
                  </a:lnTo>
                  <a:lnTo>
                    <a:pt x="375" y="696"/>
                  </a:lnTo>
                  <a:lnTo>
                    <a:pt x="344" y="693"/>
                  </a:lnTo>
                  <a:lnTo>
                    <a:pt x="314" y="689"/>
                  </a:lnTo>
                  <a:lnTo>
                    <a:pt x="284" y="684"/>
                  </a:lnTo>
                  <a:lnTo>
                    <a:pt x="253" y="679"/>
                  </a:lnTo>
                  <a:lnTo>
                    <a:pt x="224" y="673"/>
                  </a:lnTo>
                  <a:lnTo>
                    <a:pt x="195" y="666"/>
                  </a:lnTo>
                  <a:lnTo>
                    <a:pt x="166" y="659"/>
                  </a:lnTo>
                  <a:lnTo>
                    <a:pt x="137" y="651"/>
                  </a:lnTo>
                  <a:lnTo>
                    <a:pt x="109" y="642"/>
                  </a:lnTo>
                  <a:lnTo>
                    <a:pt x="80" y="632"/>
                  </a:lnTo>
                  <a:lnTo>
                    <a:pt x="52" y="621"/>
                  </a:lnTo>
                  <a:lnTo>
                    <a:pt x="24" y="610"/>
                  </a:lnTo>
                  <a:close/>
                </a:path>
              </a:pathLst>
            </a:custGeom>
            <a:solidFill>
              <a:schemeClr val="bg2"/>
            </a:solidFill>
            <a:ln w="9525" cmpd="sng">
              <a:noFill/>
              <a:round/>
              <a:headEnd/>
              <a:tailEnd/>
            </a:ln>
            <a:effectLst/>
          </p:spPr>
          <p:txBody>
            <a:bodyPr/>
            <a:lstStyle/>
            <a:p>
              <a:endParaRPr lang="en-US" dirty="0">
                <a:solidFill>
                  <a:srgbClr val="000000"/>
                </a:solidFill>
                <a:latin typeface="Arial" charset="0"/>
                <a:cs typeface="Arial" pitchFamily="34" charset="0"/>
              </a:endParaRPr>
            </a:p>
          </p:txBody>
        </p:sp>
        <p:sp>
          <p:nvSpPr>
            <p:cNvPr id="57" name="Freeform 32">
              <a:extLst>
                <a:ext uri="{FF2B5EF4-FFF2-40B4-BE49-F238E27FC236}">
                  <a16:creationId xmlns:a16="http://schemas.microsoft.com/office/drawing/2014/main" id="{942FF61B-6C05-471E-80A8-23BBF07805A1}"/>
                </a:ext>
              </a:extLst>
            </p:cNvPr>
            <p:cNvSpPr>
              <a:spLocks noChangeAspect="1"/>
            </p:cNvSpPr>
            <p:nvPr/>
          </p:nvSpPr>
          <p:spPr bwMode="auto">
            <a:xfrm>
              <a:off x="4795270" y="3970143"/>
              <a:ext cx="1079664" cy="1159722"/>
            </a:xfrm>
            <a:custGeom>
              <a:avLst/>
              <a:gdLst>
                <a:gd name="T0" fmla="*/ 957 w 971"/>
                <a:gd name="T1" fmla="*/ 469 h 1043"/>
                <a:gd name="T2" fmla="*/ 929 w 971"/>
                <a:gd name="T3" fmla="*/ 455 h 1043"/>
                <a:gd name="T4" fmla="*/ 889 w 971"/>
                <a:gd name="T5" fmla="*/ 432 h 1043"/>
                <a:gd name="T6" fmla="*/ 863 w 971"/>
                <a:gd name="T7" fmla="*/ 415 h 1043"/>
                <a:gd name="T8" fmla="*/ 838 w 971"/>
                <a:gd name="T9" fmla="*/ 397 h 1043"/>
                <a:gd name="T10" fmla="*/ 802 w 971"/>
                <a:gd name="T11" fmla="*/ 368 h 1043"/>
                <a:gd name="T12" fmla="*/ 769 w 971"/>
                <a:gd name="T13" fmla="*/ 336 h 1043"/>
                <a:gd name="T14" fmla="*/ 748 w 971"/>
                <a:gd name="T15" fmla="*/ 314 h 1043"/>
                <a:gd name="T16" fmla="*/ 728 w 971"/>
                <a:gd name="T17" fmla="*/ 291 h 1043"/>
                <a:gd name="T18" fmla="*/ 709 w 971"/>
                <a:gd name="T19" fmla="*/ 266 h 1043"/>
                <a:gd name="T20" fmla="*/ 691 w 971"/>
                <a:gd name="T21" fmla="*/ 241 h 1043"/>
                <a:gd name="T22" fmla="*/ 675 w 971"/>
                <a:gd name="T23" fmla="*/ 215 h 1043"/>
                <a:gd name="T24" fmla="*/ 645 w 971"/>
                <a:gd name="T25" fmla="*/ 161 h 1043"/>
                <a:gd name="T26" fmla="*/ 632 w 971"/>
                <a:gd name="T27" fmla="*/ 133 h 1043"/>
                <a:gd name="T28" fmla="*/ 0 w 971"/>
                <a:gd name="T29" fmla="*/ 249 h 1043"/>
                <a:gd name="T30" fmla="*/ 21 w 971"/>
                <a:gd name="T31" fmla="*/ 315 h 1043"/>
                <a:gd name="T32" fmla="*/ 46 w 971"/>
                <a:gd name="T33" fmla="*/ 378 h 1043"/>
                <a:gd name="T34" fmla="*/ 60 w 971"/>
                <a:gd name="T35" fmla="*/ 409 h 1043"/>
                <a:gd name="T36" fmla="*/ 74 w 971"/>
                <a:gd name="T37" fmla="*/ 440 h 1043"/>
                <a:gd name="T38" fmla="*/ 105 w 971"/>
                <a:gd name="T39" fmla="*/ 500 h 1043"/>
                <a:gd name="T40" fmla="*/ 138 w 971"/>
                <a:gd name="T41" fmla="*/ 558 h 1043"/>
                <a:gd name="T42" fmla="*/ 156 w 971"/>
                <a:gd name="T43" fmla="*/ 586 h 1043"/>
                <a:gd name="T44" fmla="*/ 185 w 971"/>
                <a:gd name="T45" fmla="*/ 629 h 1043"/>
                <a:gd name="T46" fmla="*/ 216 w 971"/>
                <a:gd name="T47" fmla="*/ 669 h 1043"/>
                <a:gd name="T48" fmla="*/ 258 w 971"/>
                <a:gd name="T49" fmla="*/ 720 h 1043"/>
                <a:gd name="T50" fmla="*/ 303 w 971"/>
                <a:gd name="T51" fmla="*/ 771 h 1043"/>
                <a:gd name="T52" fmla="*/ 351 w 971"/>
                <a:gd name="T53" fmla="*/ 818 h 1043"/>
                <a:gd name="T54" fmla="*/ 388 w 971"/>
                <a:gd name="T55" fmla="*/ 851 h 1043"/>
                <a:gd name="T56" fmla="*/ 426 w 971"/>
                <a:gd name="T57" fmla="*/ 883 h 1043"/>
                <a:gd name="T58" fmla="*/ 479 w 971"/>
                <a:gd name="T59" fmla="*/ 923 h 1043"/>
                <a:gd name="T60" fmla="*/ 536 w 971"/>
                <a:gd name="T61" fmla="*/ 962 h 1043"/>
                <a:gd name="T62" fmla="*/ 593 w 971"/>
                <a:gd name="T63" fmla="*/ 997 h 1043"/>
                <a:gd name="T64" fmla="*/ 652 w 971"/>
                <a:gd name="T65" fmla="*/ 1028 h 1043"/>
                <a:gd name="T66" fmla="*/ 659 w 971"/>
                <a:gd name="T67" fmla="*/ 657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1" h="1043">
                  <a:moveTo>
                    <a:pt x="971" y="475"/>
                  </a:moveTo>
                  <a:lnTo>
                    <a:pt x="957" y="469"/>
                  </a:lnTo>
                  <a:lnTo>
                    <a:pt x="943" y="462"/>
                  </a:lnTo>
                  <a:lnTo>
                    <a:pt x="929" y="455"/>
                  </a:lnTo>
                  <a:lnTo>
                    <a:pt x="915" y="448"/>
                  </a:lnTo>
                  <a:lnTo>
                    <a:pt x="889" y="432"/>
                  </a:lnTo>
                  <a:lnTo>
                    <a:pt x="876" y="423"/>
                  </a:lnTo>
                  <a:lnTo>
                    <a:pt x="863" y="415"/>
                  </a:lnTo>
                  <a:lnTo>
                    <a:pt x="851" y="406"/>
                  </a:lnTo>
                  <a:lnTo>
                    <a:pt x="838" y="397"/>
                  </a:lnTo>
                  <a:lnTo>
                    <a:pt x="814" y="378"/>
                  </a:lnTo>
                  <a:lnTo>
                    <a:pt x="802" y="368"/>
                  </a:lnTo>
                  <a:lnTo>
                    <a:pt x="791" y="358"/>
                  </a:lnTo>
                  <a:lnTo>
                    <a:pt x="769" y="336"/>
                  </a:lnTo>
                  <a:lnTo>
                    <a:pt x="758" y="326"/>
                  </a:lnTo>
                  <a:lnTo>
                    <a:pt x="748" y="314"/>
                  </a:lnTo>
                  <a:lnTo>
                    <a:pt x="738" y="303"/>
                  </a:lnTo>
                  <a:lnTo>
                    <a:pt x="728" y="291"/>
                  </a:lnTo>
                  <a:lnTo>
                    <a:pt x="718" y="278"/>
                  </a:lnTo>
                  <a:lnTo>
                    <a:pt x="709" y="266"/>
                  </a:lnTo>
                  <a:lnTo>
                    <a:pt x="700" y="254"/>
                  </a:lnTo>
                  <a:lnTo>
                    <a:pt x="691" y="241"/>
                  </a:lnTo>
                  <a:lnTo>
                    <a:pt x="683" y="228"/>
                  </a:lnTo>
                  <a:lnTo>
                    <a:pt x="675" y="215"/>
                  </a:lnTo>
                  <a:lnTo>
                    <a:pt x="659" y="188"/>
                  </a:lnTo>
                  <a:lnTo>
                    <a:pt x="645" y="161"/>
                  </a:lnTo>
                  <a:lnTo>
                    <a:pt x="638" y="147"/>
                  </a:lnTo>
                  <a:lnTo>
                    <a:pt x="632" y="133"/>
                  </a:lnTo>
                  <a:lnTo>
                    <a:pt x="279" y="0"/>
                  </a:lnTo>
                  <a:lnTo>
                    <a:pt x="0" y="249"/>
                  </a:lnTo>
                  <a:lnTo>
                    <a:pt x="10" y="281"/>
                  </a:lnTo>
                  <a:lnTo>
                    <a:pt x="21" y="315"/>
                  </a:lnTo>
                  <a:lnTo>
                    <a:pt x="33" y="347"/>
                  </a:lnTo>
                  <a:lnTo>
                    <a:pt x="46" y="378"/>
                  </a:lnTo>
                  <a:lnTo>
                    <a:pt x="53" y="394"/>
                  </a:lnTo>
                  <a:lnTo>
                    <a:pt x="60" y="409"/>
                  </a:lnTo>
                  <a:lnTo>
                    <a:pt x="67" y="424"/>
                  </a:lnTo>
                  <a:lnTo>
                    <a:pt x="74" y="440"/>
                  </a:lnTo>
                  <a:lnTo>
                    <a:pt x="89" y="471"/>
                  </a:lnTo>
                  <a:lnTo>
                    <a:pt x="105" y="500"/>
                  </a:lnTo>
                  <a:lnTo>
                    <a:pt x="121" y="530"/>
                  </a:lnTo>
                  <a:lnTo>
                    <a:pt x="138" y="558"/>
                  </a:lnTo>
                  <a:lnTo>
                    <a:pt x="147" y="572"/>
                  </a:lnTo>
                  <a:lnTo>
                    <a:pt x="156" y="586"/>
                  </a:lnTo>
                  <a:lnTo>
                    <a:pt x="175" y="615"/>
                  </a:lnTo>
                  <a:lnTo>
                    <a:pt x="185" y="629"/>
                  </a:lnTo>
                  <a:lnTo>
                    <a:pt x="195" y="642"/>
                  </a:lnTo>
                  <a:lnTo>
                    <a:pt x="216" y="669"/>
                  </a:lnTo>
                  <a:lnTo>
                    <a:pt x="236" y="695"/>
                  </a:lnTo>
                  <a:lnTo>
                    <a:pt x="258" y="720"/>
                  </a:lnTo>
                  <a:lnTo>
                    <a:pt x="280" y="745"/>
                  </a:lnTo>
                  <a:lnTo>
                    <a:pt x="303" y="771"/>
                  </a:lnTo>
                  <a:lnTo>
                    <a:pt x="326" y="794"/>
                  </a:lnTo>
                  <a:lnTo>
                    <a:pt x="351" y="818"/>
                  </a:lnTo>
                  <a:lnTo>
                    <a:pt x="375" y="840"/>
                  </a:lnTo>
                  <a:lnTo>
                    <a:pt x="388" y="851"/>
                  </a:lnTo>
                  <a:lnTo>
                    <a:pt x="401" y="862"/>
                  </a:lnTo>
                  <a:lnTo>
                    <a:pt x="426" y="883"/>
                  </a:lnTo>
                  <a:lnTo>
                    <a:pt x="453" y="904"/>
                  </a:lnTo>
                  <a:lnTo>
                    <a:pt x="479" y="923"/>
                  </a:lnTo>
                  <a:lnTo>
                    <a:pt x="508" y="944"/>
                  </a:lnTo>
                  <a:lnTo>
                    <a:pt x="536" y="962"/>
                  </a:lnTo>
                  <a:lnTo>
                    <a:pt x="564" y="980"/>
                  </a:lnTo>
                  <a:lnTo>
                    <a:pt x="593" y="997"/>
                  </a:lnTo>
                  <a:lnTo>
                    <a:pt x="622" y="1013"/>
                  </a:lnTo>
                  <a:lnTo>
                    <a:pt x="652" y="1028"/>
                  </a:lnTo>
                  <a:lnTo>
                    <a:pt x="684" y="1043"/>
                  </a:lnTo>
                  <a:lnTo>
                    <a:pt x="659" y="657"/>
                  </a:lnTo>
                  <a:lnTo>
                    <a:pt x="971" y="475"/>
                  </a:lnTo>
                  <a:close/>
                </a:path>
              </a:pathLst>
            </a:custGeom>
            <a:solidFill>
              <a:schemeClr val="bg2"/>
            </a:solidFill>
            <a:ln w="9525" cmpd="sng">
              <a:noFill/>
              <a:round/>
              <a:headEnd/>
              <a:tailEnd/>
            </a:ln>
            <a:effectLst/>
          </p:spPr>
          <p:txBody>
            <a:bodyPr/>
            <a:lstStyle/>
            <a:p>
              <a:endParaRPr lang="en-US" dirty="0">
                <a:solidFill>
                  <a:srgbClr val="000000"/>
                </a:solidFill>
                <a:latin typeface="Arial" charset="0"/>
                <a:cs typeface="Arial" pitchFamily="34" charset="0"/>
              </a:endParaRPr>
            </a:p>
          </p:txBody>
        </p:sp>
        <p:sp>
          <p:nvSpPr>
            <p:cNvPr id="58" name="Freeform 33">
              <a:extLst>
                <a:ext uri="{FF2B5EF4-FFF2-40B4-BE49-F238E27FC236}">
                  <a16:creationId xmlns:a16="http://schemas.microsoft.com/office/drawing/2014/main" id="{4A38F28A-5DC6-457F-96E0-CBF89AD08B4F}"/>
                </a:ext>
              </a:extLst>
            </p:cNvPr>
            <p:cNvSpPr>
              <a:spLocks noChangeAspect="1"/>
            </p:cNvSpPr>
            <p:nvPr/>
          </p:nvSpPr>
          <p:spPr bwMode="auto">
            <a:xfrm>
              <a:off x="4735227" y="3012789"/>
              <a:ext cx="807246" cy="1155274"/>
            </a:xfrm>
            <a:custGeom>
              <a:avLst/>
              <a:gdLst>
                <a:gd name="T0" fmla="*/ 715 w 726"/>
                <a:gd name="T1" fmla="*/ 436 h 1039"/>
                <a:gd name="T2" fmla="*/ 696 w 726"/>
                <a:gd name="T3" fmla="*/ 474 h 1039"/>
                <a:gd name="T4" fmla="*/ 680 w 726"/>
                <a:gd name="T5" fmla="*/ 513 h 1039"/>
                <a:gd name="T6" fmla="*/ 666 w 726"/>
                <a:gd name="T7" fmla="*/ 553 h 1039"/>
                <a:gd name="T8" fmla="*/ 654 w 726"/>
                <a:gd name="T9" fmla="*/ 593 h 1039"/>
                <a:gd name="T10" fmla="*/ 646 w 726"/>
                <a:gd name="T11" fmla="*/ 635 h 1039"/>
                <a:gd name="T12" fmla="*/ 640 w 726"/>
                <a:gd name="T13" fmla="*/ 679 h 1039"/>
                <a:gd name="T14" fmla="*/ 637 w 726"/>
                <a:gd name="T15" fmla="*/ 722 h 1039"/>
                <a:gd name="T16" fmla="*/ 637 w 726"/>
                <a:gd name="T17" fmla="*/ 767 h 1039"/>
                <a:gd name="T18" fmla="*/ 640 w 726"/>
                <a:gd name="T19" fmla="*/ 811 h 1039"/>
                <a:gd name="T20" fmla="*/ 646 w 726"/>
                <a:gd name="T21" fmla="*/ 856 h 1039"/>
                <a:gd name="T22" fmla="*/ 655 w 726"/>
                <a:gd name="T23" fmla="*/ 898 h 1039"/>
                <a:gd name="T24" fmla="*/ 324 w 726"/>
                <a:gd name="T25" fmla="*/ 783 h 1039"/>
                <a:gd name="T26" fmla="*/ 26 w 726"/>
                <a:gd name="T27" fmla="*/ 1004 h 1039"/>
                <a:gd name="T28" fmla="*/ 19 w 726"/>
                <a:gd name="T29" fmla="*/ 967 h 1039"/>
                <a:gd name="T30" fmla="*/ 9 w 726"/>
                <a:gd name="T31" fmla="*/ 894 h 1039"/>
                <a:gd name="T32" fmla="*/ 2 w 726"/>
                <a:gd name="T33" fmla="*/ 820 h 1039"/>
                <a:gd name="T34" fmla="*/ 0 w 726"/>
                <a:gd name="T35" fmla="*/ 745 h 1039"/>
                <a:gd name="T36" fmla="*/ 1 w 726"/>
                <a:gd name="T37" fmla="*/ 693 h 1039"/>
                <a:gd name="T38" fmla="*/ 4 w 726"/>
                <a:gd name="T39" fmla="*/ 641 h 1039"/>
                <a:gd name="T40" fmla="*/ 9 w 726"/>
                <a:gd name="T41" fmla="*/ 590 h 1039"/>
                <a:gd name="T42" fmla="*/ 16 w 726"/>
                <a:gd name="T43" fmla="*/ 541 h 1039"/>
                <a:gd name="T44" fmla="*/ 25 w 726"/>
                <a:gd name="T45" fmla="*/ 490 h 1039"/>
                <a:gd name="T46" fmla="*/ 36 w 726"/>
                <a:gd name="T47" fmla="*/ 442 h 1039"/>
                <a:gd name="T48" fmla="*/ 49 w 726"/>
                <a:gd name="T49" fmla="*/ 394 h 1039"/>
                <a:gd name="T50" fmla="*/ 63 w 726"/>
                <a:gd name="T51" fmla="*/ 347 h 1039"/>
                <a:gd name="T52" fmla="*/ 79 w 726"/>
                <a:gd name="T53" fmla="*/ 300 h 1039"/>
                <a:gd name="T54" fmla="*/ 98 w 726"/>
                <a:gd name="T55" fmla="*/ 255 h 1039"/>
                <a:gd name="T56" fmla="*/ 118 w 726"/>
                <a:gd name="T57" fmla="*/ 210 h 1039"/>
                <a:gd name="T58" fmla="*/ 139 w 726"/>
                <a:gd name="T59" fmla="*/ 166 h 1039"/>
                <a:gd name="T60" fmla="*/ 162 w 726"/>
                <a:gd name="T61" fmla="*/ 123 h 1039"/>
                <a:gd name="T62" fmla="*/ 186 w 726"/>
                <a:gd name="T63" fmla="*/ 81 h 1039"/>
                <a:gd name="T64" fmla="*/ 212 w 726"/>
                <a:gd name="T65" fmla="*/ 41 h 1039"/>
                <a:gd name="T66" fmla="*/ 239 w 726"/>
                <a:gd name="T67" fmla="*/ 0 h 1039"/>
                <a:gd name="T68" fmla="*/ 726 w 726"/>
                <a:gd name="T69" fmla="*/ 418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6" h="1039">
                  <a:moveTo>
                    <a:pt x="726" y="418"/>
                  </a:moveTo>
                  <a:lnTo>
                    <a:pt x="715" y="436"/>
                  </a:lnTo>
                  <a:lnTo>
                    <a:pt x="705" y="455"/>
                  </a:lnTo>
                  <a:lnTo>
                    <a:pt x="696" y="474"/>
                  </a:lnTo>
                  <a:lnTo>
                    <a:pt x="687" y="493"/>
                  </a:lnTo>
                  <a:lnTo>
                    <a:pt x="680" y="513"/>
                  </a:lnTo>
                  <a:lnTo>
                    <a:pt x="672" y="533"/>
                  </a:lnTo>
                  <a:lnTo>
                    <a:pt x="666" y="553"/>
                  </a:lnTo>
                  <a:lnTo>
                    <a:pt x="660" y="573"/>
                  </a:lnTo>
                  <a:lnTo>
                    <a:pt x="654" y="593"/>
                  </a:lnTo>
                  <a:lnTo>
                    <a:pt x="650" y="614"/>
                  </a:lnTo>
                  <a:lnTo>
                    <a:pt x="646" y="635"/>
                  </a:lnTo>
                  <a:lnTo>
                    <a:pt x="643" y="656"/>
                  </a:lnTo>
                  <a:lnTo>
                    <a:pt x="640" y="679"/>
                  </a:lnTo>
                  <a:lnTo>
                    <a:pt x="638" y="701"/>
                  </a:lnTo>
                  <a:lnTo>
                    <a:pt x="637" y="722"/>
                  </a:lnTo>
                  <a:lnTo>
                    <a:pt x="637" y="745"/>
                  </a:lnTo>
                  <a:lnTo>
                    <a:pt x="637" y="767"/>
                  </a:lnTo>
                  <a:lnTo>
                    <a:pt x="638" y="789"/>
                  </a:lnTo>
                  <a:lnTo>
                    <a:pt x="640" y="811"/>
                  </a:lnTo>
                  <a:lnTo>
                    <a:pt x="643" y="834"/>
                  </a:lnTo>
                  <a:lnTo>
                    <a:pt x="646" y="856"/>
                  </a:lnTo>
                  <a:lnTo>
                    <a:pt x="650" y="877"/>
                  </a:lnTo>
                  <a:lnTo>
                    <a:pt x="655" y="898"/>
                  </a:lnTo>
                  <a:lnTo>
                    <a:pt x="660" y="919"/>
                  </a:lnTo>
                  <a:lnTo>
                    <a:pt x="324" y="783"/>
                  </a:lnTo>
                  <a:lnTo>
                    <a:pt x="34" y="1039"/>
                  </a:lnTo>
                  <a:lnTo>
                    <a:pt x="26" y="1004"/>
                  </a:lnTo>
                  <a:lnTo>
                    <a:pt x="23" y="986"/>
                  </a:lnTo>
                  <a:lnTo>
                    <a:pt x="19" y="967"/>
                  </a:lnTo>
                  <a:lnTo>
                    <a:pt x="14" y="931"/>
                  </a:lnTo>
                  <a:lnTo>
                    <a:pt x="9" y="894"/>
                  </a:lnTo>
                  <a:lnTo>
                    <a:pt x="5" y="858"/>
                  </a:lnTo>
                  <a:lnTo>
                    <a:pt x="2" y="820"/>
                  </a:lnTo>
                  <a:lnTo>
                    <a:pt x="1" y="782"/>
                  </a:lnTo>
                  <a:lnTo>
                    <a:pt x="0" y="745"/>
                  </a:lnTo>
                  <a:lnTo>
                    <a:pt x="0" y="719"/>
                  </a:lnTo>
                  <a:lnTo>
                    <a:pt x="1" y="693"/>
                  </a:lnTo>
                  <a:lnTo>
                    <a:pt x="2" y="667"/>
                  </a:lnTo>
                  <a:lnTo>
                    <a:pt x="4" y="641"/>
                  </a:lnTo>
                  <a:lnTo>
                    <a:pt x="6" y="616"/>
                  </a:lnTo>
                  <a:lnTo>
                    <a:pt x="9" y="590"/>
                  </a:lnTo>
                  <a:lnTo>
                    <a:pt x="13" y="565"/>
                  </a:lnTo>
                  <a:lnTo>
                    <a:pt x="16" y="541"/>
                  </a:lnTo>
                  <a:lnTo>
                    <a:pt x="20" y="516"/>
                  </a:lnTo>
                  <a:lnTo>
                    <a:pt x="25" y="490"/>
                  </a:lnTo>
                  <a:lnTo>
                    <a:pt x="30" y="466"/>
                  </a:lnTo>
                  <a:lnTo>
                    <a:pt x="36" y="442"/>
                  </a:lnTo>
                  <a:lnTo>
                    <a:pt x="42" y="418"/>
                  </a:lnTo>
                  <a:lnTo>
                    <a:pt x="49" y="394"/>
                  </a:lnTo>
                  <a:lnTo>
                    <a:pt x="56" y="371"/>
                  </a:lnTo>
                  <a:lnTo>
                    <a:pt x="63" y="347"/>
                  </a:lnTo>
                  <a:lnTo>
                    <a:pt x="71" y="323"/>
                  </a:lnTo>
                  <a:lnTo>
                    <a:pt x="79" y="300"/>
                  </a:lnTo>
                  <a:lnTo>
                    <a:pt x="89" y="277"/>
                  </a:lnTo>
                  <a:lnTo>
                    <a:pt x="98" y="255"/>
                  </a:lnTo>
                  <a:lnTo>
                    <a:pt x="108" y="232"/>
                  </a:lnTo>
                  <a:lnTo>
                    <a:pt x="118" y="210"/>
                  </a:lnTo>
                  <a:lnTo>
                    <a:pt x="128" y="188"/>
                  </a:lnTo>
                  <a:lnTo>
                    <a:pt x="139" y="166"/>
                  </a:lnTo>
                  <a:lnTo>
                    <a:pt x="150" y="144"/>
                  </a:lnTo>
                  <a:lnTo>
                    <a:pt x="162" y="123"/>
                  </a:lnTo>
                  <a:lnTo>
                    <a:pt x="174" y="102"/>
                  </a:lnTo>
                  <a:lnTo>
                    <a:pt x="186" y="81"/>
                  </a:lnTo>
                  <a:lnTo>
                    <a:pt x="199" y="61"/>
                  </a:lnTo>
                  <a:lnTo>
                    <a:pt x="212" y="41"/>
                  </a:lnTo>
                  <a:lnTo>
                    <a:pt x="226" y="20"/>
                  </a:lnTo>
                  <a:lnTo>
                    <a:pt x="239" y="0"/>
                  </a:lnTo>
                  <a:lnTo>
                    <a:pt x="609" y="61"/>
                  </a:lnTo>
                  <a:lnTo>
                    <a:pt x="726" y="418"/>
                  </a:lnTo>
                  <a:close/>
                </a:path>
              </a:pathLst>
            </a:custGeom>
            <a:solidFill>
              <a:schemeClr val="bg2"/>
            </a:solidFill>
            <a:ln w="9525" cmpd="sng">
              <a:noFill/>
              <a:round/>
              <a:headEnd/>
              <a:tailEnd/>
            </a:ln>
            <a:effectLst/>
          </p:spPr>
          <p:txBody>
            <a:bodyPr/>
            <a:lstStyle/>
            <a:p>
              <a:endParaRPr lang="en-US" dirty="0">
                <a:solidFill>
                  <a:srgbClr val="000000"/>
                </a:solidFill>
                <a:latin typeface="Arial" charset="0"/>
                <a:cs typeface="Arial" pitchFamily="34" charset="0"/>
              </a:endParaRPr>
            </a:p>
          </p:txBody>
        </p:sp>
        <p:sp>
          <p:nvSpPr>
            <p:cNvPr id="59" name="Freeform 34">
              <a:extLst>
                <a:ext uri="{FF2B5EF4-FFF2-40B4-BE49-F238E27FC236}">
                  <a16:creationId xmlns:a16="http://schemas.microsoft.com/office/drawing/2014/main" id="{9942B204-EA4E-4386-96FC-308C67EE6A03}"/>
                </a:ext>
              </a:extLst>
            </p:cNvPr>
            <p:cNvSpPr>
              <a:spLocks noChangeAspect="1"/>
            </p:cNvSpPr>
            <p:nvPr/>
          </p:nvSpPr>
          <p:spPr bwMode="auto">
            <a:xfrm>
              <a:off x="5049897" y="2417918"/>
              <a:ext cx="1276472" cy="980704"/>
            </a:xfrm>
            <a:custGeom>
              <a:avLst/>
              <a:gdLst>
                <a:gd name="T0" fmla="*/ 502 w 1148"/>
                <a:gd name="T1" fmla="*/ 868 h 882"/>
                <a:gd name="T2" fmla="*/ 524 w 1148"/>
                <a:gd name="T3" fmla="*/ 843 h 882"/>
                <a:gd name="T4" fmla="*/ 547 w 1148"/>
                <a:gd name="T5" fmla="*/ 819 h 882"/>
                <a:gd name="T6" fmla="*/ 571 w 1148"/>
                <a:gd name="T7" fmla="*/ 797 h 882"/>
                <a:gd name="T8" fmla="*/ 598 w 1148"/>
                <a:gd name="T9" fmla="*/ 775 h 882"/>
                <a:gd name="T10" fmla="*/ 624 w 1148"/>
                <a:gd name="T11" fmla="*/ 755 h 882"/>
                <a:gd name="T12" fmla="*/ 651 w 1148"/>
                <a:gd name="T13" fmla="*/ 737 h 882"/>
                <a:gd name="T14" fmla="*/ 680 w 1148"/>
                <a:gd name="T15" fmla="*/ 719 h 882"/>
                <a:gd name="T16" fmla="*/ 709 w 1148"/>
                <a:gd name="T17" fmla="*/ 703 h 882"/>
                <a:gd name="T18" fmla="*/ 740 w 1148"/>
                <a:gd name="T19" fmla="*/ 689 h 882"/>
                <a:gd name="T20" fmla="*/ 772 w 1148"/>
                <a:gd name="T21" fmla="*/ 676 h 882"/>
                <a:gd name="T22" fmla="*/ 804 w 1148"/>
                <a:gd name="T23" fmla="*/ 665 h 882"/>
                <a:gd name="T24" fmla="*/ 836 w 1148"/>
                <a:gd name="T25" fmla="*/ 656 h 882"/>
                <a:gd name="T26" fmla="*/ 870 w 1148"/>
                <a:gd name="T27" fmla="*/ 648 h 882"/>
                <a:gd name="T28" fmla="*/ 904 w 1148"/>
                <a:gd name="T29" fmla="*/ 642 h 882"/>
                <a:gd name="T30" fmla="*/ 939 w 1148"/>
                <a:gd name="T31" fmla="*/ 638 h 882"/>
                <a:gd name="T32" fmla="*/ 1148 w 1148"/>
                <a:gd name="T33" fmla="*/ 334 h 882"/>
                <a:gd name="T34" fmla="*/ 918 w 1148"/>
                <a:gd name="T35" fmla="*/ 1 h 882"/>
                <a:gd name="T36" fmla="*/ 847 w 1148"/>
                <a:gd name="T37" fmla="*/ 8 h 882"/>
                <a:gd name="T38" fmla="*/ 777 w 1148"/>
                <a:gd name="T39" fmla="*/ 18 h 882"/>
                <a:gd name="T40" fmla="*/ 708 w 1148"/>
                <a:gd name="T41" fmla="*/ 32 h 882"/>
                <a:gd name="T42" fmla="*/ 675 w 1148"/>
                <a:gd name="T43" fmla="*/ 40 h 882"/>
                <a:gd name="T44" fmla="*/ 609 w 1148"/>
                <a:gd name="T45" fmla="*/ 59 h 882"/>
                <a:gd name="T46" fmla="*/ 543 w 1148"/>
                <a:gd name="T47" fmla="*/ 83 h 882"/>
                <a:gd name="T48" fmla="*/ 480 w 1148"/>
                <a:gd name="T49" fmla="*/ 109 h 882"/>
                <a:gd name="T50" fmla="*/ 417 w 1148"/>
                <a:gd name="T51" fmla="*/ 138 h 882"/>
                <a:gd name="T52" fmla="*/ 373 w 1148"/>
                <a:gd name="T53" fmla="*/ 162 h 882"/>
                <a:gd name="T54" fmla="*/ 343 w 1148"/>
                <a:gd name="T55" fmla="*/ 178 h 882"/>
                <a:gd name="T56" fmla="*/ 300 w 1148"/>
                <a:gd name="T57" fmla="*/ 205 h 882"/>
                <a:gd name="T58" fmla="*/ 271 w 1148"/>
                <a:gd name="T59" fmla="*/ 224 h 882"/>
                <a:gd name="T60" fmla="*/ 244 w 1148"/>
                <a:gd name="T61" fmla="*/ 244 h 882"/>
                <a:gd name="T62" fmla="*/ 204 w 1148"/>
                <a:gd name="T63" fmla="*/ 275 h 882"/>
                <a:gd name="T64" fmla="*/ 165 w 1148"/>
                <a:gd name="T65" fmla="*/ 306 h 882"/>
                <a:gd name="T66" fmla="*/ 114 w 1148"/>
                <a:gd name="T67" fmla="*/ 351 h 882"/>
                <a:gd name="T68" fmla="*/ 67 w 1148"/>
                <a:gd name="T69" fmla="*/ 398 h 882"/>
                <a:gd name="T70" fmla="*/ 22 w 1148"/>
                <a:gd name="T71" fmla="*/ 449 h 882"/>
                <a:gd name="T72" fmla="*/ 382 w 1148"/>
                <a:gd name="T73" fmla="*/ 539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48" h="882">
                  <a:moveTo>
                    <a:pt x="492" y="882"/>
                  </a:moveTo>
                  <a:lnTo>
                    <a:pt x="502" y="868"/>
                  </a:lnTo>
                  <a:lnTo>
                    <a:pt x="513" y="855"/>
                  </a:lnTo>
                  <a:lnTo>
                    <a:pt x="524" y="843"/>
                  </a:lnTo>
                  <a:lnTo>
                    <a:pt x="535" y="831"/>
                  </a:lnTo>
                  <a:lnTo>
                    <a:pt x="547" y="819"/>
                  </a:lnTo>
                  <a:lnTo>
                    <a:pt x="559" y="808"/>
                  </a:lnTo>
                  <a:lnTo>
                    <a:pt x="571" y="797"/>
                  </a:lnTo>
                  <a:lnTo>
                    <a:pt x="584" y="786"/>
                  </a:lnTo>
                  <a:lnTo>
                    <a:pt x="598" y="775"/>
                  </a:lnTo>
                  <a:lnTo>
                    <a:pt x="611" y="765"/>
                  </a:lnTo>
                  <a:lnTo>
                    <a:pt x="624" y="755"/>
                  </a:lnTo>
                  <a:lnTo>
                    <a:pt x="638" y="746"/>
                  </a:lnTo>
                  <a:lnTo>
                    <a:pt x="651" y="737"/>
                  </a:lnTo>
                  <a:lnTo>
                    <a:pt x="666" y="728"/>
                  </a:lnTo>
                  <a:lnTo>
                    <a:pt x="680" y="719"/>
                  </a:lnTo>
                  <a:lnTo>
                    <a:pt x="695" y="711"/>
                  </a:lnTo>
                  <a:lnTo>
                    <a:pt x="709" y="703"/>
                  </a:lnTo>
                  <a:lnTo>
                    <a:pt x="724" y="696"/>
                  </a:lnTo>
                  <a:lnTo>
                    <a:pt x="740" y="689"/>
                  </a:lnTo>
                  <a:lnTo>
                    <a:pt x="755" y="682"/>
                  </a:lnTo>
                  <a:lnTo>
                    <a:pt x="772" y="676"/>
                  </a:lnTo>
                  <a:lnTo>
                    <a:pt x="788" y="670"/>
                  </a:lnTo>
                  <a:lnTo>
                    <a:pt x="804" y="665"/>
                  </a:lnTo>
                  <a:lnTo>
                    <a:pt x="820" y="660"/>
                  </a:lnTo>
                  <a:lnTo>
                    <a:pt x="836" y="656"/>
                  </a:lnTo>
                  <a:lnTo>
                    <a:pt x="853" y="652"/>
                  </a:lnTo>
                  <a:lnTo>
                    <a:pt x="870" y="648"/>
                  </a:lnTo>
                  <a:lnTo>
                    <a:pt x="887" y="645"/>
                  </a:lnTo>
                  <a:lnTo>
                    <a:pt x="904" y="642"/>
                  </a:lnTo>
                  <a:lnTo>
                    <a:pt x="922" y="640"/>
                  </a:lnTo>
                  <a:lnTo>
                    <a:pt x="939" y="638"/>
                  </a:lnTo>
                  <a:lnTo>
                    <a:pt x="957" y="637"/>
                  </a:lnTo>
                  <a:lnTo>
                    <a:pt x="1148" y="334"/>
                  </a:lnTo>
                  <a:lnTo>
                    <a:pt x="954" y="0"/>
                  </a:lnTo>
                  <a:lnTo>
                    <a:pt x="918" y="1"/>
                  </a:lnTo>
                  <a:lnTo>
                    <a:pt x="882" y="4"/>
                  </a:lnTo>
                  <a:lnTo>
                    <a:pt x="847" y="8"/>
                  </a:lnTo>
                  <a:lnTo>
                    <a:pt x="812" y="12"/>
                  </a:lnTo>
                  <a:lnTo>
                    <a:pt x="777" y="18"/>
                  </a:lnTo>
                  <a:lnTo>
                    <a:pt x="742" y="24"/>
                  </a:lnTo>
                  <a:lnTo>
                    <a:pt x="708" y="32"/>
                  </a:lnTo>
                  <a:lnTo>
                    <a:pt x="691" y="36"/>
                  </a:lnTo>
                  <a:lnTo>
                    <a:pt x="675" y="40"/>
                  </a:lnTo>
                  <a:lnTo>
                    <a:pt x="641" y="49"/>
                  </a:lnTo>
                  <a:lnTo>
                    <a:pt x="609" y="59"/>
                  </a:lnTo>
                  <a:lnTo>
                    <a:pt x="575" y="70"/>
                  </a:lnTo>
                  <a:lnTo>
                    <a:pt x="543" y="83"/>
                  </a:lnTo>
                  <a:lnTo>
                    <a:pt x="511" y="95"/>
                  </a:lnTo>
                  <a:lnTo>
                    <a:pt x="480" y="109"/>
                  </a:lnTo>
                  <a:lnTo>
                    <a:pt x="449" y="123"/>
                  </a:lnTo>
                  <a:lnTo>
                    <a:pt x="417" y="138"/>
                  </a:lnTo>
                  <a:lnTo>
                    <a:pt x="387" y="153"/>
                  </a:lnTo>
                  <a:lnTo>
                    <a:pt x="373" y="162"/>
                  </a:lnTo>
                  <a:lnTo>
                    <a:pt x="358" y="170"/>
                  </a:lnTo>
                  <a:lnTo>
                    <a:pt x="343" y="178"/>
                  </a:lnTo>
                  <a:lnTo>
                    <a:pt x="329" y="187"/>
                  </a:lnTo>
                  <a:lnTo>
                    <a:pt x="300" y="205"/>
                  </a:lnTo>
                  <a:lnTo>
                    <a:pt x="286" y="214"/>
                  </a:lnTo>
                  <a:lnTo>
                    <a:pt x="271" y="224"/>
                  </a:lnTo>
                  <a:lnTo>
                    <a:pt x="258" y="233"/>
                  </a:lnTo>
                  <a:lnTo>
                    <a:pt x="244" y="244"/>
                  </a:lnTo>
                  <a:lnTo>
                    <a:pt x="217" y="264"/>
                  </a:lnTo>
                  <a:lnTo>
                    <a:pt x="204" y="275"/>
                  </a:lnTo>
                  <a:lnTo>
                    <a:pt x="191" y="285"/>
                  </a:lnTo>
                  <a:lnTo>
                    <a:pt x="165" y="306"/>
                  </a:lnTo>
                  <a:lnTo>
                    <a:pt x="140" y="328"/>
                  </a:lnTo>
                  <a:lnTo>
                    <a:pt x="114" y="351"/>
                  </a:lnTo>
                  <a:lnTo>
                    <a:pt x="90" y="374"/>
                  </a:lnTo>
                  <a:lnTo>
                    <a:pt x="67" y="398"/>
                  </a:lnTo>
                  <a:lnTo>
                    <a:pt x="44" y="424"/>
                  </a:lnTo>
                  <a:lnTo>
                    <a:pt x="22" y="449"/>
                  </a:lnTo>
                  <a:lnTo>
                    <a:pt x="0" y="475"/>
                  </a:lnTo>
                  <a:lnTo>
                    <a:pt x="382" y="539"/>
                  </a:lnTo>
                  <a:lnTo>
                    <a:pt x="492" y="882"/>
                  </a:lnTo>
                  <a:close/>
                </a:path>
              </a:pathLst>
            </a:custGeom>
            <a:solidFill>
              <a:schemeClr val="bg2"/>
            </a:solidFill>
            <a:ln w="9525" cmpd="sng">
              <a:noFill/>
              <a:round/>
              <a:headEnd/>
              <a:tailEnd/>
            </a:ln>
            <a:effectLst/>
          </p:spPr>
          <p:txBody>
            <a:bodyPr/>
            <a:lstStyle/>
            <a:p>
              <a:endParaRPr lang="en-US" dirty="0">
                <a:solidFill>
                  <a:srgbClr val="000000"/>
                </a:solidFill>
                <a:latin typeface="Arial" charset="0"/>
                <a:cs typeface="Arial" pitchFamily="34" charset="0"/>
              </a:endParaRPr>
            </a:p>
          </p:txBody>
        </p:sp>
      </p:grpSp>
      <p:sp>
        <p:nvSpPr>
          <p:cNvPr id="16" name="Oval 15">
            <a:extLst>
              <a:ext uri="{FF2B5EF4-FFF2-40B4-BE49-F238E27FC236}">
                <a16:creationId xmlns:a16="http://schemas.microsoft.com/office/drawing/2014/main" id="{91BE421F-42B5-4CBD-B8A3-C437C940F66E}"/>
              </a:ext>
            </a:extLst>
          </p:cNvPr>
          <p:cNvSpPr>
            <a:spLocks noChangeAspect="1"/>
          </p:cNvSpPr>
          <p:nvPr/>
        </p:nvSpPr>
        <p:spPr>
          <a:xfrm>
            <a:off x="4989304" y="3320812"/>
            <a:ext cx="1486888" cy="1486888"/>
          </a:xfrm>
          <a:prstGeom prst="ellipse">
            <a:avLst/>
          </a:prstGeom>
          <a:solidFill>
            <a:schemeClr val="accent3"/>
          </a:solidFill>
          <a:ln w="2857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wrap="none" lIns="0" tIns="0" rIns="0" bIns="0" rtlCol="0" anchor="ctr" anchorCtr="0">
            <a:noAutofit/>
          </a:bodyPr>
          <a:lstStyle/>
          <a:p>
            <a:pPr algn="ctr">
              <a:lnSpc>
                <a:spcPct val="90000"/>
              </a:lnSpc>
              <a:spcBef>
                <a:spcPts val="400"/>
              </a:spcBef>
              <a:buClr>
                <a:srgbClr val="000000"/>
              </a:buClr>
              <a:buSzPct val="100000"/>
              <a:buFont typeface=""/>
            </a:pPr>
            <a:r>
              <a:rPr lang="es-ES_tradnl" sz="1400" spc="230" dirty="0">
                <a:solidFill>
                  <a:schemeClr val="bg1"/>
                </a:solidFill>
              </a:rPr>
              <a:t>TECNOLOGÍAS</a:t>
            </a:r>
            <a:br>
              <a:rPr lang="es-ES_tradnl" sz="1400" spc="230" dirty="0">
                <a:solidFill>
                  <a:schemeClr val="bg1"/>
                </a:solidFill>
              </a:rPr>
            </a:br>
            <a:r>
              <a:rPr lang="es-ES_tradnl" sz="1400" spc="300" dirty="0">
                <a:solidFill>
                  <a:schemeClr val="bg1"/>
                </a:solidFill>
              </a:rPr>
              <a:t>SANITARIAS</a:t>
            </a:r>
          </a:p>
        </p:txBody>
      </p:sp>
      <p:sp>
        <p:nvSpPr>
          <p:cNvPr id="25" name="TextBox 24">
            <a:extLst>
              <a:ext uri="{FF2B5EF4-FFF2-40B4-BE49-F238E27FC236}">
                <a16:creationId xmlns:a16="http://schemas.microsoft.com/office/drawing/2014/main" id="{F120C6B1-274B-4EDD-B981-7EC36E08FDA6}"/>
              </a:ext>
            </a:extLst>
          </p:cNvPr>
          <p:cNvSpPr txBox="1"/>
          <p:nvPr/>
        </p:nvSpPr>
        <p:spPr>
          <a:xfrm>
            <a:off x="4875005" y="2539932"/>
            <a:ext cx="831273" cy="332399"/>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es-ES_tradnl" dirty="0">
                <a:sym typeface="+mn-lt"/>
              </a:rPr>
              <a:t>Dispositivos médicos</a:t>
            </a:r>
            <a:endParaRPr lang="es-ES_tradnl" sz="1200" dirty="0">
              <a:sym typeface="+mn-lt"/>
            </a:endParaRPr>
          </a:p>
        </p:txBody>
      </p:sp>
      <p:sp>
        <p:nvSpPr>
          <p:cNvPr id="29" name="TextBox 28">
            <a:extLst>
              <a:ext uri="{FF2B5EF4-FFF2-40B4-BE49-F238E27FC236}">
                <a16:creationId xmlns:a16="http://schemas.microsoft.com/office/drawing/2014/main" id="{9505FBB5-DBFF-44CF-8719-5905DB2AA6E6}"/>
              </a:ext>
            </a:extLst>
          </p:cNvPr>
          <p:cNvSpPr txBox="1"/>
          <p:nvPr/>
        </p:nvSpPr>
        <p:spPr>
          <a:xfrm>
            <a:off x="4034894" y="3303297"/>
            <a:ext cx="939125" cy="166199"/>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es-ES_tradnl" dirty="0">
                <a:sym typeface="+mn-lt"/>
              </a:rPr>
              <a:t>Medicamentos</a:t>
            </a:r>
            <a:endParaRPr lang="es-ES_tradnl" sz="1200" dirty="0">
              <a:sym typeface="+mn-lt"/>
            </a:endParaRPr>
          </a:p>
        </p:txBody>
      </p:sp>
      <p:sp>
        <p:nvSpPr>
          <p:cNvPr id="30" name="TextBox 29">
            <a:extLst>
              <a:ext uri="{FF2B5EF4-FFF2-40B4-BE49-F238E27FC236}">
                <a16:creationId xmlns:a16="http://schemas.microsoft.com/office/drawing/2014/main" id="{2A9FBDE2-6508-487D-B9FF-1661AD800412}"/>
              </a:ext>
            </a:extLst>
          </p:cNvPr>
          <p:cNvSpPr txBox="1"/>
          <p:nvPr/>
        </p:nvSpPr>
        <p:spPr>
          <a:xfrm>
            <a:off x="6565239" y="3541008"/>
            <a:ext cx="831273" cy="332399"/>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es-ES_tradnl" sz="1200" dirty="0">
                <a:sym typeface="+mn-lt"/>
              </a:rPr>
              <a:t>Sistemas de organización</a:t>
            </a:r>
          </a:p>
        </p:txBody>
      </p:sp>
      <p:sp>
        <p:nvSpPr>
          <p:cNvPr id="32" name="TextBox 31">
            <a:extLst>
              <a:ext uri="{FF2B5EF4-FFF2-40B4-BE49-F238E27FC236}">
                <a16:creationId xmlns:a16="http://schemas.microsoft.com/office/drawing/2014/main" id="{3C47465B-E31C-40C5-B6CF-74E08E762C2C}"/>
              </a:ext>
            </a:extLst>
          </p:cNvPr>
          <p:cNvSpPr txBox="1"/>
          <p:nvPr/>
        </p:nvSpPr>
        <p:spPr>
          <a:xfrm>
            <a:off x="6286441" y="4621724"/>
            <a:ext cx="1135548" cy="332399"/>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es-ES_tradnl" dirty="0">
                <a:sym typeface="+mn-lt"/>
              </a:rPr>
              <a:t>Nuevos modelos de negocio</a:t>
            </a:r>
            <a:endParaRPr lang="es-ES_tradnl" sz="1200" dirty="0">
              <a:sym typeface="+mn-lt"/>
            </a:endParaRPr>
          </a:p>
        </p:txBody>
      </p:sp>
      <p:sp>
        <p:nvSpPr>
          <p:cNvPr id="34" name="TextBox 33">
            <a:extLst>
              <a:ext uri="{FF2B5EF4-FFF2-40B4-BE49-F238E27FC236}">
                <a16:creationId xmlns:a16="http://schemas.microsoft.com/office/drawing/2014/main" id="{EFAFB3A4-297C-4429-94F7-22B90086C6A2}"/>
              </a:ext>
            </a:extLst>
          </p:cNvPr>
          <p:cNvSpPr txBox="1"/>
          <p:nvPr/>
        </p:nvSpPr>
        <p:spPr>
          <a:xfrm>
            <a:off x="4125501" y="4374825"/>
            <a:ext cx="1039175" cy="498598"/>
          </a:xfrm>
          <a:prstGeom prst="rect">
            <a:avLst/>
          </a:prstGeom>
          <a:noFill/>
          <a:ln w="9525">
            <a:noFill/>
          </a:ln>
        </p:spPr>
        <p:txBody>
          <a:bodyPr vert="horz" wrap="square" lIns="0" tIns="0" rIns="0" bIns="0" rtlCol="0">
            <a:spAutoFit/>
          </a:bodyPr>
          <a:lstStyle/>
          <a:p>
            <a:pPr algn="ctr">
              <a:lnSpc>
                <a:spcPct val="90000"/>
              </a:lnSpc>
              <a:spcBef>
                <a:spcPts val="400"/>
              </a:spcBef>
              <a:buSzPct val="100000"/>
            </a:pPr>
            <a:r>
              <a:rPr lang="es-ES_tradnl" dirty="0">
                <a:sym typeface="+mn-lt"/>
              </a:rPr>
              <a:t>Sistemas </a:t>
            </a:r>
            <a:br>
              <a:rPr lang="es-ES_tradnl" dirty="0">
                <a:sym typeface="+mn-lt"/>
              </a:rPr>
            </a:br>
            <a:r>
              <a:rPr lang="es-ES_tradnl" dirty="0">
                <a:sym typeface="+mn-lt"/>
              </a:rPr>
              <a:t>de soporte e infraestructuras</a:t>
            </a:r>
          </a:p>
        </p:txBody>
      </p:sp>
      <p:sp>
        <p:nvSpPr>
          <p:cNvPr id="40" name="Freeform: Shape 39">
            <a:extLst>
              <a:ext uri="{FF2B5EF4-FFF2-40B4-BE49-F238E27FC236}">
                <a16:creationId xmlns:a16="http://schemas.microsoft.com/office/drawing/2014/main" id="{3CCF59DD-7B1B-4B76-8567-23BCF4A275D6}"/>
              </a:ext>
            </a:extLst>
          </p:cNvPr>
          <p:cNvSpPr>
            <a:spLocks noChangeAspect="1"/>
          </p:cNvSpPr>
          <p:nvPr/>
        </p:nvSpPr>
        <p:spPr>
          <a:xfrm>
            <a:off x="4274013" y="3556684"/>
            <a:ext cx="405482" cy="486470"/>
          </a:xfrm>
          <a:custGeom>
            <a:avLst/>
            <a:gdLst>
              <a:gd name="connsiteX0" fmla="*/ 2326576 w 3061974"/>
              <a:gd name="connsiteY0" fmla="*/ 3244961 h 3673542"/>
              <a:gd name="connsiteX1" fmla="*/ 2449028 w 3061974"/>
              <a:gd name="connsiteY1" fmla="*/ 3244961 h 3673542"/>
              <a:gd name="connsiteX2" fmla="*/ 2449028 w 3061974"/>
              <a:gd name="connsiteY2" fmla="*/ 3367413 h 3673542"/>
              <a:gd name="connsiteX3" fmla="*/ 2326576 w 3061974"/>
              <a:gd name="connsiteY3" fmla="*/ 3367413 h 3673542"/>
              <a:gd name="connsiteX4" fmla="*/ 1224514 w 3061974"/>
              <a:gd name="connsiteY4" fmla="*/ 2693930 h 3673542"/>
              <a:gd name="connsiteX5" fmla="*/ 1346966 w 3061974"/>
              <a:gd name="connsiteY5" fmla="*/ 2693930 h 3673542"/>
              <a:gd name="connsiteX6" fmla="*/ 1346966 w 3061974"/>
              <a:gd name="connsiteY6" fmla="*/ 2816382 h 3673542"/>
              <a:gd name="connsiteX7" fmla="*/ 1224514 w 3061974"/>
              <a:gd name="connsiteY7" fmla="*/ 2816382 h 3673542"/>
              <a:gd name="connsiteX8" fmla="*/ 428581 w 3061974"/>
              <a:gd name="connsiteY8" fmla="*/ 2265350 h 3673542"/>
              <a:gd name="connsiteX9" fmla="*/ 551033 w 3061974"/>
              <a:gd name="connsiteY9" fmla="*/ 2265350 h 3673542"/>
              <a:gd name="connsiteX10" fmla="*/ 551033 w 3061974"/>
              <a:gd name="connsiteY10" fmla="*/ 2387803 h 3673542"/>
              <a:gd name="connsiteX11" fmla="*/ 673484 w 3061974"/>
              <a:gd name="connsiteY11" fmla="*/ 2387803 h 3673542"/>
              <a:gd name="connsiteX12" fmla="*/ 673484 w 3061974"/>
              <a:gd name="connsiteY12" fmla="*/ 2510254 h 3673542"/>
              <a:gd name="connsiteX13" fmla="*/ 551033 w 3061974"/>
              <a:gd name="connsiteY13" fmla="*/ 2510254 h 3673542"/>
              <a:gd name="connsiteX14" fmla="*/ 551033 w 3061974"/>
              <a:gd name="connsiteY14" fmla="*/ 2632705 h 3673542"/>
              <a:gd name="connsiteX15" fmla="*/ 428581 w 3061974"/>
              <a:gd name="connsiteY15" fmla="*/ 2632705 h 3673542"/>
              <a:gd name="connsiteX16" fmla="*/ 428581 w 3061974"/>
              <a:gd name="connsiteY16" fmla="*/ 2510254 h 3673542"/>
              <a:gd name="connsiteX17" fmla="*/ 306129 w 3061974"/>
              <a:gd name="connsiteY17" fmla="*/ 2510254 h 3673542"/>
              <a:gd name="connsiteX18" fmla="*/ 306129 w 3061974"/>
              <a:gd name="connsiteY18" fmla="*/ 2387803 h 3673542"/>
              <a:gd name="connsiteX19" fmla="*/ 428581 w 3061974"/>
              <a:gd name="connsiteY19" fmla="*/ 2387803 h 3673542"/>
              <a:gd name="connsiteX20" fmla="*/ 122452 w 3061974"/>
              <a:gd name="connsiteY20" fmla="*/ 1959223 h 3673542"/>
              <a:gd name="connsiteX21" fmla="*/ 122452 w 3061974"/>
              <a:gd name="connsiteY21" fmla="*/ 2938834 h 3673542"/>
              <a:gd name="connsiteX22" fmla="*/ 857160 w 3061974"/>
              <a:gd name="connsiteY22" fmla="*/ 2938834 h 3673542"/>
              <a:gd name="connsiteX23" fmla="*/ 857160 w 3061974"/>
              <a:gd name="connsiteY23" fmla="*/ 1959223 h 3673542"/>
              <a:gd name="connsiteX24" fmla="*/ 428580 w 3061974"/>
              <a:gd name="connsiteY24" fmla="*/ 1285740 h 3673542"/>
              <a:gd name="connsiteX25" fmla="*/ 122452 w 3061974"/>
              <a:gd name="connsiteY25" fmla="*/ 1591869 h 3673542"/>
              <a:gd name="connsiteX26" fmla="*/ 122452 w 3061974"/>
              <a:gd name="connsiteY26" fmla="*/ 1836771 h 3673542"/>
              <a:gd name="connsiteX27" fmla="*/ 918385 w 3061974"/>
              <a:gd name="connsiteY27" fmla="*/ 1836771 h 3673542"/>
              <a:gd name="connsiteX28" fmla="*/ 979611 w 3061974"/>
              <a:gd name="connsiteY28" fmla="*/ 1897997 h 3673542"/>
              <a:gd name="connsiteX29" fmla="*/ 979611 w 3061974"/>
              <a:gd name="connsiteY29" fmla="*/ 3000059 h 3673542"/>
              <a:gd name="connsiteX30" fmla="*/ 918385 w 3061974"/>
              <a:gd name="connsiteY30" fmla="*/ 3061285 h 3673542"/>
              <a:gd name="connsiteX31" fmla="*/ 122452 w 3061974"/>
              <a:gd name="connsiteY31" fmla="*/ 3061285 h 3673542"/>
              <a:gd name="connsiteX32" fmla="*/ 122452 w 3061974"/>
              <a:gd name="connsiteY32" fmla="*/ 3551090 h 3673542"/>
              <a:gd name="connsiteX33" fmla="*/ 1224514 w 3061974"/>
              <a:gd name="connsiteY33" fmla="*/ 3551090 h 3673542"/>
              <a:gd name="connsiteX34" fmla="*/ 1224514 w 3061974"/>
              <a:gd name="connsiteY34" fmla="*/ 2938834 h 3673542"/>
              <a:gd name="connsiteX35" fmla="*/ 1346965 w 3061974"/>
              <a:gd name="connsiteY35" fmla="*/ 2938834 h 3673542"/>
              <a:gd name="connsiteX36" fmla="*/ 1346965 w 3061974"/>
              <a:gd name="connsiteY36" fmla="*/ 3551090 h 3673542"/>
              <a:gd name="connsiteX37" fmla="*/ 1469416 w 3061974"/>
              <a:gd name="connsiteY37" fmla="*/ 3551090 h 3673542"/>
              <a:gd name="connsiteX38" fmla="*/ 1469416 w 3061974"/>
              <a:gd name="connsiteY38" fmla="*/ 1591869 h 3673542"/>
              <a:gd name="connsiteX39" fmla="*/ 1163288 w 3061974"/>
              <a:gd name="connsiteY39" fmla="*/ 1285740 h 3673542"/>
              <a:gd name="connsiteX40" fmla="*/ 1959222 w 3061974"/>
              <a:gd name="connsiteY40" fmla="*/ 1224514 h 3673542"/>
              <a:gd name="connsiteX41" fmla="*/ 2081674 w 3061974"/>
              <a:gd name="connsiteY41" fmla="*/ 1224514 h 3673542"/>
              <a:gd name="connsiteX42" fmla="*/ 2223472 w 3061974"/>
              <a:gd name="connsiteY42" fmla="*/ 1533826 h 3673542"/>
              <a:gd name="connsiteX43" fmla="*/ 2184778 w 3061974"/>
              <a:gd name="connsiteY43" fmla="*/ 1649910 h 3673542"/>
              <a:gd name="connsiteX44" fmla="*/ 1959222 w 3061974"/>
              <a:gd name="connsiteY44" fmla="*/ 1224514 h 3673542"/>
              <a:gd name="connsiteX45" fmla="*/ 489806 w 3061974"/>
              <a:gd name="connsiteY45" fmla="*/ 795934 h 3673542"/>
              <a:gd name="connsiteX46" fmla="*/ 489806 w 3061974"/>
              <a:gd name="connsiteY46" fmla="*/ 1163289 h 3673542"/>
              <a:gd name="connsiteX47" fmla="*/ 1102062 w 3061974"/>
              <a:gd name="connsiteY47" fmla="*/ 1163289 h 3673542"/>
              <a:gd name="connsiteX48" fmla="*/ 1102062 w 3061974"/>
              <a:gd name="connsiteY48" fmla="*/ 795934 h 3673542"/>
              <a:gd name="connsiteX49" fmla="*/ 2407149 w 3061974"/>
              <a:gd name="connsiteY49" fmla="*/ 676666 h 3673542"/>
              <a:gd name="connsiteX50" fmla="*/ 2816381 w 3061974"/>
              <a:gd name="connsiteY50" fmla="*/ 1346965 h 3673542"/>
              <a:gd name="connsiteX51" fmla="*/ 2693930 w 3061974"/>
              <a:gd name="connsiteY51" fmla="*/ 1346965 h 3673542"/>
              <a:gd name="connsiteX52" fmla="*/ 2368454 w 3061974"/>
              <a:gd name="connsiteY52" fmla="*/ 792995 h 3673542"/>
              <a:gd name="connsiteX53" fmla="*/ 2387802 w 3061974"/>
              <a:gd name="connsiteY53" fmla="*/ 551032 h 3673542"/>
              <a:gd name="connsiteX54" fmla="*/ 1836771 w 3061974"/>
              <a:gd name="connsiteY54" fmla="*/ 1346965 h 3673542"/>
              <a:gd name="connsiteX55" fmla="*/ 2161267 w 3061974"/>
              <a:gd name="connsiteY55" fmla="*/ 1803586 h 3673542"/>
              <a:gd name="connsiteX56" fmla="*/ 2204125 w 3061974"/>
              <a:gd name="connsiteY56" fmla="*/ 1817240 h 3673542"/>
              <a:gd name="connsiteX57" fmla="*/ 2204125 w 3061974"/>
              <a:gd name="connsiteY57" fmla="*/ 3551090 h 3673542"/>
              <a:gd name="connsiteX58" fmla="*/ 2571479 w 3061974"/>
              <a:gd name="connsiteY58" fmla="*/ 3551090 h 3673542"/>
              <a:gd name="connsiteX59" fmla="*/ 2571479 w 3061974"/>
              <a:gd name="connsiteY59" fmla="*/ 1817240 h 3673542"/>
              <a:gd name="connsiteX60" fmla="*/ 2614337 w 3061974"/>
              <a:gd name="connsiteY60" fmla="*/ 1803586 h 3673542"/>
              <a:gd name="connsiteX61" fmla="*/ 2938833 w 3061974"/>
              <a:gd name="connsiteY61" fmla="*/ 1346965 h 3673542"/>
              <a:gd name="connsiteX62" fmla="*/ 2387802 w 3061974"/>
              <a:gd name="connsiteY62" fmla="*/ 551032 h 3673542"/>
              <a:gd name="connsiteX63" fmla="*/ 244903 w 3061974"/>
              <a:gd name="connsiteY63" fmla="*/ 551031 h 3673542"/>
              <a:gd name="connsiteX64" fmla="*/ 244903 w 3061974"/>
              <a:gd name="connsiteY64" fmla="*/ 673483 h 3673542"/>
              <a:gd name="connsiteX65" fmla="*/ 1346965 w 3061974"/>
              <a:gd name="connsiteY65" fmla="*/ 673483 h 3673542"/>
              <a:gd name="connsiteX66" fmla="*/ 1346965 w 3061974"/>
              <a:gd name="connsiteY66" fmla="*/ 551031 h 3673542"/>
              <a:gd name="connsiteX67" fmla="*/ 2387802 w 3061974"/>
              <a:gd name="connsiteY67" fmla="*/ 428580 h 3673542"/>
              <a:gd name="connsiteX68" fmla="*/ 3061284 w 3061974"/>
              <a:gd name="connsiteY68" fmla="*/ 1346965 h 3673542"/>
              <a:gd name="connsiteX69" fmla="*/ 2693930 w 3061974"/>
              <a:gd name="connsiteY69" fmla="*/ 1905037 h 3673542"/>
              <a:gd name="connsiteX70" fmla="*/ 2693930 w 3061974"/>
              <a:gd name="connsiteY70" fmla="*/ 3673541 h 3673542"/>
              <a:gd name="connsiteX71" fmla="*/ 2081674 w 3061974"/>
              <a:gd name="connsiteY71" fmla="*/ 3673541 h 3673542"/>
              <a:gd name="connsiteX72" fmla="*/ 2081674 w 3061974"/>
              <a:gd name="connsiteY72" fmla="*/ 1905037 h 3673542"/>
              <a:gd name="connsiteX73" fmla="*/ 1714320 w 3061974"/>
              <a:gd name="connsiteY73" fmla="*/ 1346965 h 3673542"/>
              <a:gd name="connsiteX74" fmla="*/ 2387802 w 3061974"/>
              <a:gd name="connsiteY74" fmla="*/ 428580 h 3673542"/>
              <a:gd name="connsiteX75" fmla="*/ 244903 w 3061974"/>
              <a:gd name="connsiteY75" fmla="*/ 122452 h 3673542"/>
              <a:gd name="connsiteX76" fmla="*/ 244903 w 3061974"/>
              <a:gd name="connsiteY76" fmla="*/ 428580 h 3673542"/>
              <a:gd name="connsiteX77" fmla="*/ 367354 w 3061974"/>
              <a:gd name="connsiteY77" fmla="*/ 428580 h 3673542"/>
              <a:gd name="connsiteX78" fmla="*/ 367354 w 3061974"/>
              <a:gd name="connsiteY78" fmla="*/ 306129 h 3673542"/>
              <a:gd name="connsiteX79" fmla="*/ 428580 w 3061974"/>
              <a:gd name="connsiteY79" fmla="*/ 244903 h 3673542"/>
              <a:gd name="connsiteX80" fmla="*/ 489806 w 3061974"/>
              <a:gd name="connsiteY80" fmla="*/ 306129 h 3673542"/>
              <a:gd name="connsiteX81" fmla="*/ 489806 w 3061974"/>
              <a:gd name="connsiteY81" fmla="*/ 428580 h 3673542"/>
              <a:gd name="connsiteX82" fmla="*/ 612257 w 3061974"/>
              <a:gd name="connsiteY82" fmla="*/ 428580 h 3673542"/>
              <a:gd name="connsiteX83" fmla="*/ 612257 w 3061974"/>
              <a:gd name="connsiteY83" fmla="*/ 306129 h 3673542"/>
              <a:gd name="connsiteX84" fmla="*/ 673483 w 3061974"/>
              <a:gd name="connsiteY84" fmla="*/ 244903 h 3673542"/>
              <a:gd name="connsiteX85" fmla="*/ 734708 w 3061974"/>
              <a:gd name="connsiteY85" fmla="*/ 306129 h 3673542"/>
              <a:gd name="connsiteX86" fmla="*/ 734708 w 3061974"/>
              <a:gd name="connsiteY86" fmla="*/ 428580 h 3673542"/>
              <a:gd name="connsiteX87" fmla="*/ 857160 w 3061974"/>
              <a:gd name="connsiteY87" fmla="*/ 428580 h 3673542"/>
              <a:gd name="connsiteX88" fmla="*/ 857160 w 3061974"/>
              <a:gd name="connsiteY88" fmla="*/ 306129 h 3673542"/>
              <a:gd name="connsiteX89" fmla="*/ 918385 w 3061974"/>
              <a:gd name="connsiteY89" fmla="*/ 244903 h 3673542"/>
              <a:gd name="connsiteX90" fmla="*/ 979611 w 3061974"/>
              <a:gd name="connsiteY90" fmla="*/ 306129 h 3673542"/>
              <a:gd name="connsiteX91" fmla="*/ 979611 w 3061974"/>
              <a:gd name="connsiteY91" fmla="*/ 428580 h 3673542"/>
              <a:gd name="connsiteX92" fmla="*/ 1102062 w 3061974"/>
              <a:gd name="connsiteY92" fmla="*/ 428580 h 3673542"/>
              <a:gd name="connsiteX93" fmla="*/ 1102062 w 3061974"/>
              <a:gd name="connsiteY93" fmla="*/ 306129 h 3673542"/>
              <a:gd name="connsiteX94" fmla="*/ 1163288 w 3061974"/>
              <a:gd name="connsiteY94" fmla="*/ 244903 h 3673542"/>
              <a:gd name="connsiteX95" fmla="*/ 1224514 w 3061974"/>
              <a:gd name="connsiteY95" fmla="*/ 306129 h 3673542"/>
              <a:gd name="connsiteX96" fmla="*/ 1224514 w 3061974"/>
              <a:gd name="connsiteY96" fmla="*/ 428580 h 3673542"/>
              <a:gd name="connsiteX97" fmla="*/ 1346965 w 3061974"/>
              <a:gd name="connsiteY97" fmla="*/ 428580 h 3673542"/>
              <a:gd name="connsiteX98" fmla="*/ 1346965 w 3061974"/>
              <a:gd name="connsiteY98" fmla="*/ 122452 h 3673542"/>
              <a:gd name="connsiteX99" fmla="*/ 183677 w 3061974"/>
              <a:gd name="connsiteY99" fmla="*/ 0 h 3673542"/>
              <a:gd name="connsiteX100" fmla="*/ 1408191 w 3061974"/>
              <a:gd name="connsiteY100" fmla="*/ 0 h 3673542"/>
              <a:gd name="connsiteX101" fmla="*/ 1469416 w 3061974"/>
              <a:gd name="connsiteY101" fmla="*/ 61226 h 3673542"/>
              <a:gd name="connsiteX102" fmla="*/ 1469416 w 3061974"/>
              <a:gd name="connsiteY102" fmla="*/ 734708 h 3673542"/>
              <a:gd name="connsiteX103" fmla="*/ 1408191 w 3061974"/>
              <a:gd name="connsiteY103" fmla="*/ 795934 h 3673542"/>
              <a:gd name="connsiteX104" fmla="*/ 1224514 w 3061974"/>
              <a:gd name="connsiteY104" fmla="*/ 795934 h 3673542"/>
              <a:gd name="connsiteX105" fmla="*/ 1224514 w 3061974"/>
              <a:gd name="connsiteY105" fmla="*/ 1168187 h 3673542"/>
              <a:gd name="connsiteX106" fmla="*/ 1591868 w 3061974"/>
              <a:gd name="connsiteY106" fmla="*/ 1591869 h 3673542"/>
              <a:gd name="connsiteX107" fmla="*/ 1591868 w 3061974"/>
              <a:gd name="connsiteY107" fmla="*/ 3612316 h 3673542"/>
              <a:gd name="connsiteX108" fmla="*/ 1530642 w 3061974"/>
              <a:gd name="connsiteY108" fmla="*/ 3673542 h 3673542"/>
              <a:gd name="connsiteX109" fmla="*/ 61226 w 3061974"/>
              <a:gd name="connsiteY109" fmla="*/ 3673542 h 3673542"/>
              <a:gd name="connsiteX110" fmla="*/ 0 w 3061974"/>
              <a:gd name="connsiteY110" fmla="*/ 3612316 h 3673542"/>
              <a:gd name="connsiteX111" fmla="*/ 0 w 3061974"/>
              <a:gd name="connsiteY111" fmla="*/ 1591869 h 3673542"/>
              <a:gd name="connsiteX112" fmla="*/ 367354 w 3061974"/>
              <a:gd name="connsiteY112" fmla="*/ 1168187 h 3673542"/>
              <a:gd name="connsiteX113" fmla="*/ 367354 w 3061974"/>
              <a:gd name="connsiteY113" fmla="*/ 795934 h 3673542"/>
              <a:gd name="connsiteX114" fmla="*/ 183677 w 3061974"/>
              <a:gd name="connsiteY114" fmla="*/ 795934 h 3673542"/>
              <a:gd name="connsiteX115" fmla="*/ 122452 w 3061974"/>
              <a:gd name="connsiteY115" fmla="*/ 734708 h 3673542"/>
              <a:gd name="connsiteX116" fmla="*/ 122452 w 3061974"/>
              <a:gd name="connsiteY116" fmla="*/ 61226 h 3673542"/>
              <a:gd name="connsiteX117" fmla="*/ 183677 w 3061974"/>
              <a:gd name="connsiteY117" fmla="*/ 0 h 367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3061974" h="3673542">
                <a:moveTo>
                  <a:pt x="2326576" y="3244961"/>
                </a:moveTo>
                <a:lnTo>
                  <a:pt x="2449028" y="3244961"/>
                </a:lnTo>
                <a:lnTo>
                  <a:pt x="2449028" y="3367413"/>
                </a:lnTo>
                <a:lnTo>
                  <a:pt x="2326576" y="3367413"/>
                </a:lnTo>
                <a:close/>
                <a:moveTo>
                  <a:pt x="1224514" y="2693930"/>
                </a:moveTo>
                <a:lnTo>
                  <a:pt x="1346966" y="2693930"/>
                </a:lnTo>
                <a:lnTo>
                  <a:pt x="1346966" y="2816382"/>
                </a:lnTo>
                <a:lnTo>
                  <a:pt x="1224514" y="2816382"/>
                </a:lnTo>
                <a:close/>
                <a:moveTo>
                  <a:pt x="428581" y="2265350"/>
                </a:moveTo>
                <a:lnTo>
                  <a:pt x="551033" y="2265350"/>
                </a:lnTo>
                <a:lnTo>
                  <a:pt x="551033" y="2387803"/>
                </a:lnTo>
                <a:lnTo>
                  <a:pt x="673484" y="2387803"/>
                </a:lnTo>
                <a:lnTo>
                  <a:pt x="673484" y="2510254"/>
                </a:lnTo>
                <a:lnTo>
                  <a:pt x="551033" y="2510254"/>
                </a:lnTo>
                <a:lnTo>
                  <a:pt x="551033" y="2632705"/>
                </a:lnTo>
                <a:lnTo>
                  <a:pt x="428581" y="2632705"/>
                </a:lnTo>
                <a:lnTo>
                  <a:pt x="428581" y="2510254"/>
                </a:lnTo>
                <a:lnTo>
                  <a:pt x="306129" y="2510254"/>
                </a:lnTo>
                <a:lnTo>
                  <a:pt x="306129" y="2387803"/>
                </a:lnTo>
                <a:lnTo>
                  <a:pt x="428581" y="2387803"/>
                </a:lnTo>
                <a:close/>
                <a:moveTo>
                  <a:pt x="122452" y="1959223"/>
                </a:moveTo>
                <a:lnTo>
                  <a:pt x="122452" y="2938834"/>
                </a:lnTo>
                <a:lnTo>
                  <a:pt x="857160" y="2938834"/>
                </a:lnTo>
                <a:lnTo>
                  <a:pt x="857160" y="1959223"/>
                </a:lnTo>
                <a:close/>
                <a:moveTo>
                  <a:pt x="428580" y="1285740"/>
                </a:moveTo>
                <a:cubicBezTo>
                  <a:pt x="259594" y="1285943"/>
                  <a:pt x="122654" y="1422883"/>
                  <a:pt x="122452" y="1591869"/>
                </a:cubicBezTo>
                <a:lnTo>
                  <a:pt x="122452" y="1836771"/>
                </a:lnTo>
                <a:lnTo>
                  <a:pt x="918385" y="1836771"/>
                </a:lnTo>
                <a:cubicBezTo>
                  <a:pt x="952199" y="1836771"/>
                  <a:pt x="979611" y="1864183"/>
                  <a:pt x="979611" y="1897997"/>
                </a:cubicBezTo>
                <a:lnTo>
                  <a:pt x="979611" y="3000059"/>
                </a:lnTo>
                <a:cubicBezTo>
                  <a:pt x="979611" y="3033873"/>
                  <a:pt x="952199" y="3061285"/>
                  <a:pt x="918385" y="3061285"/>
                </a:cubicBezTo>
                <a:lnTo>
                  <a:pt x="122452" y="3061285"/>
                </a:lnTo>
                <a:lnTo>
                  <a:pt x="122452" y="3551090"/>
                </a:lnTo>
                <a:lnTo>
                  <a:pt x="1224514" y="3551090"/>
                </a:lnTo>
                <a:lnTo>
                  <a:pt x="1224514" y="2938834"/>
                </a:lnTo>
                <a:lnTo>
                  <a:pt x="1346965" y="2938834"/>
                </a:lnTo>
                <a:lnTo>
                  <a:pt x="1346965" y="3551090"/>
                </a:lnTo>
                <a:lnTo>
                  <a:pt x="1469416" y="3551090"/>
                </a:lnTo>
                <a:lnTo>
                  <a:pt x="1469416" y="1591869"/>
                </a:lnTo>
                <a:cubicBezTo>
                  <a:pt x="1469214" y="1422883"/>
                  <a:pt x="1332274" y="1285943"/>
                  <a:pt x="1163288" y="1285740"/>
                </a:cubicBezTo>
                <a:close/>
                <a:moveTo>
                  <a:pt x="1959222" y="1224514"/>
                </a:moveTo>
                <a:lnTo>
                  <a:pt x="2081674" y="1224514"/>
                </a:lnTo>
                <a:cubicBezTo>
                  <a:pt x="2081674" y="1297373"/>
                  <a:pt x="2107817" y="1495254"/>
                  <a:pt x="2223472" y="1533826"/>
                </a:cubicBezTo>
                <a:lnTo>
                  <a:pt x="2184778" y="1649910"/>
                </a:lnTo>
                <a:cubicBezTo>
                  <a:pt x="1961794" y="1575582"/>
                  <a:pt x="1959222" y="1238780"/>
                  <a:pt x="1959222" y="1224514"/>
                </a:cubicBezTo>
                <a:close/>
                <a:moveTo>
                  <a:pt x="489806" y="795934"/>
                </a:moveTo>
                <a:lnTo>
                  <a:pt x="489806" y="1163289"/>
                </a:lnTo>
                <a:lnTo>
                  <a:pt x="1102062" y="1163289"/>
                </a:lnTo>
                <a:lnTo>
                  <a:pt x="1102062" y="795934"/>
                </a:lnTo>
                <a:close/>
                <a:moveTo>
                  <a:pt x="2407149" y="676666"/>
                </a:moveTo>
                <a:cubicBezTo>
                  <a:pt x="2423864" y="682238"/>
                  <a:pt x="2816381" y="819077"/>
                  <a:pt x="2816381" y="1346965"/>
                </a:cubicBezTo>
                <a:lnTo>
                  <a:pt x="2693930" y="1346965"/>
                </a:lnTo>
                <a:cubicBezTo>
                  <a:pt x="2693930" y="906140"/>
                  <a:pt x="2371699" y="793913"/>
                  <a:pt x="2368454" y="792995"/>
                </a:cubicBezTo>
                <a:close/>
                <a:moveTo>
                  <a:pt x="2387802" y="551032"/>
                </a:moveTo>
                <a:cubicBezTo>
                  <a:pt x="2096184" y="551032"/>
                  <a:pt x="1836771" y="996142"/>
                  <a:pt x="1836771" y="1346965"/>
                </a:cubicBezTo>
                <a:cubicBezTo>
                  <a:pt x="1824113" y="1556538"/>
                  <a:pt x="1959190" y="1746614"/>
                  <a:pt x="2161267" y="1803586"/>
                </a:cubicBezTo>
                <a:lnTo>
                  <a:pt x="2204125" y="1817240"/>
                </a:lnTo>
                <a:lnTo>
                  <a:pt x="2204125" y="3551090"/>
                </a:lnTo>
                <a:lnTo>
                  <a:pt x="2571479" y="3551090"/>
                </a:lnTo>
                <a:lnTo>
                  <a:pt x="2571479" y="1817240"/>
                </a:lnTo>
                <a:lnTo>
                  <a:pt x="2614337" y="1803586"/>
                </a:lnTo>
                <a:cubicBezTo>
                  <a:pt x="2816414" y="1746614"/>
                  <a:pt x="2951490" y="1556538"/>
                  <a:pt x="2938833" y="1346965"/>
                </a:cubicBezTo>
                <a:cubicBezTo>
                  <a:pt x="2938833" y="996142"/>
                  <a:pt x="2679420" y="551032"/>
                  <a:pt x="2387802" y="551032"/>
                </a:cubicBezTo>
                <a:close/>
                <a:moveTo>
                  <a:pt x="244903" y="551031"/>
                </a:moveTo>
                <a:lnTo>
                  <a:pt x="244903" y="673483"/>
                </a:lnTo>
                <a:lnTo>
                  <a:pt x="1346965" y="673483"/>
                </a:lnTo>
                <a:lnTo>
                  <a:pt x="1346965" y="551031"/>
                </a:lnTo>
                <a:close/>
                <a:moveTo>
                  <a:pt x="2387802" y="428580"/>
                </a:moveTo>
                <a:cubicBezTo>
                  <a:pt x="2760850" y="428580"/>
                  <a:pt x="3061284" y="930998"/>
                  <a:pt x="3061284" y="1346965"/>
                </a:cubicBezTo>
                <a:cubicBezTo>
                  <a:pt x="3073408" y="1593133"/>
                  <a:pt x="2924833" y="1818844"/>
                  <a:pt x="2693930" y="1905037"/>
                </a:cubicBezTo>
                <a:lnTo>
                  <a:pt x="2693930" y="3673541"/>
                </a:lnTo>
                <a:lnTo>
                  <a:pt x="2081674" y="3673541"/>
                </a:lnTo>
                <a:lnTo>
                  <a:pt x="2081674" y="1905037"/>
                </a:lnTo>
                <a:cubicBezTo>
                  <a:pt x="1850771" y="1818843"/>
                  <a:pt x="1702196" y="1593133"/>
                  <a:pt x="1714320" y="1346965"/>
                </a:cubicBezTo>
                <a:cubicBezTo>
                  <a:pt x="1714320" y="930998"/>
                  <a:pt x="2014754" y="428580"/>
                  <a:pt x="2387802" y="428580"/>
                </a:cubicBezTo>
                <a:close/>
                <a:moveTo>
                  <a:pt x="244903" y="122452"/>
                </a:moveTo>
                <a:lnTo>
                  <a:pt x="244903" y="428580"/>
                </a:lnTo>
                <a:lnTo>
                  <a:pt x="367354" y="428580"/>
                </a:lnTo>
                <a:lnTo>
                  <a:pt x="367354" y="306129"/>
                </a:lnTo>
                <a:cubicBezTo>
                  <a:pt x="367354" y="272315"/>
                  <a:pt x="394766" y="244903"/>
                  <a:pt x="428580" y="244903"/>
                </a:cubicBezTo>
                <a:cubicBezTo>
                  <a:pt x="462394" y="244903"/>
                  <a:pt x="489806" y="272315"/>
                  <a:pt x="489806" y="306129"/>
                </a:cubicBezTo>
                <a:lnTo>
                  <a:pt x="489806" y="428580"/>
                </a:lnTo>
                <a:lnTo>
                  <a:pt x="612257" y="428580"/>
                </a:lnTo>
                <a:lnTo>
                  <a:pt x="612257" y="306129"/>
                </a:lnTo>
                <a:cubicBezTo>
                  <a:pt x="612257" y="272315"/>
                  <a:pt x="639669" y="244903"/>
                  <a:pt x="673483" y="244903"/>
                </a:cubicBezTo>
                <a:cubicBezTo>
                  <a:pt x="707297" y="244903"/>
                  <a:pt x="734708" y="272315"/>
                  <a:pt x="734708" y="306129"/>
                </a:cubicBezTo>
                <a:lnTo>
                  <a:pt x="734708" y="428580"/>
                </a:lnTo>
                <a:lnTo>
                  <a:pt x="857160" y="428580"/>
                </a:lnTo>
                <a:lnTo>
                  <a:pt x="857160" y="306129"/>
                </a:lnTo>
                <a:cubicBezTo>
                  <a:pt x="857160" y="272315"/>
                  <a:pt x="884571" y="244903"/>
                  <a:pt x="918385" y="244903"/>
                </a:cubicBezTo>
                <a:cubicBezTo>
                  <a:pt x="952199" y="244903"/>
                  <a:pt x="979611" y="272315"/>
                  <a:pt x="979611" y="306129"/>
                </a:cubicBezTo>
                <a:lnTo>
                  <a:pt x="979611" y="428580"/>
                </a:lnTo>
                <a:lnTo>
                  <a:pt x="1102062" y="428580"/>
                </a:lnTo>
                <a:lnTo>
                  <a:pt x="1102062" y="306129"/>
                </a:lnTo>
                <a:cubicBezTo>
                  <a:pt x="1102062" y="272315"/>
                  <a:pt x="1129474" y="244903"/>
                  <a:pt x="1163288" y="244903"/>
                </a:cubicBezTo>
                <a:cubicBezTo>
                  <a:pt x="1197102" y="244903"/>
                  <a:pt x="1224514" y="272315"/>
                  <a:pt x="1224514" y="306129"/>
                </a:cubicBezTo>
                <a:lnTo>
                  <a:pt x="1224514" y="428580"/>
                </a:lnTo>
                <a:lnTo>
                  <a:pt x="1346965" y="428580"/>
                </a:lnTo>
                <a:lnTo>
                  <a:pt x="1346965" y="122452"/>
                </a:lnTo>
                <a:close/>
                <a:moveTo>
                  <a:pt x="183677" y="0"/>
                </a:moveTo>
                <a:lnTo>
                  <a:pt x="1408191" y="0"/>
                </a:lnTo>
                <a:cubicBezTo>
                  <a:pt x="1442005" y="0"/>
                  <a:pt x="1469416" y="27412"/>
                  <a:pt x="1469416" y="61226"/>
                </a:cubicBezTo>
                <a:lnTo>
                  <a:pt x="1469416" y="734708"/>
                </a:lnTo>
                <a:cubicBezTo>
                  <a:pt x="1469416" y="768522"/>
                  <a:pt x="1442005" y="795934"/>
                  <a:pt x="1408191" y="795934"/>
                </a:cubicBezTo>
                <a:lnTo>
                  <a:pt x="1224514" y="795934"/>
                </a:lnTo>
                <a:lnTo>
                  <a:pt x="1224514" y="1168187"/>
                </a:lnTo>
                <a:cubicBezTo>
                  <a:pt x="1435187" y="1198595"/>
                  <a:pt x="1591618" y="1379013"/>
                  <a:pt x="1591868" y="1591869"/>
                </a:cubicBezTo>
                <a:lnTo>
                  <a:pt x="1591868" y="3612316"/>
                </a:lnTo>
                <a:cubicBezTo>
                  <a:pt x="1591868" y="3646130"/>
                  <a:pt x="1564456" y="3673542"/>
                  <a:pt x="1530642" y="3673542"/>
                </a:cubicBezTo>
                <a:lnTo>
                  <a:pt x="61226" y="3673542"/>
                </a:lnTo>
                <a:cubicBezTo>
                  <a:pt x="27412" y="3673542"/>
                  <a:pt x="0" y="3646130"/>
                  <a:pt x="0" y="3612316"/>
                </a:cubicBezTo>
                <a:lnTo>
                  <a:pt x="0" y="1591869"/>
                </a:lnTo>
                <a:cubicBezTo>
                  <a:pt x="250" y="1379013"/>
                  <a:pt x="156681" y="1198595"/>
                  <a:pt x="367354" y="1168187"/>
                </a:cubicBezTo>
                <a:lnTo>
                  <a:pt x="367354" y="795934"/>
                </a:lnTo>
                <a:lnTo>
                  <a:pt x="183677" y="795934"/>
                </a:lnTo>
                <a:cubicBezTo>
                  <a:pt x="149863" y="795934"/>
                  <a:pt x="122452" y="768522"/>
                  <a:pt x="122452" y="734708"/>
                </a:cubicBezTo>
                <a:lnTo>
                  <a:pt x="122452" y="61226"/>
                </a:lnTo>
                <a:cubicBezTo>
                  <a:pt x="122452" y="27412"/>
                  <a:pt x="149863" y="0"/>
                  <a:pt x="183677" y="0"/>
                </a:cubicBezTo>
                <a:close/>
              </a:path>
            </a:pathLst>
          </a:custGeom>
          <a:solidFill>
            <a:schemeClr val="accent6"/>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s-ES_tradnl"/>
          </a:p>
        </p:txBody>
      </p:sp>
      <p:grpSp>
        <p:nvGrpSpPr>
          <p:cNvPr id="2" name="Group 1">
            <a:extLst>
              <a:ext uri="{FF2B5EF4-FFF2-40B4-BE49-F238E27FC236}">
                <a16:creationId xmlns:a16="http://schemas.microsoft.com/office/drawing/2014/main" id="{2F032B0E-7206-4AA1-813E-0DB16CB0087E}"/>
              </a:ext>
            </a:extLst>
          </p:cNvPr>
          <p:cNvGrpSpPr/>
          <p:nvPr/>
        </p:nvGrpSpPr>
        <p:grpSpPr>
          <a:xfrm>
            <a:off x="5247303" y="4954123"/>
            <a:ext cx="831273" cy="827367"/>
            <a:chOff x="5637733" y="5522871"/>
            <a:chExt cx="914400" cy="910104"/>
          </a:xfrm>
        </p:grpSpPr>
        <p:sp>
          <p:nvSpPr>
            <p:cNvPr id="33" name="TextBox 32">
              <a:extLst>
                <a:ext uri="{FF2B5EF4-FFF2-40B4-BE49-F238E27FC236}">
                  <a16:creationId xmlns:a16="http://schemas.microsoft.com/office/drawing/2014/main" id="{2A8235DF-7A0C-4DA5-B277-697D4DF97CE0}"/>
                </a:ext>
              </a:extLst>
            </p:cNvPr>
            <p:cNvSpPr txBox="1"/>
            <p:nvPr/>
          </p:nvSpPr>
          <p:spPr>
            <a:xfrm>
              <a:off x="5637733" y="5522871"/>
              <a:ext cx="914400" cy="365639"/>
            </a:xfrm>
            <a:prstGeom prst="rect">
              <a:avLst/>
            </a:prstGeom>
            <a:noFill/>
            <a:ln w="9525">
              <a:noFill/>
            </a:ln>
          </p:spPr>
          <p:txBody>
            <a:bodyPr vert="horz" wrap="square" lIns="0" tIns="0" rIns="0" bIns="0" rtlCol="0">
              <a:spAutoFit/>
            </a:bodyPr>
            <a:lstStyle/>
            <a:p>
              <a:pPr algn="ctr">
                <a:lnSpc>
                  <a:spcPct val="90000"/>
                </a:lnSpc>
                <a:spcBef>
                  <a:spcPts val="400"/>
                </a:spcBef>
                <a:buSzPct val="100000"/>
              </a:pPr>
              <a:r>
                <a:rPr lang="es-ES_tradnl" dirty="0">
                  <a:sym typeface="+mn-lt"/>
                </a:rPr>
                <a:t>Protocolos asistenciales</a:t>
              </a:r>
            </a:p>
          </p:txBody>
        </p:sp>
        <p:sp>
          <p:nvSpPr>
            <p:cNvPr id="43" name="Freeform: Shape 42">
              <a:extLst>
                <a:ext uri="{FF2B5EF4-FFF2-40B4-BE49-F238E27FC236}">
                  <a16:creationId xmlns:a16="http://schemas.microsoft.com/office/drawing/2014/main" id="{18421F61-D8F3-4D4E-971C-C855AC2A03D1}"/>
                </a:ext>
              </a:extLst>
            </p:cNvPr>
            <p:cNvSpPr>
              <a:spLocks noChangeAspect="1"/>
            </p:cNvSpPr>
            <p:nvPr/>
          </p:nvSpPr>
          <p:spPr>
            <a:xfrm>
              <a:off x="5883251" y="5946505"/>
              <a:ext cx="439393" cy="486470"/>
            </a:xfrm>
            <a:custGeom>
              <a:avLst/>
              <a:gdLst>
                <a:gd name="connsiteX0" fmla="*/ 175069 w 2450965"/>
                <a:gd name="connsiteY0" fmla="*/ 2450963 h 2713568"/>
                <a:gd name="connsiteX1" fmla="*/ 1050413 w 2450965"/>
                <a:gd name="connsiteY1" fmla="*/ 2450963 h 2713568"/>
                <a:gd name="connsiteX2" fmla="*/ 1050413 w 2450965"/>
                <a:gd name="connsiteY2" fmla="*/ 2538499 h 2713568"/>
                <a:gd name="connsiteX3" fmla="*/ 175069 w 2450965"/>
                <a:gd name="connsiteY3" fmla="*/ 2538499 h 2713568"/>
                <a:gd name="connsiteX4" fmla="*/ 1750689 w 2450965"/>
                <a:gd name="connsiteY4" fmla="*/ 2319662 h 2713568"/>
                <a:gd name="connsiteX5" fmla="*/ 1838225 w 2450965"/>
                <a:gd name="connsiteY5" fmla="*/ 2319662 h 2713568"/>
                <a:gd name="connsiteX6" fmla="*/ 1838225 w 2450965"/>
                <a:gd name="connsiteY6" fmla="*/ 2407198 h 2713568"/>
                <a:gd name="connsiteX7" fmla="*/ 1750689 w 2450965"/>
                <a:gd name="connsiteY7" fmla="*/ 2407198 h 2713568"/>
                <a:gd name="connsiteX8" fmla="*/ 175069 w 2450965"/>
                <a:gd name="connsiteY8" fmla="*/ 2275894 h 2713568"/>
                <a:gd name="connsiteX9" fmla="*/ 1050413 w 2450965"/>
                <a:gd name="connsiteY9" fmla="*/ 2275894 h 2713568"/>
                <a:gd name="connsiteX10" fmla="*/ 1050413 w 2450965"/>
                <a:gd name="connsiteY10" fmla="*/ 2363430 h 2713568"/>
                <a:gd name="connsiteX11" fmla="*/ 175069 w 2450965"/>
                <a:gd name="connsiteY11" fmla="*/ 2363430 h 2713568"/>
                <a:gd name="connsiteX12" fmla="*/ 175069 w 2450965"/>
                <a:gd name="connsiteY12" fmla="*/ 2100826 h 2713568"/>
                <a:gd name="connsiteX13" fmla="*/ 1050413 w 2450965"/>
                <a:gd name="connsiteY13" fmla="*/ 2100826 h 2713568"/>
                <a:gd name="connsiteX14" fmla="*/ 1050413 w 2450965"/>
                <a:gd name="connsiteY14" fmla="*/ 2188362 h 2713568"/>
                <a:gd name="connsiteX15" fmla="*/ 175069 w 2450965"/>
                <a:gd name="connsiteY15" fmla="*/ 2188362 h 2713568"/>
                <a:gd name="connsiteX16" fmla="*/ 1599036 w 2450965"/>
                <a:gd name="connsiteY16" fmla="*/ 1619387 h 2713568"/>
                <a:gd name="connsiteX17" fmla="*/ 1488086 w 2450965"/>
                <a:gd name="connsiteY17" fmla="*/ 1730337 h 2713568"/>
                <a:gd name="connsiteX18" fmla="*/ 1488086 w 2450965"/>
                <a:gd name="connsiteY18" fmla="*/ 1735632 h 2713568"/>
                <a:gd name="connsiteX19" fmla="*/ 1516141 w 2450965"/>
                <a:gd name="connsiteY19" fmla="*/ 1809380 h 2713568"/>
                <a:gd name="connsiteX20" fmla="*/ 1794457 w 2450965"/>
                <a:gd name="connsiteY20" fmla="*/ 2122491 h 2713568"/>
                <a:gd name="connsiteX21" fmla="*/ 2072817 w 2450965"/>
                <a:gd name="connsiteY21" fmla="*/ 1809380 h 2713568"/>
                <a:gd name="connsiteX22" fmla="*/ 2100828 w 2450965"/>
                <a:gd name="connsiteY22" fmla="*/ 1735632 h 2713568"/>
                <a:gd name="connsiteX23" fmla="*/ 2100828 w 2450965"/>
                <a:gd name="connsiteY23" fmla="*/ 1730337 h 2713568"/>
                <a:gd name="connsiteX24" fmla="*/ 1989878 w 2450965"/>
                <a:gd name="connsiteY24" fmla="*/ 1619387 h 2713568"/>
                <a:gd name="connsiteX25" fmla="*/ 1911403 w 2450965"/>
                <a:gd name="connsiteY25" fmla="*/ 1651862 h 2713568"/>
                <a:gd name="connsiteX26" fmla="*/ 1825401 w 2450965"/>
                <a:gd name="connsiteY26" fmla="*/ 1737865 h 2713568"/>
                <a:gd name="connsiteX27" fmla="*/ 1763514 w 2450965"/>
                <a:gd name="connsiteY27" fmla="*/ 1737865 h 2713568"/>
                <a:gd name="connsiteX28" fmla="*/ 1677510 w 2450965"/>
                <a:gd name="connsiteY28" fmla="*/ 1651862 h 2713568"/>
                <a:gd name="connsiteX29" fmla="*/ 1599036 w 2450965"/>
                <a:gd name="connsiteY29" fmla="*/ 1619387 h 2713568"/>
                <a:gd name="connsiteX30" fmla="*/ 1599036 w 2450965"/>
                <a:gd name="connsiteY30" fmla="*/ 1531852 h 2713568"/>
                <a:gd name="connsiteX31" fmla="*/ 1739398 w 2450965"/>
                <a:gd name="connsiteY31" fmla="*/ 1589975 h 2713568"/>
                <a:gd name="connsiteX32" fmla="*/ 1794457 w 2450965"/>
                <a:gd name="connsiteY32" fmla="*/ 1645034 h 2713568"/>
                <a:gd name="connsiteX33" fmla="*/ 1849516 w 2450965"/>
                <a:gd name="connsiteY33" fmla="*/ 1589975 h 2713568"/>
                <a:gd name="connsiteX34" fmla="*/ 1989878 w 2450965"/>
                <a:gd name="connsiteY34" fmla="*/ 1531852 h 2713568"/>
                <a:gd name="connsiteX35" fmla="*/ 2188362 w 2450965"/>
                <a:gd name="connsiteY35" fmla="*/ 1730337 h 2713568"/>
                <a:gd name="connsiteX36" fmla="*/ 2188362 w 2450965"/>
                <a:gd name="connsiteY36" fmla="*/ 1735632 h 2713568"/>
                <a:gd name="connsiteX37" fmla="*/ 2138249 w 2450965"/>
                <a:gd name="connsiteY37" fmla="*/ 1867503 h 2713568"/>
                <a:gd name="connsiteX38" fmla="*/ 1827151 w 2450965"/>
                <a:gd name="connsiteY38" fmla="*/ 2217422 h 2713568"/>
                <a:gd name="connsiteX39" fmla="*/ 1794457 w 2450965"/>
                <a:gd name="connsiteY39" fmla="*/ 2232128 h 2713568"/>
                <a:gd name="connsiteX40" fmla="*/ 1761763 w 2450965"/>
                <a:gd name="connsiteY40" fmla="*/ 2217422 h 2713568"/>
                <a:gd name="connsiteX41" fmla="*/ 1450709 w 2450965"/>
                <a:gd name="connsiteY41" fmla="*/ 1867503 h 2713568"/>
                <a:gd name="connsiteX42" fmla="*/ 1400551 w 2450965"/>
                <a:gd name="connsiteY42" fmla="*/ 1735632 h 2713568"/>
                <a:gd name="connsiteX43" fmla="*/ 1400551 w 2450965"/>
                <a:gd name="connsiteY43" fmla="*/ 1730337 h 2713568"/>
                <a:gd name="connsiteX44" fmla="*/ 1599036 w 2450965"/>
                <a:gd name="connsiteY44" fmla="*/ 1531852 h 2713568"/>
                <a:gd name="connsiteX45" fmla="*/ 175069 w 2450965"/>
                <a:gd name="connsiteY45" fmla="*/ 1400550 h 2713568"/>
                <a:gd name="connsiteX46" fmla="*/ 1050413 w 2450965"/>
                <a:gd name="connsiteY46" fmla="*/ 1400550 h 2713568"/>
                <a:gd name="connsiteX47" fmla="*/ 1050413 w 2450965"/>
                <a:gd name="connsiteY47" fmla="*/ 1488086 h 2713568"/>
                <a:gd name="connsiteX48" fmla="*/ 175069 w 2450965"/>
                <a:gd name="connsiteY48" fmla="*/ 1488086 h 2713568"/>
                <a:gd name="connsiteX49" fmla="*/ 175069 w 2450965"/>
                <a:gd name="connsiteY49" fmla="*/ 1225481 h 2713568"/>
                <a:gd name="connsiteX50" fmla="*/ 1050413 w 2450965"/>
                <a:gd name="connsiteY50" fmla="*/ 1225481 h 2713568"/>
                <a:gd name="connsiteX51" fmla="*/ 1050413 w 2450965"/>
                <a:gd name="connsiteY51" fmla="*/ 1313017 h 2713568"/>
                <a:gd name="connsiteX52" fmla="*/ 175069 w 2450965"/>
                <a:gd name="connsiteY52" fmla="*/ 1313017 h 2713568"/>
                <a:gd name="connsiteX53" fmla="*/ 1794456 w 2450965"/>
                <a:gd name="connsiteY53" fmla="*/ 1161100 h 2713568"/>
                <a:gd name="connsiteX54" fmla="*/ 1247629 w 2450965"/>
                <a:gd name="connsiteY54" fmla="*/ 1400550 h 2713568"/>
                <a:gd name="connsiteX55" fmla="*/ 1225483 w 2450965"/>
                <a:gd name="connsiteY55" fmla="*/ 1400550 h 2713568"/>
                <a:gd name="connsiteX56" fmla="*/ 1225483 w 2450965"/>
                <a:gd name="connsiteY56" fmla="*/ 2065637 h 2713568"/>
                <a:gd name="connsiteX57" fmla="*/ 1423967 w 2450965"/>
                <a:gd name="connsiteY57" fmla="*/ 2407679 h 2713568"/>
                <a:gd name="connsiteX58" fmla="*/ 1794456 w 2450965"/>
                <a:gd name="connsiteY58" fmla="*/ 2619424 h 2713568"/>
                <a:gd name="connsiteX59" fmla="*/ 2164946 w 2450965"/>
                <a:gd name="connsiteY59" fmla="*/ 2407635 h 2713568"/>
                <a:gd name="connsiteX60" fmla="*/ 2363430 w 2450965"/>
                <a:gd name="connsiteY60" fmla="*/ 2065637 h 2713568"/>
                <a:gd name="connsiteX61" fmla="*/ 2363430 w 2450965"/>
                <a:gd name="connsiteY61" fmla="*/ 1400550 h 2713568"/>
                <a:gd name="connsiteX62" fmla="*/ 2341284 w 2450965"/>
                <a:gd name="connsiteY62" fmla="*/ 1400550 h 2713568"/>
                <a:gd name="connsiteX63" fmla="*/ 1794456 w 2450965"/>
                <a:gd name="connsiteY63" fmla="*/ 1161100 h 2713568"/>
                <a:gd name="connsiteX64" fmla="*/ 1794479 w 2450965"/>
                <a:gd name="connsiteY64" fmla="*/ 1051211 h 2713568"/>
                <a:gd name="connsiteX65" fmla="*/ 1828114 w 2450965"/>
                <a:gd name="connsiteY65" fmla="*/ 1066213 h 2713568"/>
                <a:gd name="connsiteX66" fmla="*/ 1836954 w 2450965"/>
                <a:gd name="connsiteY66" fmla="*/ 1076848 h 2713568"/>
                <a:gd name="connsiteX67" fmla="*/ 2341284 w 2450965"/>
                <a:gd name="connsiteY67" fmla="*/ 1313016 h 2713568"/>
                <a:gd name="connsiteX68" fmla="*/ 2407197 w 2450965"/>
                <a:gd name="connsiteY68" fmla="*/ 1313016 h 2713568"/>
                <a:gd name="connsiteX69" fmla="*/ 2450965 w 2450965"/>
                <a:gd name="connsiteY69" fmla="*/ 1356783 h 2713568"/>
                <a:gd name="connsiteX70" fmla="*/ 2450965 w 2450965"/>
                <a:gd name="connsiteY70" fmla="*/ 2065637 h 2713568"/>
                <a:gd name="connsiteX71" fmla="*/ 2208363 w 2450965"/>
                <a:gd name="connsiteY71" fmla="*/ 2483658 h 2713568"/>
                <a:gd name="connsiteX72" fmla="*/ 1816165 w 2450965"/>
                <a:gd name="connsiteY72" fmla="*/ 2707790 h 2713568"/>
                <a:gd name="connsiteX73" fmla="*/ 1794456 w 2450965"/>
                <a:gd name="connsiteY73" fmla="*/ 2713567 h 2713568"/>
                <a:gd name="connsiteX74" fmla="*/ 1772748 w 2450965"/>
                <a:gd name="connsiteY74" fmla="*/ 2707790 h 2713568"/>
                <a:gd name="connsiteX75" fmla="*/ 1380550 w 2450965"/>
                <a:gd name="connsiteY75" fmla="*/ 2483658 h 2713568"/>
                <a:gd name="connsiteX76" fmla="*/ 1137948 w 2450965"/>
                <a:gd name="connsiteY76" fmla="*/ 2065637 h 2713568"/>
                <a:gd name="connsiteX77" fmla="*/ 1137948 w 2450965"/>
                <a:gd name="connsiteY77" fmla="*/ 1356783 h 2713568"/>
                <a:gd name="connsiteX78" fmla="*/ 1181716 w 2450965"/>
                <a:gd name="connsiteY78" fmla="*/ 1313016 h 2713568"/>
                <a:gd name="connsiteX79" fmla="*/ 1247629 w 2450965"/>
                <a:gd name="connsiteY79" fmla="*/ 1313016 h 2713568"/>
                <a:gd name="connsiteX80" fmla="*/ 1752002 w 2450965"/>
                <a:gd name="connsiteY80" fmla="*/ 1076804 h 2713568"/>
                <a:gd name="connsiteX81" fmla="*/ 1760843 w 2450965"/>
                <a:gd name="connsiteY81" fmla="*/ 1066213 h 2713568"/>
                <a:gd name="connsiteX82" fmla="*/ 1794479 w 2450965"/>
                <a:gd name="connsiteY82" fmla="*/ 1051211 h 2713568"/>
                <a:gd name="connsiteX83" fmla="*/ 350138 w 2450965"/>
                <a:gd name="connsiteY83" fmla="*/ 437672 h 2713568"/>
                <a:gd name="connsiteX84" fmla="*/ 350138 w 2450965"/>
                <a:gd name="connsiteY84" fmla="*/ 973296 h 2713568"/>
                <a:gd name="connsiteX85" fmla="*/ 491550 w 2450965"/>
                <a:gd name="connsiteY85" fmla="*/ 803522 h 2713568"/>
                <a:gd name="connsiteX86" fmla="*/ 525207 w 2450965"/>
                <a:gd name="connsiteY86" fmla="*/ 787810 h 2713568"/>
                <a:gd name="connsiteX87" fmla="*/ 558864 w 2450965"/>
                <a:gd name="connsiteY87" fmla="*/ 803522 h 2713568"/>
                <a:gd name="connsiteX88" fmla="*/ 700276 w 2450965"/>
                <a:gd name="connsiteY88" fmla="*/ 973296 h 2713568"/>
                <a:gd name="connsiteX89" fmla="*/ 700276 w 2450965"/>
                <a:gd name="connsiteY89" fmla="*/ 437672 h 2713568"/>
                <a:gd name="connsiteX90" fmla="*/ 1488086 w 2450965"/>
                <a:gd name="connsiteY90" fmla="*/ 324490 h 2713568"/>
                <a:gd name="connsiteX91" fmla="*/ 1488086 w 2450965"/>
                <a:gd name="connsiteY91" fmla="*/ 525207 h 2713568"/>
                <a:gd name="connsiteX92" fmla="*/ 1688803 w 2450965"/>
                <a:gd name="connsiteY92" fmla="*/ 525207 h 2713568"/>
                <a:gd name="connsiteX93" fmla="*/ 350138 w 2450965"/>
                <a:gd name="connsiteY93" fmla="*/ 262604 h 2713568"/>
                <a:gd name="connsiteX94" fmla="*/ 350138 w 2450965"/>
                <a:gd name="connsiteY94" fmla="*/ 350138 h 2713568"/>
                <a:gd name="connsiteX95" fmla="*/ 700276 w 2450965"/>
                <a:gd name="connsiteY95" fmla="*/ 350138 h 2713568"/>
                <a:gd name="connsiteX96" fmla="*/ 700276 w 2450965"/>
                <a:gd name="connsiteY96" fmla="*/ 262604 h 2713568"/>
                <a:gd name="connsiteX97" fmla="*/ 218836 w 2450965"/>
                <a:gd name="connsiteY97" fmla="*/ 0 h 2713568"/>
                <a:gd name="connsiteX98" fmla="*/ 1969526 w 2450965"/>
                <a:gd name="connsiteY98" fmla="*/ 0 h 2713568"/>
                <a:gd name="connsiteX99" fmla="*/ 2013293 w 2450965"/>
                <a:gd name="connsiteY99" fmla="*/ 43768 h 2713568"/>
                <a:gd name="connsiteX100" fmla="*/ 2013293 w 2450965"/>
                <a:gd name="connsiteY100" fmla="*/ 1050413 h 2713568"/>
                <a:gd name="connsiteX101" fmla="*/ 1925758 w 2450965"/>
                <a:gd name="connsiteY101" fmla="*/ 1050413 h 2713568"/>
                <a:gd name="connsiteX102" fmla="*/ 1925758 w 2450965"/>
                <a:gd name="connsiteY102" fmla="*/ 87535 h 2713568"/>
                <a:gd name="connsiteX103" fmla="*/ 262604 w 2450965"/>
                <a:gd name="connsiteY103" fmla="*/ 87535 h 2713568"/>
                <a:gd name="connsiteX104" fmla="*/ 262604 w 2450965"/>
                <a:gd name="connsiteY104" fmla="*/ 175069 h 2713568"/>
                <a:gd name="connsiteX105" fmla="*/ 306371 w 2450965"/>
                <a:gd name="connsiteY105" fmla="*/ 175069 h 2713568"/>
                <a:gd name="connsiteX106" fmla="*/ 744043 w 2450965"/>
                <a:gd name="connsiteY106" fmla="*/ 175069 h 2713568"/>
                <a:gd name="connsiteX107" fmla="*/ 1444319 w 2450965"/>
                <a:gd name="connsiteY107" fmla="*/ 175069 h 2713568"/>
                <a:gd name="connsiteX108" fmla="*/ 1475350 w 2450965"/>
                <a:gd name="connsiteY108" fmla="*/ 187981 h 2713568"/>
                <a:gd name="connsiteX109" fmla="*/ 1825356 w 2450965"/>
                <a:gd name="connsiteY109" fmla="*/ 537987 h 2713568"/>
                <a:gd name="connsiteX110" fmla="*/ 1838224 w 2450965"/>
                <a:gd name="connsiteY110" fmla="*/ 568974 h 2713568"/>
                <a:gd name="connsiteX111" fmla="*/ 1838224 w 2450965"/>
                <a:gd name="connsiteY111" fmla="*/ 962879 h 2713568"/>
                <a:gd name="connsiteX112" fmla="*/ 1750690 w 2450965"/>
                <a:gd name="connsiteY112" fmla="*/ 962879 h 2713568"/>
                <a:gd name="connsiteX113" fmla="*/ 1750690 w 2450965"/>
                <a:gd name="connsiteY113" fmla="*/ 612741 h 2713568"/>
                <a:gd name="connsiteX114" fmla="*/ 1444319 w 2450965"/>
                <a:gd name="connsiteY114" fmla="*/ 612741 h 2713568"/>
                <a:gd name="connsiteX115" fmla="*/ 1400552 w 2450965"/>
                <a:gd name="connsiteY115" fmla="*/ 568974 h 2713568"/>
                <a:gd name="connsiteX116" fmla="*/ 1400552 w 2450965"/>
                <a:gd name="connsiteY116" fmla="*/ 262604 h 2713568"/>
                <a:gd name="connsiteX117" fmla="*/ 787810 w 2450965"/>
                <a:gd name="connsiteY117" fmla="*/ 262604 h 2713568"/>
                <a:gd name="connsiteX118" fmla="*/ 787810 w 2450965"/>
                <a:gd name="connsiteY118" fmla="*/ 1094181 h 2713568"/>
                <a:gd name="connsiteX119" fmla="*/ 758967 w 2450965"/>
                <a:gd name="connsiteY119" fmla="*/ 1135322 h 2713568"/>
                <a:gd name="connsiteX120" fmla="*/ 744043 w 2450965"/>
                <a:gd name="connsiteY120" fmla="*/ 1137948 h 2713568"/>
                <a:gd name="connsiteX121" fmla="*/ 710386 w 2450965"/>
                <a:gd name="connsiteY121" fmla="*/ 1122192 h 2713568"/>
                <a:gd name="connsiteX122" fmla="*/ 525207 w 2450965"/>
                <a:gd name="connsiteY122" fmla="*/ 899942 h 2713568"/>
                <a:gd name="connsiteX123" fmla="*/ 339984 w 2450965"/>
                <a:gd name="connsiteY123" fmla="*/ 1122192 h 2713568"/>
                <a:gd name="connsiteX124" fmla="*/ 291446 w 2450965"/>
                <a:gd name="connsiteY124" fmla="*/ 1135322 h 2713568"/>
                <a:gd name="connsiteX125" fmla="*/ 262604 w 2450965"/>
                <a:gd name="connsiteY125" fmla="*/ 1094181 h 2713568"/>
                <a:gd name="connsiteX126" fmla="*/ 262604 w 2450965"/>
                <a:gd name="connsiteY126" fmla="*/ 262604 h 2713568"/>
                <a:gd name="connsiteX127" fmla="*/ 87535 w 2450965"/>
                <a:gd name="connsiteY127" fmla="*/ 262604 h 2713568"/>
                <a:gd name="connsiteX128" fmla="*/ 87535 w 2450965"/>
                <a:gd name="connsiteY128" fmla="*/ 2626034 h 2713568"/>
                <a:gd name="connsiteX129" fmla="*/ 1531854 w 2450965"/>
                <a:gd name="connsiteY129" fmla="*/ 2626034 h 2713568"/>
                <a:gd name="connsiteX130" fmla="*/ 1531854 w 2450965"/>
                <a:gd name="connsiteY130" fmla="*/ 2713568 h 2713568"/>
                <a:gd name="connsiteX131" fmla="*/ 43768 w 2450965"/>
                <a:gd name="connsiteY131" fmla="*/ 2713568 h 2713568"/>
                <a:gd name="connsiteX132" fmla="*/ 0 w 2450965"/>
                <a:gd name="connsiteY132" fmla="*/ 2669801 h 2713568"/>
                <a:gd name="connsiteX133" fmla="*/ 0 w 2450965"/>
                <a:gd name="connsiteY133" fmla="*/ 218836 h 2713568"/>
                <a:gd name="connsiteX134" fmla="*/ 43768 w 2450965"/>
                <a:gd name="connsiteY134" fmla="*/ 175069 h 2713568"/>
                <a:gd name="connsiteX135" fmla="*/ 175069 w 2450965"/>
                <a:gd name="connsiteY135" fmla="*/ 175069 h 2713568"/>
                <a:gd name="connsiteX136" fmla="*/ 175069 w 2450965"/>
                <a:gd name="connsiteY136" fmla="*/ 43768 h 2713568"/>
                <a:gd name="connsiteX137" fmla="*/ 218836 w 2450965"/>
                <a:gd name="connsiteY137" fmla="*/ 0 h 271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2450965" h="2713568">
                  <a:moveTo>
                    <a:pt x="175069" y="2450963"/>
                  </a:moveTo>
                  <a:lnTo>
                    <a:pt x="1050413" y="2450963"/>
                  </a:lnTo>
                  <a:lnTo>
                    <a:pt x="1050413" y="2538499"/>
                  </a:lnTo>
                  <a:lnTo>
                    <a:pt x="175069" y="2538499"/>
                  </a:lnTo>
                  <a:close/>
                  <a:moveTo>
                    <a:pt x="1750689" y="2319662"/>
                  </a:moveTo>
                  <a:lnTo>
                    <a:pt x="1838225" y="2319662"/>
                  </a:lnTo>
                  <a:lnTo>
                    <a:pt x="1838225" y="2407198"/>
                  </a:lnTo>
                  <a:lnTo>
                    <a:pt x="1750689" y="2407198"/>
                  </a:lnTo>
                  <a:close/>
                  <a:moveTo>
                    <a:pt x="175069" y="2275894"/>
                  </a:moveTo>
                  <a:lnTo>
                    <a:pt x="1050413" y="2275894"/>
                  </a:lnTo>
                  <a:lnTo>
                    <a:pt x="1050413" y="2363430"/>
                  </a:lnTo>
                  <a:lnTo>
                    <a:pt x="175069" y="2363430"/>
                  </a:lnTo>
                  <a:close/>
                  <a:moveTo>
                    <a:pt x="175069" y="2100826"/>
                  </a:moveTo>
                  <a:lnTo>
                    <a:pt x="1050413" y="2100826"/>
                  </a:lnTo>
                  <a:lnTo>
                    <a:pt x="1050413" y="2188362"/>
                  </a:lnTo>
                  <a:lnTo>
                    <a:pt x="175069" y="2188362"/>
                  </a:lnTo>
                  <a:close/>
                  <a:moveTo>
                    <a:pt x="1599036" y="1619387"/>
                  </a:moveTo>
                  <a:cubicBezTo>
                    <a:pt x="1537893" y="1619387"/>
                    <a:pt x="1488086" y="1669194"/>
                    <a:pt x="1488086" y="1730337"/>
                  </a:cubicBezTo>
                  <a:lnTo>
                    <a:pt x="1488086" y="1735632"/>
                  </a:lnTo>
                  <a:cubicBezTo>
                    <a:pt x="1488086" y="1762812"/>
                    <a:pt x="1498065" y="1789028"/>
                    <a:pt x="1516141" y="1809380"/>
                  </a:cubicBezTo>
                  <a:lnTo>
                    <a:pt x="1794457" y="2122491"/>
                  </a:lnTo>
                  <a:lnTo>
                    <a:pt x="2072817" y="1809380"/>
                  </a:lnTo>
                  <a:cubicBezTo>
                    <a:pt x="2090849" y="1789028"/>
                    <a:pt x="2100828" y="1762812"/>
                    <a:pt x="2100828" y="1735632"/>
                  </a:cubicBezTo>
                  <a:lnTo>
                    <a:pt x="2100828" y="1730337"/>
                  </a:lnTo>
                  <a:cubicBezTo>
                    <a:pt x="2100828" y="1669194"/>
                    <a:pt x="2051021" y="1619387"/>
                    <a:pt x="1989878" y="1619387"/>
                  </a:cubicBezTo>
                  <a:cubicBezTo>
                    <a:pt x="1960204" y="1619387"/>
                    <a:pt x="1932324" y="1630941"/>
                    <a:pt x="1911403" y="1651862"/>
                  </a:cubicBezTo>
                  <a:lnTo>
                    <a:pt x="1825401" y="1737865"/>
                  </a:lnTo>
                  <a:cubicBezTo>
                    <a:pt x="1808288" y="1754978"/>
                    <a:pt x="1780627" y="1754978"/>
                    <a:pt x="1763514" y="1737865"/>
                  </a:cubicBezTo>
                  <a:lnTo>
                    <a:pt x="1677510" y="1651862"/>
                  </a:lnTo>
                  <a:cubicBezTo>
                    <a:pt x="1656546" y="1630941"/>
                    <a:pt x="1628710" y="1619387"/>
                    <a:pt x="1599036" y="1619387"/>
                  </a:cubicBezTo>
                  <a:close/>
                  <a:moveTo>
                    <a:pt x="1599036" y="1531852"/>
                  </a:moveTo>
                  <a:cubicBezTo>
                    <a:pt x="1652082" y="1531852"/>
                    <a:pt x="1701932" y="1552511"/>
                    <a:pt x="1739398" y="1589975"/>
                  </a:cubicBezTo>
                  <a:lnTo>
                    <a:pt x="1794457" y="1645034"/>
                  </a:lnTo>
                  <a:lnTo>
                    <a:pt x="1849516" y="1589975"/>
                  </a:lnTo>
                  <a:cubicBezTo>
                    <a:pt x="1886981" y="1552511"/>
                    <a:pt x="1936832" y="1531852"/>
                    <a:pt x="1989878" y="1531852"/>
                  </a:cubicBezTo>
                  <a:cubicBezTo>
                    <a:pt x="2099340" y="1531852"/>
                    <a:pt x="2188362" y="1620875"/>
                    <a:pt x="2188362" y="1730337"/>
                  </a:cubicBezTo>
                  <a:lnTo>
                    <a:pt x="2188362" y="1735632"/>
                  </a:lnTo>
                  <a:cubicBezTo>
                    <a:pt x="2188362" y="1784302"/>
                    <a:pt x="2170593" y="1831133"/>
                    <a:pt x="2138249" y="1867503"/>
                  </a:cubicBezTo>
                  <a:lnTo>
                    <a:pt x="1827151" y="2217422"/>
                  </a:lnTo>
                  <a:cubicBezTo>
                    <a:pt x="1818879" y="2226788"/>
                    <a:pt x="1806931" y="2232128"/>
                    <a:pt x="1794457" y="2232128"/>
                  </a:cubicBezTo>
                  <a:cubicBezTo>
                    <a:pt x="1781984" y="2232128"/>
                    <a:pt x="1770035" y="2226788"/>
                    <a:pt x="1761763" y="2217422"/>
                  </a:cubicBezTo>
                  <a:lnTo>
                    <a:pt x="1450709" y="1867503"/>
                  </a:lnTo>
                  <a:cubicBezTo>
                    <a:pt x="1418321" y="1831133"/>
                    <a:pt x="1400551" y="1784258"/>
                    <a:pt x="1400551" y="1735632"/>
                  </a:cubicBezTo>
                  <a:lnTo>
                    <a:pt x="1400551" y="1730337"/>
                  </a:lnTo>
                  <a:cubicBezTo>
                    <a:pt x="1400551" y="1620875"/>
                    <a:pt x="1489574" y="1531852"/>
                    <a:pt x="1599036" y="1531852"/>
                  </a:cubicBezTo>
                  <a:close/>
                  <a:moveTo>
                    <a:pt x="175069" y="1400550"/>
                  </a:moveTo>
                  <a:lnTo>
                    <a:pt x="1050413" y="1400550"/>
                  </a:lnTo>
                  <a:lnTo>
                    <a:pt x="1050413" y="1488086"/>
                  </a:lnTo>
                  <a:lnTo>
                    <a:pt x="175069" y="1488086"/>
                  </a:lnTo>
                  <a:close/>
                  <a:moveTo>
                    <a:pt x="175069" y="1225481"/>
                  </a:moveTo>
                  <a:lnTo>
                    <a:pt x="1050413" y="1225481"/>
                  </a:lnTo>
                  <a:lnTo>
                    <a:pt x="1050413" y="1313017"/>
                  </a:lnTo>
                  <a:lnTo>
                    <a:pt x="175069" y="1313017"/>
                  </a:lnTo>
                  <a:close/>
                  <a:moveTo>
                    <a:pt x="1794456" y="1161100"/>
                  </a:moveTo>
                  <a:cubicBezTo>
                    <a:pt x="1653701" y="1313760"/>
                    <a:pt x="1456486" y="1400550"/>
                    <a:pt x="1247629" y="1400550"/>
                  </a:cubicBezTo>
                  <a:lnTo>
                    <a:pt x="1225483" y="1400550"/>
                  </a:lnTo>
                  <a:lnTo>
                    <a:pt x="1225483" y="2065637"/>
                  </a:lnTo>
                  <a:cubicBezTo>
                    <a:pt x="1225483" y="2206656"/>
                    <a:pt x="1301506" y="2337695"/>
                    <a:pt x="1423967" y="2407679"/>
                  </a:cubicBezTo>
                  <a:lnTo>
                    <a:pt x="1794456" y="2619424"/>
                  </a:lnTo>
                  <a:lnTo>
                    <a:pt x="2164946" y="2407635"/>
                  </a:lnTo>
                  <a:cubicBezTo>
                    <a:pt x="2287407" y="2337695"/>
                    <a:pt x="2363430" y="2206656"/>
                    <a:pt x="2363430" y="2065637"/>
                  </a:cubicBezTo>
                  <a:lnTo>
                    <a:pt x="2363430" y="1400550"/>
                  </a:lnTo>
                  <a:lnTo>
                    <a:pt x="2341284" y="1400550"/>
                  </a:lnTo>
                  <a:cubicBezTo>
                    <a:pt x="2132427" y="1400550"/>
                    <a:pt x="1935168" y="1313760"/>
                    <a:pt x="1794456" y="1161100"/>
                  </a:cubicBezTo>
                  <a:close/>
                  <a:moveTo>
                    <a:pt x="1794479" y="1051211"/>
                  </a:moveTo>
                  <a:cubicBezTo>
                    <a:pt x="1807149" y="1051211"/>
                    <a:pt x="1819820" y="1056212"/>
                    <a:pt x="1828114" y="1066213"/>
                  </a:cubicBezTo>
                  <a:lnTo>
                    <a:pt x="1836954" y="1076848"/>
                  </a:lnTo>
                  <a:cubicBezTo>
                    <a:pt x="1962041" y="1226926"/>
                    <a:pt x="2145863" y="1313016"/>
                    <a:pt x="2341284" y="1313016"/>
                  </a:cubicBezTo>
                  <a:lnTo>
                    <a:pt x="2407197" y="1313016"/>
                  </a:lnTo>
                  <a:cubicBezTo>
                    <a:pt x="2431401" y="1313016"/>
                    <a:pt x="2450965" y="1332580"/>
                    <a:pt x="2450965" y="1356783"/>
                  </a:cubicBezTo>
                  <a:lnTo>
                    <a:pt x="2450965" y="2065637"/>
                  </a:lnTo>
                  <a:cubicBezTo>
                    <a:pt x="2450965" y="2237993"/>
                    <a:pt x="2358003" y="2398181"/>
                    <a:pt x="2208363" y="2483658"/>
                  </a:cubicBezTo>
                  <a:lnTo>
                    <a:pt x="1816165" y="2707790"/>
                  </a:lnTo>
                  <a:cubicBezTo>
                    <a:pt x="1809469" y="2711642"/>
                    <a:pt x="1801941" y="2713567"/>
                    <a:pt x="1794456" y="2713567"/>
                  </a:cubicBezTo>
                  <a:cubicBezTo>
                    <a:pt x="1786972" y="2713567"/>
                    <a:pt x="1779444" y="2711642"/>
                    <a:pt x="1772748" y="2707790"/>
                  </a:cubicBezTo>
                  <a:lnTo>
                    <a:pt x="1380550" y="2483658"/>
                  </a:lnTo>
                  <a:cubicBezTo>
                    <a:pt x="1230910" y="2398181"/>
                    <a:pt x="1137948" y="2237993"/>
                    <a:pt x="1137948" y="2065637"/>
                  </a:cubicBezTo>
                  <a:lnTo>
                    <a:pt x="1137948" y="1356783"/>
                  </a:lnTo>
                  <a:cubicBezTo>
                    <a:pt x="1137948" y="1332580"/>
                    <a:pt x="1157512" y="1313016"/>
                    <a:pt x="1181716" y="1313016"/>
                  </a:cubicBezTo>
                  <a:lnTo>
                    <a:pt x="1247629" y="1313016"/>
                  </a:lnTo>
                  <a:cubicBezTo>
                    <a:pt x="1443050" y="1313016"/>
                    <a:pt x="1626872" y="1226926"/>
                    <a:pt x="1752002" y="1076804"/>
                  </a:cubicBezTo>
                  <a:lnTo>
                    <a:pt x="1760843" y="1066213"/>
                  </a:lnTo>
                  <a:cubicBezTo>
                    <a:pt x="1769137" y="1056212"/>
                    <a:pt x="1781808" y="1051211"/>
                    <a:pt x="1794479" y="1051211"/>
                  </a:cubicBezTo>
                  <a:close/>
                  <a:moveTo>
                    <a:pt x="350138" y="437672"/>
                  </a:moveTo>
                  <a:lnTo>
                    <a:pt x="350138" y="973296"/>
                  </a:lnTo>
                  <a:lnTo>
                    <a:pt x="491550" y="803522"/>
                  </a:lnTo>
                  <a:cubicBezTo>
                    <a:pt x="499909" y="793587"/>
                    <a:pt x="512208" y="787810"/>
                    <a:pt x="525207" y="787810"/>
                  </a:cubicBezTo>
                  <a:cubicBezTo>
                    <a:pt x="538206" y="787810"/>
                    <a:pt x="550504" y="793587"/>
                    <a:pt x="558864" y="803522"/>
                  </a:cubicBezTo>
                  <a:lnTo>
                    <a:pt x="700276" y="973296"/>
                  </a:lnTo>
                  <a:lnTo>
                    <a:pt x="700276" y="437672"/>
                  </a:lnTo>
                  <a:close/>
                  <a:moveTo>
                    <a:pt x="1488086" y="324490"/>
                  </a:moveTo>
                  <a:lnTo>
                    <a:pt x="1488086" y="525207"/>
                  </a:lnTo>
                  <a:lnTo>
                    <a:pt x="1688803" y="525207"/>
                  </a:lnTo>
                  <a:close/>
                  <a:moveTo>
                    <a:pt x="350138" y="262604"/>
                  </a:moveTo>
                  <a:lnTo>
                    <a:pt x="350138" y="350138"/>
                  </a:lnTo>
                  <a:lnTo>
                    <a:pt x="700276" y="350138"/>
                  </a:lnTo>
                  <a:lnTo>
                    <a:pt x="700276" y="262604"/>
                  </a:lnTo>
                  <a:close/>
                  <a:moveTo>
                    <a:pt x="218836" y="0"/>
                  </a:moveTo>
                  <a:lnTo>
                    <a:pt x="1969526" y="0"/>
                  </a:lnTo>
                  <a:cubicBezTo>
                    <a:pt x="1993729" y="0"/>
                    <a:pt x="2013293" y="19564"/>
                    <a:pt x="2013293" y="43768"/>
                  </a:cubicBezTo>
                  <a:lnTo>
                    <a:pt x="2013293" y="1050413"/>
                  </a:lnTo>
                  <a:lnTo>
                    <a:pt x="1925758" y="1050413"/>
                  </a:lnTo>
                  <a:lnTo>
                    <a:pt x="1925758" y="87535"/>
                  </a:lnTo>
                  <a:lnTo>
                    <a:pt x="262604" y="87535"/>
                  </a:lnTo>
                  <a:lnTo>
                    <a:pt x="262604" y="175069"/>
                  </a:lnTo>
                  <a:lnTo>
                    <a:pt x="306371" y="175069"/>
                  </a:lnTo>
                  <a:lnTo>
                    <a:pt x="744043" y="175069"/>
                  </a:lnTo>
                  <a:lnTo>
                    <a:pt x="1444319" y="175069"/>
                  </a:lnTo>
                  <a:cubicBezTo>
                    <a:pt x="1456443" y="175069"/>
                    <a:pt x="1467385" y="180015"/>
                    <a:pt x="1475350" y="187981"/>
                  </a:cubicBezTo>
                  <a:lnTo>
                    <a:pt x="1825356" y="537987"/>
                  </a:lnTo>
                  <a:cubicBezTo>
                    <a:pt x="1833278" y="545909"/>
                    <a:pt x="1838224" y="556851"/>
                    <a:pt x="1838224" y="568974"/>
                  </a:cubicBezTo>
                  <a:lnTo>
                    <a:pt x="1838224" y="962879"/>
                  </a:lnTo>
                  <a:lnTo>
                    <a:pt x="1750690" y="962879"/>
                  </a:lnTo>
                  <a:lnTo>
                    <a:pt x="1750690" y="612741"/>
                  </a:lnTo>
                  <a:lnTo>
                    <a:pt x="1444319" y="612741"/>
                  </a:lnTo>
                  <a:cubicBezTo>
                    <a:pt x="1420116" y="612741"/>
                    <a:pt x="1400552" y="593177"/>
                    <a:pt x="1400552" y="568974"/>
                  </a:cubicBezTo>
                  <a:lnTo>
                    <a:pt x="1400552" y="262604"/>
                  </a:lnTo>
                  <a:lnTo>
                    <a:pt x="787810" y="262604"/>
                  </a:lnTo>
                  <a:lnTo>
                    <a:pt x="787810" y="1094181"/>
                  </a:lnTo>
                  <a:cubicBezTo>
                    <a:pt x="787810" y="1112607"/>
                    <a:pt x="776256" y="1129063"/>
                    <a:pt x="758967" y="1135322"/>
                  </a:cubicBezTo>
                  <a:cubicBezTo>
                    <a:pt x="754066" y="1137072"/>
                    <a:pt x="749032" y="1137948"/>
                    <a:pt x="744043" y="1137948"/>
                  </a:cubicBezTo>
                  <a:cubicBezTo>
                    <a:pt x="731307" y="1137948"/>
                    <a:pt x="718921" y="1132389"/>
                    <a:pt x="710386" y="1122192"/>
                  </a:cubicBezTo>
                  <a:lnTo>
                    <a:pt x="525207" y="899942"/>
                  </a:lnTo>
                  <a:lnTo>
                    <a:pt x="339984" y="1122192"/>
                  </a:lnTo>
                  <a:cubicBezTo>
                    <a:pt x="328167" y="1136328"/>
                    <a:pt x="308778" y="1141580"/>
                    <a:pt x="291446" y="1135322"/>
                  </a:cubicBezTo>
                  <a:cubicBezTo>
                    <a:pt x="274158" y="1129063"/>
                    <a:pt x="262604" y="1112607"/>
                    <a:pt x="262604" y="1094181"/>
                  </a:cubicBezTo>
                  <a:lnTo>
                    <a:pt x="262604" y="262604"/>
                  </a:lnTo>
                  <a:lnTo>
                    <a:pt x="87535" y="262604"/>
                  </a:lnTo>
                  <a:lnTo>
                    <a:pt x="87535" y="2626034"/>
                  </a:lnTo>
                  <a:lnTo>
                    <a:pt x="1531854" y="2626034"/>
                  </a:lnTo>
                  <a:lnTo>
                    <a:pt x="1531854" y="2713568"/>
                  </a:lnTo>
                  <a:lnTo>
                    <a:pt x="43768" y="2713568"/>
                  </a:lnTo>
                  <a:cubicBezTo>
                    <a:pt x="19564" y="2713568"/>
                    <a:pt x="0" y="2694004"/>
                    <a:pt x="0" y="2669801"/>
                  </a:cubicBezTo>
                  <a:lnTo>
                    <a:pt x="0" y="218836"/>
                  </a:lnTo>
                  <a:cubicBezTo>
                    <a:pt x="0" y="194633"/>
                    <a:pt x="19564" y="175069"/>
                    <a:pt x="43768" y="175069"/>
                  </a:cubicBezTo>
                  <a:lnTo>
                    <a:pt x="175069" y="175069"/>
                  </a:lnTo>
                  <a:lnTo>
                    <a:pt x="175069" y="43768"/>
                  </a:lnTo>
                  <a:cubicBezTo>
                    <a:pt x="175069" y="19564"/>
                    <a:pt x="194633" y="0"/>
                    <a:pt x="218836" y="0"/>
                  </a:cubicBezTo>
                  <a:close/>
                </a:path>
              </a:pathLst>
            </a:custGeom>
            <a:solidFill>
              <a:schemeClr val="accent6"/>
            </a:solidFill>
            <a:ln w="43755" cap="flat">
              <a:noFill/>
              <a:prstDash val="solid"/>
              <a:miter/>
            </a:ln>
          </p:spPr>
          <p:txBody>
            <a:bodyPr rtlCol="0" anchor="ctr"/>
            <a:lstStyle/>
            <a:p>
              <a:endParaRPr lang="es-ES_tradnl"/>
            </a:p>
          </p:txBody>
        </p:sp>
      </p:grpSp>
      <p:sp>
        <p:nvSpPr>
          <p:cNvPr id="44" name="Freeform: Shape 43">
            <a:extLst>
              <a:ext uri="{FF2B5EF4-FFF2-40B4-BE49-F238E27FC236}">
                <a16:creationId xmlns:a16="http://schemas.microsoft.com/office/drawing/2014/main" id="{95824569-2FD7-480C-BB38-C5756B2EA615}"/>
              </a:ext>
            </a:extLst>
          </p:cNvPr>
          <p:cNvSpPr>
            <a:spLocks noChangeAspect="1"/>
          </p:cNvSpPr>
          <p:nvPr/>
        </p:nvSpPr>
        <p:spPr>
          <a:xfrm>
            <a:off x="4609292" y="4894306"/>
            <a:ext cx="502062" cy="502064"/>
          </a:xfrm>
          <a:custGeom>
            <a:avLst/>
            <a:gdLst>
              <a:gd name="connsiteX0" fmla="*/ 1989419 w 2466880"/>
              <a:gd name="connsiteY0" fmla="*/ 2148583 h 2466889"/>
              <a:gd name="connsiteX1" fmla="*/ 1949631 w 2466880"/>
              <a:gd name="connsiteY1" fmla="*/ 2188371 h 2466889"/>
              <a:gd name="connsiteX2" fmla="*/ 1989419 w 2466880"/>
              <a:gd name="connsiteY2" fmla="*/ 2228160 h 2466889"/>
              <a:gd name="connsiteX3" fmla="*/ 2029208 w 2466880"/>
              <a:gd name="connsiteY3" fmla="*/ 2188371 h 2466889"/>
              <a:gd name="connsiteX4" fmla="*/ 1989419 w 2466880"/>
              <a:gd name="connsiteY4" fmla="*/ 2148583 h 2466889"/>
              <a:gd name="connsiteX5" fmla="*/ 517250 w 2466880"/>
              <a:gd name="connsiteY5" fmla="*/ 2148583 h 2466889"/>
              <a:gd name="connsiteX6" fmla="*/ 477462 w 2466880"/>
              <a:gd name="connsiteY6" fmla="*/ 2188371 h 2466889"/>
              <a:gd name="connsiteX7" fmla="*/ 517250 w 2466880"/>
              <a:gd name="connsiteY7" fmla="*/ 2228160 h 2466889"/>
              <a:gd name="connsiteX8" fmla="*/ 557039 w 2466880"/>
              <a:gd name="connsiteY8" fmla="*/ 2188371 h 2466889"/>
              <a:gd name="connsiteX9" fmla="*/ 517250 w 2466880"/>
              <a:gd name="connsiteY9" fmla="*/ 2148583 h 2466889"/>
              <a:gd name="connsiteX10" fmla="*/ 1989419 w 2466880"/>
              <a:gd name="connsiteY10" fmla="*/ 2069005 h 2466889"/>
              <a:gd name="connsiteX11" fmla="*/ 2108784 w 2466880"/>
              <a:gd name="connsiteY11" fmla="*/ 2188371 h 2466889"/>
              <a:gd name="connsiteX12" fmla="*/ 1989419 w 2466880"/>
              <a:gd name="connsiteY12" fmla="*/ 2307736 h 2466889"/>
              <a:gd name="connsiteX13" fmla="*/ 1870053 w 2466880"/>
              <a:gd name="connsiteY13" fmla="*/ 2188371 h 2466889"/>
              <a:gd name="connsiteX14" fmla="*/ 1989419 w 2466880"/>
              <a:gd name="connsiteY14" fmla="*/ 2069005 h 2466889"/>
              <a:gd name="connsiteX15" fmla="*/ 517250 w 2466880"/>
              <a:gd name="connsiteY15" fmla="*/ 2069005 h 2466889"/>
              <a:gd name="connsiteX16" fmla="*/ 636615 w 2466880"/>
              <a:gd name="connsiteY16" fmla="*/ 2188371 h 2466889"/>
              <a:gd name="connsiteX17" fmla="*/ 517250 w 2466880"/>
              <a:gd name="connsiteY17" fmla="*/ 2307736 h 2466889"/>
              <a:gd name="connsiteX18" fmla="*/ 397884 w 2466880"/>
              <a:gd name="connsiteY18" fmla="*/ 2188371 h 2466889"/>
              <a:gd name="connsiteX19" fmla="*/ 517250 w 2466880"/>
              <a:gd name="connsiteY19" fmla="*/ 2069005 h 2466889"/>
              <a:gd name="connsiteX20" fmla="*/ 1989419 w 2466880"/>
              <a:gd name="connsiteY20" fmla="*/ 1989429 h 2466889"/>
              <a:gd name="connsiteX21" fmla="*/ 1790478 w 2466880"/>
              <a:gd name="connsiteY21" fmla="*/ 2188370 h 2466889"/>
              <a:gd name="connsiteX22" fmla="*/ 1989419 w 2466880"/>
              <a:gd name="connsiteY22" fmla="*/ 2387312 h 2466889"/>
              <a:gd name="connsiteX23" fmla="*/ 2188361 w 2466880"/>
              <a:gd name="connsiteY23" fmla="*/ 2188370 h 2466889"/>
              <a:gd name="connsiteX24" fmla="*/ 1989419 w 2466880"/>
              <a:gd name="connsiteY24" fmla="*/ 1989429 h 2466889"/>
              <a:gd name="connsiteX25" fmla="*/ 517249 w 2466880"/>
              <a:gd name="connsiteY25" fmla="*/ 1989429 h 2466889"/>
              <a:gd name="connsiteX26" fmla="*/ 318307 w 2466880"/>
              <a:gd name="connsiteY26" fmla="*/ 2188370 h 2466889"/>
              <a:gd name="connsiteX27" fmla="*/ 517249 w 2466880"/>
              <a:gd name="connsiteY27" fmla="*/ 2387312 h 2466889"/>
              <a:gd name="connsiteX28" fmla="*/ 716192 w 2466880"/>
              <a:gd name="connsiteY28" fmla="*/ 2188370 h 2466889"/>
              <a:gd name="connsiteX29" fmla="*/ 517249 w 2466880"/>
              <a:gd name="connsiteY29" fmla="*/ 1989429 h 2466889"/>
              <a:gd name="connsiteX30" fmla="*/ 915132 w 2466880"/>
              <a:gd name="connsiteY30" fmla="*/ 1830275 h 2466889"/>
              <a:gd name="connsiteX31" fmla="*/ 994709 w 2466880"/>
              <a:gd name="connsiteY31" fmla="*/ 1830275 h 2466889"/>
              <a:gd name="connsiteX32" fmla="*/ 994709 w 2466880"/>
              <a:gd name="connsiteY32" fmla="*/ 1909852 h 2466889"/>
              <a:gd name="connsiteX33" fmla="*/ 915132 w 2466880"/>
              <a:gd name="connsiteY33" fmla="*/ 1909852 h 2466889"/>
              <a:gd name="connsiteX34" fmla="*/ 119365 w 2466880"/>
              <a:gd name="connsiteY34" fmla="*/ 1750698 h 2466889"/>
              <a:gd name="connsiteX35" fmla="*/ 79577 w 2466880"/>
              <a:gd name="connsiteY35" fmla="*/ 1790487 h 2466889"/>
              <a:gd name="connsiteX36" fmla="*/ 79577 w 2466880"/>
              <a:gd name="connsiteY36" fmla="*/ 1909852 h 2466889"/>
              <a:gd name="connsiteX37" fmla="*/ 159154 w 2466880"/>
              <a:gd name="connsiteY37" fmla="*/ 1909852 h 2466889"/>
              <a:gd name="connsiteX38" fmla="*/ 159154 w 2466880"/>
              <a:gd name="connsiteY38" fmla="*/ 1750698 h 2466889"/>
              <a:gd name="connsiteX39" fmla="*/ 2148572 w 2466880"/>
              <a:gd name="connsiteY39" fmla="*/ 1432391 h 2466889"/>
              <a:gd name="connsiteX40" fmla="*/ 2148572 w 2466880"/>
              <a:gd name="connsiteY40" fmla="*/ 1671122 h 2466889"/>
              <a:gd name="connsiteX41" fmla="*/ 2228148 w 2466880"/>
              <a:gd name="connsiteY41" fmla="*/ 1671122 h 2466889"/>
              <a:gd name="connsiteX42" fmla="*/ 2228148 w 2466880"/>
              <a:gd name="connsiteY42" fmla="*/ 1432391 h 2466889"/>
              <a:gd name="connsiteX43" fmla="*/ 1830265 w 2466880"/>
              <a:gd name="connsiteY43" fmla="*/ 1432391 h 2466889"/>
              <a:gd name="connsiteX44" fmla="*/ 1830265 w 2466880"/>
              <a:gd name="connsiteY44" fmla="*/ 1671122 h 2466889"/>
              <a:gd name="connsiteX45" fmla="*/ 2068995 w 2466880"/>
              <a:gd name="connsiteY45" fmla="*/ 1671122 h 2466889"/>
              <a:gd name="connsiteX46" fmla="*/ 2068995 w 2466880"/>
              <a:gd name="connsiteY46" fmla="*/ 1432391 h 2466889"/>
              <a:gd name="connsiteX47" fmla="*/ 1511958 w 2466880"/>
              <a:gd name="connsiteY47" fmla="*/ 1432391 h 2466889"/>
              <a:gd name="connsiteX48" fmla="*/ 1511958 w 2466880"/>
              <a:gd name="connsiteY48" fmla="*/ 1671122 h 2466889"/>
              <a:gd name="connsiteX49" fmla="*/ 1750688 w 2466880"/>
              <a:gd name="connsiteY49" fmla="*/ 1671122 h 2466889"/>
              <a:gd name="connsiteX50" fmla="*/ 1750688 w 2466880"/>
              <a:gd name="connsiteY50" fmla="*/ 1432391 h 2466889"/>
              <a:gd name="connsiteX51" fmla="*/ 1193651 w 2466880"/>
              <a:gd name="connsiteY51" fmla="*/ 1432391 h 2466889"/>
              <a:gd name="connsiteX52" fmla="*/ 1193651 w 2466880"/>
              <a:gd name="connsiteY52" fmla="*/ 1671122 h 2466889"/>
              <a:gd name="connsiteX53" fmla="*/ 1432381 w 2466880"/>
              <a:gd name="connsiteY53" fmla="*/ 1671122 h 2466889"/>
              <a:gd name="connsiteX54" fmla="*/ 1432381 w 2466880"/>
              <a:gd name="connsiteY54" fmla="*/ 1432391 h 2466889"/>
              <a:gd name="connsiteX55" fmla="*/ 738712 w 2466880"/>
              <a:gd name="connsiteY55" fmla="*/ 1432391 h 2466889"/>
              <a:gd name="connsiteX56" fmla="*/ 636614 w 2466880"/>
              <a:gd name="connsiteY56" fmla="*/ 1602566 h 2466889"/>
              <a:gd name="connsiteX57" fmla="*/ 636614 w 2466880"/>
              <a:gd name="connsiteY57" fmla="*/ 1671122 h 2466889"/>
              <a:gd name="connsiteX58" fmla="*/ 954922 w 2466880"/>
              <a:gd name="connsiteY58" fmla="*/ 1671122 h 2466889"/>
              <a:gd name="connsiteX59" fmla="*/ 954922 w 2466880"/>
              <a:gd name="connsiteY59" fmla="*/ 1432391 h 2466889"/>
              <a:gd name="connsiteX60" fmla="*/ 1153863 w 2466880"/>
              <a:gd name="connsiteY60" fmla="*/ 1352814 h 2466889"/>
              <a:gd name="connsiteX61" fmla="*/ 2267937 w 2466880"/>
              <a:gd name="connsiteY61" fmla="*/ 1352814 h 2466889"/>
              <a:gd name="connsiteX62" fmla="*/ 2307725 w 2466880"/>
              <a:gd name="connsiteY62" fmla="*/ 1392603 h 2466889"/>
              <a:gd name="connsiteX63" fmla="*/ 2307725 w 2466880"/>
              <a:gd name="connsiteY63" fmla="*/ 1710911 h 2466889"/>
              <a:gd name="connsiteX64" fmla="*/ 2267937 w 2466880"/>
              <a:gd name="connsiteY64" fmla="*/ 1750699 h 2466889"/>
              <a:gd name="connsiteX65" fmla="*/ 1153863 w 2466880"/>
              <a:gd name="connsiteY65" fmla="*/ 1750699 h 2466889"/>
              <a:gd name="connsiteX66" fmla="*/ 1114074 w 2466880"/>
              <a:gd name="connsiteY66" fmla="*/ 1710911 h 2466889"/>
              <a:gd name="connsiteX67" fmla="*/ 1114074 w 2466880"/>
              <a:gd name="connsiteY67" fmla="*/ 1392603 h 2466889"/>
              <a:gd name="connsiteX68" fmla="*/ 1153863 w 2466880"/>
              <a:gd name="connsiteY68" fmla="*/ 1352814 h 2466889"/>
              <a:gd name="connsiteX69" fmla="*/ 716192 w 2466880"/>
              <a:gd name="connsiteY69" fmla="*/ 1352814 h 2466889"/>
              <a:gd name="connsiteX70" fmla="*/ 994710 w 2466880"/>
              <a:gd name="connsiteY70" fmla="*/ 1352814 h 2466889"/>
              <a:gd name="connsiteX71" fmla="*/ 1034499 w 2466880"/>
              <a:gd name="connsiteY71" fmla="*/ 1392603 h 2466889"/>
              <a:gd name="connsiteX72" fmla="*/ 1034499 w 2466880"/>
              <a:gd name="connsiteY72" fmla="*/ 1710911 h 2466889"/>
              <a:gd name="connsiteX73" fmla="*/ 994710 w 2466880"/>
              <a:gd name="connsiteY73" fmla="*/ 1750699 h 2466889"/>
              <a:gd name="connsiteX74" fmla="*/ 596826 w 2466880"/>
              <a:gd name="connsiteY74" fmla="*/ 1750699 h 2466889"/>
              <a:gd name="connsiteX75" fmla="*/ 557037 w 2466880"/>
              <a:gd name="connsiteY75" fmla="*/ 1710911 h 2466889"/>
              <a:gd name="connsiteX76" fmla="*/ 557037 w 2466880"/>
              <a:gd name="connsiteY76" fmla="*/ 1591544 h 2466889"/>
              <a:gd name="connsiteX77" fmla="*/ 562727 w 2466880"/>
              <a:gd name="connsiteY77" fmla="*/ 1571053 h 2466889"/>
              <a:gd name="connsiteX78" fmla="*/ 682093 w 2466880"/>
              <a:gd name="connsiteY78" fmla="*/ 1372112 h 2466889"/>
              <a:gd name="connsiteX79" fmla="*/ 716192 w 2466880"/>
              <a:gd name="connsiteY79" fmla="*/ 1352814 h 2466889"/>
              <a:gd name="connsiteX80" fmla="*/ 698128 w 2466880"/>
              <a:gd name="connsiteY80" fmla="*/ 1193661 h 2466889"/>
              <a:gd name="connsiteX81" fmla="*/ 351769 w 2466880"/>
              <a:gd name="connsiteY81" fmla="*/ 1732436 h 2466889"/>
              <a:gd name="connsiteX82" fmla="*/ 318307 w 2466880"/>
              <a:gd name="connsiteY82" fmla="*/ 1750698 h 2466889"/>
              <a:gd name="connsiteX83" fmla="*/ 238730 w 2466880"/>
              <a:gd name="connsiteY83" fmla="*/ 1750698 h 2466889"/>
              <a:gd name="connsiteX84" fmla="*/ 238730 w 2466880"/>
              <a:gd name="connsiteY84" fmla="*/ 1949640 h 2466889"/>
              <a:gd name="connsiteX85" fmla="*/ 198942 w 2466880"/>
              <a:gd name="connsiteY85" fmla="*/ 1989429 h 2466889"/>
              <a:gd name="connsiteX86" fmla="*/ 79577 w 2466880"/>
              <a:gd name="connsiteY86" fmla="*/ 1989429 h 2466889"/>
              <a:gd name="connsiteX87" fmla="*/ 79577 w 2466880"/>
              <a:gd name="connsiteY87" fmla="*/ 2148582 h 2466889"/>
              <a:gd name="connsiteX88" fmla="*/ 241914 w 2466880"/>
              <a:gd name="connsiteY88" fmla="*/ 2148582 h 2466889"/>
              <a:gd name="connsiteX89" fmla="*/ 517249 w 2466880"/>
              <a:gd name="connsiteY89" fmla="*/ 1909852 h 2466889"/>
              <a:gd name="connsiteX90" fmla="*/ 792585 w 2466880"/>
              <a:gd name="connsiteY90" fmla="*/ 2148582 h 2466889"/>
              <a:gd name="connsiteX91" fmla="*/ 1714084 w 2466880"/>
              <a:gd name="connsiteY91" fmla="*/ 2148582 h 2466889"/>
              <a:gd name="connsiteX92" fmla="*/ 1989419 w 2466880"/>
              <a:gd name="connsiteY92" fmla="*/ 1909852 h 2466889"/>
              <a:gd name="connsiteX93" fmla="*/ 2264755 w 2466880"/>
              <a:gd name="connsiteY93" fmla="*/ 2148582 h 2466889"/>
              <a:gd name="connsiteX94" fmla="*/ 2387303 w 2466880"/>
              <a:gd name="connsiteY94" fmla="*/ 2148582 h 2466889"/>
              <a:gd name="connsiteX95" fmla="*/ 2387303 w 2466880"/>
              <a:gd name="connsiteY95" fmla="*/ 1193661 h 2466889"/>
              <a:gd name="connsiteX96" fmla="*/ 835557 w 2466880"/>
              <a:gd name="connsiteY96" fmla="*/ 1034508 h 2466889"/>
              <a:gd name="connsiteX97" fmla="*/ 795768 w 2466880"/>
              <a:gd name="connsiteY97" fmla="*/ 1074296 h 2466889"/>
              <a:gd name="connsiteX98" fmla="*/ 795768 w 2466880"/>
              <a:gd name="connsiteY98" fmla="*/ 1114085 h 2466889"/>
              <a:gd name="connsiteX99" fmla="*/ 875345 w 2466880"/>
              <a:gd name="connsiteY99" fmla="*/ 1114085 h 2466889"/>
              <a:gd name="connsiteX100" fmla="*/ 875345 w 2466880"/>
              <a:gd name="connsiteY100" fmla="*/ 1074296 h 2466889"/>
              <a:gd name="connsiteX101" fmla="*/ 835557 w 2466880"/>
              <a:gd name="connsiteY101" fmla="*/ 1034508 h 2466889"/>
              <a:gd name="connsiteX102" fmla="*/ 835557 w 2466880"/>
              <a:gd name="connsiteY102" fmla="*/ 954931 h 2466889"/>
              <a:gd name="connsiteX103" fmla="*/ 954922 w 2466880"/>
              <a:gd name="connsiteY103" fmla="*/ 1074296 h 2466889"/>
              <a:gd name="connsiteX104" fmla="*/ 954922 w 2466880"/>
              <a:gd name="connsiteY104" fmla="*/ 1114085 h 2466889"/>
              <a:gd name="connsiteX105" fmla="*/ 2427091 w 2466880"/>
              <a:gd name="connsiteY105" fmla="*/ 1114085 h 2466889"/>
              <a:gd name="connsiteX106" fmla="*/ 2466880 w 2466880"/>
              <a:gd name="connsiteY106" fmla="*/ 1153873 h 2466889"/>
              <a:gd name="connsiteX107" fmla="*/ 2466880 w 2466880"/>
              <a:gd name="connsiteY107" fmla="*/ 2188370 h 2466889"/>
              <a:gd name="connsiteX108" fmla="*/ 2427091 w 2466880"/>
              <a:gd name="connsiteY108" fmla="*/ 2228159 h 2466889"/>
              <a:gd name="connsiteX109" fmla="*/ 2264755 w 2466880"/>
              <a:gd name="connsiteY109" fmla="*/ 2228159 h 2466889"/>
              <a:gd name="connsiteX110" fmla="*/ 1989419 w 2466880"/>
              <a:gd name="connsiteY110" fmla="*/ 2466889 h 2466889"/>
              <a:gd name="connsiteX111" fmla="*/ 1714084 w 2466880"/>
              <a:gd name="connsiteY111" fmla="*/ 2228159 h 2466889"/>
              <a:gd name="connsiteX112" fmla="*/ 792585 w 2466880"/>
              <a:gd name="connsiteY112" fmla="*/ 2228159 h 2466889"/>
              <a:gd name="connsiteX113" fmla="*/ 517249 w 2466880"/>
              <a:gd name="connsiteY113" fmla="*/ 2466889 h 2466889"/>
              <a:gd name="connsiteX114" fmla="*/ 241914 w 2466880"/>
              <a:gd name="connsiteY114" fmla="*/ 2228159 h 2466889"/>
              <a:gd name="connsiteX115" fmla="*/ 39789 w 2466880"/>
              <a:gd name="connsiteY115" fmla="*/ 2228159 h 2466889"/>
              <a:gd name="connsiteX116" fmla="*/ 0 w 2466880"/>
              <a:gd name="connsiteY116" fmla="*/ 2188370 h 2466889"/>
              <a:gd name="connsiteX117" fmla="*/ 0 w 2466880"/>
              <a:gd name="connsiteY117" fmla="*/ 1790487 h 2466889"/>
              <a:gd name="connsiteX118" fmla="*/ 119365 w 2466880"/>
              <a:gd name="connsiteY118" fmla="*/ 1671122 h 2466889"/>
              <a:gd name="connsiteX119" fmla="*/ 296583 w 2466880"/>
              <a:gd name="connsiteY119" fmla="*/ 1671122 h 2466889"/>
              <a:gd name="connsiteX120" fmla="*/ 642940 w 2466880"/>
              <a:gd name="connsiteY120" fmla="*/ 1132348 h 2466889"/>
              <a:gd name="connsiteX121" fmla="*/ 676403 w 2466880"/>
              <a:gd name="connsiteY121" fmla="*/ 1114085 h 2466889"/>
              <a:gd name="connsiteX122" fmla="*/ 716192 w 2466880"/>
              <a:gd name="connsiteY122" fmla="*/ 1114085 h 2466889"/>
              <a:gd name="connsiteX123" fmla="*/ 716192 w 2466880"/>
              <a:gd name="connsiteY123" fmla="*/ 1074296 h 2466889"/>
              <a:gd name="connsiteX124" fmla="*/ 835557 w 2466880"/>
              <a:gd name="connsiteY124" fmla="*/ 954931 h 2466889"/>
              <a:gd name="connsiteX125" fmla="*/ 669752 w 2466880"/>
              <a:gd name="connsiteY125" fmla="*/ 773742 h 2466889"/>
              <a:gd name="connsiteX126" fmla="*/ 749338 w 2466880"/>
              <a:gd name="connsiteY126" fmla="*/ 893129 h 2466889"/>
              <a:gd name="connsiteX127" fmla="*/ 683123 w 2466880"/>
              <a:gd name="connsiteY127" fmla="*/ 937270 h 2466889"/>
              <a:gd name="connsiteX128" fmla="*/ 603535 w 2466880"/>
              <a:gd name="connsiteY128" fmla="*/ 817883 h 2466889"/>
              <a:gd name="connsiteX129" fmla="*/ 1001442 w 2466880"/>
              <a:gd name="connsiteY129" fmla="*/ 773646 h 2466889"/>
              <a:gd name="connsiteX130" fmla="*/ 1067657 w 2466880"/>
              <a:gd name="connsiteY130" fmla="*/ 817787 h 2466889"/>
              <a:gd name="connsiteX131" fmla="*/ 988071 w 2466880"/>
              <a:gd name="connsiteY131" fmla="*/ 937174 h 2466889"/>
              <a:gd name="connsiteX132" fmla="*/ 921854 w 2466880"/>
              <a:gd name="connsiteY132" fmla="*/ 893033 h 2466889"/>
              <a:gd name="connsiteX133" fmla="*/ 795767 w 2466880"/>
              <a:gd name="connsiteY133" fmla="*/ 716201 h 2466889"/>
              <a:gd name="connsiteX134" fmla="*/ 875344 w 2466880"/>
              <a:gd name="connsiteY134" fmla="*/ 716201 h 2466889"/>
              <a:gd name="connsiteX135" fmla="*/ 875344 w 2466880"/>
              <a:gd name="connsiteY135" fmla="*/ 875356 h 2466889"/>
              <a:gd name="connsiteX136" fmla="*/ 795767 w 2466880"/>
              <a:gd name="connsiteY136" fmla="*/ 875356 h 2466889"/>
              <a:gd name="connsiteX137" fmla="*/ 2152790 w 2466880"/>
              <a:gd name="connsiteY137" fmla="*/ 340280 h 2466889"/>
              <a:gd name="connsiteX138" fmla="*/ 2223971 w 2466880"/>
              <a:gd name="connsiteY138" fmla="*/ 375891 h 2466889"/>
              <a:gd name="connsiteX139" fmla="*/ 2025030 w 2466880"/>
              <a:gd name="connsiteY139" fmla="*/ 773774 h 2466889"/>
              <a:gd name="connsiteX140" fmla="*/ 1993000 w 2466880"/>
              <a:gd name="connsiteY140" fmla="*/ 795618 h 2466889"/>
              <a:gd name="connsiteX141" fmla="*/ 1989419 w 2466880"/>
              <a:gd name="connsiteY141" fmla="*/ 795777 h 2466889"/>
              <a:gd name="connsiteX142" fmla="*/ 1957588 w 2466880"/>
              <a:gd name="connsiteY142" fmla="*/ 779862 h 2466889"/>
              <a:gd name="connsiteX143" fmla="*/ 1838222 w 2466880"/>
              <a:gd name="connsiteY143" fmla="*/ 620709 h 2466889"/>
              <a:gd name="connsiteX144" fmla="*/ 1901884 w 2466880"/>
              <a:gd name="connsiteY144" fmla="*/ 572963 h 2466889"/>
              <a:gd name="connsiteX145" fmla="*/ 1982615 w 2466880"/>
              <a:gd name="connsiteY145" fmla="*/ 680590 h 2466889"/>
              <a:gd name="connsiteX146" fmla="*/ 2029206 w 2466880"/>
              <a:gd name="connsiteY146" fmla="*/ 95860 h 2466889"/>
              <a:gd name="connsiteX147" fmla="*/ 1672265 w 2466880"/>
              <a:gd name="connsiteY147" fmla="*/ 238740 h 2466889"/>
              <a:gd name="connsiteX148" fmla="*/ 1671111 w 2466880"/>
              <a:gd name="connsiteY148" fmla="*/ 238740 h 2466889"/>
              <a:gd name="connsiteX149" fmla="*/ 1671111 w 2466880"/>
              <a:gd name="connsiteY149" fmla="*/ 549846 h 2466889"/>
              <a:gd name="connsiteX150" fmla="*/ 1869098 w 2466880"/>
              <a:gd name="connsiteY150" fmla="*/ 870143 h 2466889"/>
              <a:gd name="connsiteX151" fmla="*/ 2029206 w 2466880"/>
              <a:gd name="connsiteY151" fmla="*/ 950237 h 2466889"/>
              <a:gd name="connsiteX152" fmla="*/ 2189315 w 2466880"/>
              <a:gd name="connsiteY152" fmla="*/ 870143 h 2466889"/>
              <a:gd name="connsiteX153" fmla="*/ 2387301 w 2466880"/>
              <a:gd name="connsiteY153" fmla="*/ 549846 h 2466889"/>
              <a:gd name="connsiteX154" fmla="*/ 2386148 w 2466880"/>
              <a:gd name="connsiteY154" fmla="*/ 238740 h 2466889"/>
              <a:gd name="connsiteX155" fmla="*/ 2029206 w 2466880"/>
              <a:gd name="connsiteY155" fmla="*/ 95860 h 2466889"/>
              <a:gd name="connsiteX156" fmla="*/ 1153864 w 2466880"/>
              <a:gd name="connsiteY156" fmla="*/ 79587 h 2466889"/>
              <a:gd name="connsiteX157" fmla="*/ 1034498 w 2466880"/>
              <a:gd name="connsiteY157" fmla="*/ 198952 h 2466889"/>
              <a:gd name="connsiteX158" fmla="*/ 1035175 w 2466880"/>
              <a:gd name="connsiteY158" fmla="*/ 204085 h 2466889"/>
              <a:gd name="connsiteX159" fmla="*/ 1019299 w 2466880"/>
              <a:gd name="connsiteY159" fmla="*/ 238343 h 2466889"/>
              <a:gd name="connsiteX160" fmla="*/ 981938 w 2466880"/>
              <a:gd name="connsiteY160" fmla="*/ 243913 h 2466889"/>
              <a:gd name="connsiteX161" fmla="*/ 954921 w 2466880"/>
              <a:gd name="connsiteY161" fmla="*/ 238740 h 2466889"/>
              <a:gd name="connsiteX162" fmla="*/ 875344 w 2466880"/>
              <a:gd name="connsiteY162" fmla="*/ 318318 h 2466889"/>
              <a:gd name="connsiteX163" fmla="*/ 954921 w 2466880"/>
              <a:gd name="connsiteY163" fmla="*/ 397895 h 2466889"/>
              <a:gd name="connsiteX164" fmla="*/ 1352805 w 2466880"/>
              <a:gd name="connsiteY164" fmla="*/ 397895 h 2466889"/>
              <a:gd name="connsiteX165" fmla="*/ 1432382 w 2466880"/>
              <a:gd name="connsiteY165" fmla="*/ 318318 h 2466889"/>
              <a:gd name="connsiteX166" fmla="*/ 1352805 w 2466880"/>
              <a:gd name="connsiteY166" fmla="*/ 238740 h 2466889"/>
              <a:gd name="connsiteX167" fmla="*/ 1325749 w 2466880"/>
              <a:gd name="connsiteY167" fmla="*/ 243913 h 2466889"/>
              <a:gd name="connsiteX168" fmla="*/ 1288388 w 2466880"/>
              <a:gd name="connsiteY168" fmla="*/ 238343 h 2466889"/>
              <a:gd name="connsiteX169" fmla="*/ 1272512 w 2466880"/>
              <a:gd name="connsiteY169" fmla="*/ 204085 h 2466889"/>
              <a:gd name="connsiteX170" fmla="*/ 1273229 w 2466880"/>
              <a:gd name="connsiteY170" fmla="*/ 197599 h 2466889"/>
              <a:gd name="connsiteX171" fmla="*/ 1153864 w 2466880"/>
              <a:gd name="connsiteY171" fmla="*/ 79587 h 2466889"/>
              <a:gd name="connsiteX172" fmla="*/ 358096 w 2466880"/>
              <a:gd name="connsiteY172" fmla="*/ 79587 h 2466889"/>
              <a:gd name="connsiteX173" fmla="*/ 238730 w 2466880"/>
              <a:gd name="connsiteY173" fmla="*/ 198952 h 2466889"/>
              <a:gd name="connsiteX174" fmla="*/ 239407 w 2466880"/>
              <a:gd name="connsiteY174" fmla="*/ 204085 h 2466889"/>
              <a:gd name="connsiteX175" fmla="*/ 223531 w 2466880"/>
              <a:gd name="connsiteY175" fmla="*/ 238343 h 2466889"/>
              <a:gd name="connsiteX176" fmla="*/ 186170 w 2466880"/>
              <a:gd name="connsiteY176" fmla="*/ 243913 h 2466889"/>
              <a:gd name="connsiteX177" fmla="*/ 159154 w 2466880"/>
              <a:gd name="connsiteY177" fmla="*/ 238740 h 2466889"/>
              <a:gd name="connsiteX178" fmla="*/ 79577 w 2466880"/>
              <a:gd name="connsiteY178" fmla="*/ 318318 h 2466889"/>
              <a:gd name="connsiteX179" fmla="*/ 159154 w 2466880"/>
              <a:gd name="connsiteY179" fmla="*/ 397895 h 2466889"/>
              <a:gd name="connsiteX180" fmla="*/ 557038 w 2466880"/>
              <a:gd name="connsiteY180" fmla="*/ 397895 h 2466889"/>
              <a:gd name="connsiteX181" fmla="*/ 636615 w 2466880"/>
              <a:gd name="connsiteY181" fmla="*/ 318318 h 2466889"/>
              <a:gd name="connsiteX182" fmla="*/ 557038 w 2466880"/>
              <a:gd name="connsiteY182" fmla="*/ 238740 h 2466889"/>
              <a:gd name="connsiteX183" fmla="*/ 529982 w 2466880"/>
              <a:gd name="connsiteY183" fmla="*/ 243913 h 2466889"/>
              <a:gd name="connsiteX184" fmla="*/ 492621 w 2466880"/>
              <a:gd name="connsiteY184" fmla="*/ 238343 h 2466889"/>
              <a:gd name="connsiteX185" fmla="*/ 476745 w 2466880"/>
              <a:gd name="connsiteY185" fmla="*/ 204085 h 2466889"/>
              <a:gd name="connsiteX186" fmla="*/ 477462 w 2466880"/>
              <a:gd name="connsiteY186" fmla="*/ 197599 h 2466889"/>
              <a:gd name="connsiteX187" fmla="*/ 358096 w 2466880"/>
              <a:gd name="connsiteY187" fmla="*/ 79587 h 2466889"/>
              <a:gd name="connsiteX188" fmla="*/ 1153864 w 2466880"/>
              <a:gd name="connsiteY188" fmla="*/ 10 h 2466889"/>
              <a:gd name="connsiteX189" fmla="*/ 1348787 w 2466880"/>
              <a:gd name="connsiteY189" fmla="*/ 159204 h 2466889"/>
              <a:gd name="connsiteX190" fmla="*/ 1352805 w 2466880"/>
              <a:gd name="connsiteY190" fmla="*/ 159164 h 2466889"/>
              <a:gd name="connsiteX191" fmla="*/ 1511959 w 2466880"/>
              <a:gd name="connsiteY191" fmla="*/ 318318 h 2466889"/>
              <a:gd name="connsiteX192" fmla="*/ 1352805 w 2466880"/>
              <a:gd name="connsiteY192" fmla="*/ 477472 h 2466889"/>
              <a:gd name="connsiteX193" fmla="*/ 954921 w 2466880"/>
              <a:gd name="connsiteY193" fmla="*/ 477472 h 2466889"/>
              <a:gd name="connsiteX194" fmla="*/ 795767 w 2466880"/>
              <a:gd name="connsiteY194" fmla="*/ 318318 h 2466889"/>
              <a:gd name="connsiteX195" fmla="*/ 954921 w 2466880"/>
              <a:gd name="connsiteY195" fmla="*/ 159164 h 2466889"/>
              <a:gd name="connsiteX196" fmla="*/ 958939 w 2466880"/>
              <a:gd name="connsiteY196" fmla="*/ 159204 h 2466889"/>
              <a:gd name="connsiteX197" fmla="*/ 1153864 w 2466880"/>
              <a:gd name="connsiteY197" fmla="*/ 10 h 2466889"/>
              <a:gd name="connsiteX198" fmla="*/ 358096 w 2466880"/>
              <a:gd name="connsiteY198" fmla="*/ 10 h 2466889"/>
              <a:gd name="connsiteX199" fmla="*/ 553020 w 2466880"/>
              <a:gd name="connsiteY199" fmla="*/ 159204 h 2466889"/>
              <a:gd name="connsiteX200" fmla="*/ 716192 w 2466880"/>
              <a:gd name="connsiteY200" fmla="*/ 318318 h 2466889"/>
              <a:gd name="connsiteX201" fmla="*/ 557038 w 2466880"/>
              <a:gd name="connsiteY201" fmla="*/ 477472 h 2466889"/>
              <a:gd name="connsiteX202" fmla="*/ 159154 w 2466880"/>
              <a:gd name="connsiteY202" fmla="*/ 477472 h 2466889"/>
              <a:gd name="connsiteX203" fmla="*/ 0 w 2466880"/>
              <a:gd name="connsiteY203" fmla="*/ 318318 h 2466889"/>
              <a:gd name="connsiteX204" fmla="*/ 159154 w 2466880"/>
              <a:gd name="connsiteY204" fmla="*/ 159164 h 2466889"/>
              <a:gd name="connsiteX205" fmla="*/ 163172 w 2466880"/>
              <a:gd name="connsiteY205" fmla="*/ 159204 h 2466889"/>
              <a:gd name="connsiteX206" fmla="*/ 358096 w 2466880"/>
              <a:gd name="connsiteY206" fmla="*/ 10 h 2466889"/>
              <a:gd name="connsiteX207" fmla="*/ 2029246 w 2466880"/>
              <a:gd name="connsiteY207" fmla="*/ 0 h 2466889"/>
              <a:gd name="connsiteX208" fmla="*/ 2057376 w 2466880"/>
              <a:gd name="connsiteY208" fmla="*/ 11668 h 2466889"/>
              <a:gd name="connsiteX209" fmla="*/ 2076674 w 2466880"/>
              <a:gd name="connsiteY209" fmla="*/ 30966 h 2466889"/>
              <a:gd name="connsiteX210" fmla="*/ 2386148 w 2466880"/>
              <a:gd name="connsiteY210" fmla="*/ 159164 h 2466889"/>
              <a:gd name="connsiteX211" fmla="*/ 2427090 w 2466880"/>
              <a:gd name="connsiteY211" fmla="*/ 159164 h 2466889"/>
              <a:gd name="connsiteX212" fmla="*/ 2466878 w 2466880"/>
              <a:gd name="connsiteY212" fmla="*/ 198952 h 2466889"/>
              <a:gd name="connsiteX213" fmla="*/ 2466878 w 2466880"/>
              <a:gd name="connsiteY213" fmla="*/ 549846 h 2466889"/>
              <a:gd name="connsiteX214" fmla="*/ 2224925 w 2466880"/>
              <a:gd name="connsiteY214" fmla="*/ 941364 h 2466889"/>
              <a:gd name="connsiteX215" fmla="*/ 2046992 w 2466880"/>
              <a:gd name="connsiteY215" fmla="*/ 1030331 h 2466889"/>
              <a:gd name="connsiteX216" fmla="*/ 2029206 w 2466880"/>
              <a:gd name="connsiteY216" fmla="*/ 1034509 h 2466889"/>
              <a:gd name="connsiteX217" fmla="*/ 2011421 w 2466880"/>
              <a:gd name="connsiteY217" fmla="*/ 1030291 h 2466889"/>
              <a:gd name="connsiteX218" fmla="*/ 1833487 w 2466880"/>
              <a:gd name="connsiteY218" fmla="*/ 941324 h 2466889"/>
              <a:gd name="connsiteX219" fmla="*/ 1591534 w 2466880"/>
              <a:gd name="connsiteY219" fmla="*/ 549846 h 2466889"/>
              <a:gd name="connsiteX220" fmla="*/ 1591534 w 2466880"/>
              <a:gd name="connsiteY220" fmla="*/ 198952 h 2466889"/>
              <a:gd name="connsiteX221" fmla="*/ 1631323 w 2466880"/>
              <a:gd name="connsiteY221" fmla="*/ 159164 h 2466889"/>
              <a:gd name="connsiteX222" fmla="*/ 1672265 w 2466880"/>
              <a:gd name="connsiteY222" fmla="*/ 159164 h 2466889"/>
              <a:gd name="connsiteX223" fmla="*/ 1981818 w 2466880"/>
              <a:gd name="connsiteY223" fmla="*/ 30966 h 2466889"/>
              <a:gd name="connsiteX224" fmla="*/ 2001116 w 2466880"/>
              <a:gd name="connsiteY224" fmla="*/ 11668 h 2466889"/>
              <a:gd name="connsiteX225" fmla="*/ 2029246 w 2466880"/>
              <a:gd name="connsiteY225" fmla="*/ 0 h 246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2466880" h="2466889">
                <a:moveTo>
                  <a:pt x="1989419" y="2148583"/>
                </a:moveTo>
                <a:cubicBezTo>
                  <a:pt x="1967456" y="2148583"/>
                  <a:pt x="1949631" y="2166408"/>
                  <a:pt x="1949631" y="2188371"/>
                </a:cubicBezTo>
                <a:cubicBezTo>
                  <a:pt x="1949631" y="2210334"/>
                  <a:pt x="1967456" y="2228160"/>
                  <a:pt x="1989419" y="2228160"/>
                </a:cubicBezTo>
                <a:cubicBezTo>
                  <a:pt x="2011382" y="2228160"/>
                  <a:pt x="2029208" y="2210334"/>
                  <a:pt x="2029208" y="2188371"/>
                </a:cubicBezTo>
                <a:cubicBezTo>
                  <a:pt x="2029208" y="2166408"/>
                  <a:pt x="2011382" y="2148583"/>
                  <a:pt x="1989419" y="2148583"/>
                </a:cubicBezTo>
                <a:close/>
                <a:moveTo>
                  <a:pt x="517250" y="2148583"/>
                </a:moveTo>
                <a:cubicBezTo>
                  <a:pt x="495287" y="2148583"/>
                  <a:pt x="477462" y="2166408"/>
                  <a:pt x="477462" y="2188371"/>
                </a:cubicBezTo>
                <a:cubicBezTo>
                  <a:pt x="477462" y="2210334"/>
                  <a:pt x="495287" y="2228160"/>
                  <a:pt x="517250" y="2228160"/>
                </a:cubicBezTo>
                <a:cubicBezTo>
                  <a:pt x="539214" y="2228160"/>
                  <a:pt x="557039" y="2210334"/>
                  <a:pt x="557039" y="2188371"/>
                </a:cubicBezTo>
                <a:cubicBezTo>
                  <a:pt x="557039" y="2166408"/>
                  <a:pt x="539214" y="2148583"/>
                  <a:pt x="517250" y="2148583"/>
                </a:cubicBezTo>
                <a:close/>
                <a:moveTo>
                  <a:pt x="1989419" y="2069005"/>
                </a:moveTo>
                <a:cubicBezTo>
                  <a:pt x="2055229" y="2069005"/>
                  <a:pt x="2108784" y="2122561"/>
                  <a:pt x="2108784" y="2188371"/>
                </a:cubicBezTo>
                <a:cubicBezTo>
                  <a:pt x="2108784" y="2254181"/>
                  <a:pt x="2055229" y="2307736"/>
                  <a:pt x="1989419" y="2307736"/>
                </a:cubicBezTo>
                <a:cubicBezTo>
                  <a:pt x="1923609" y="2307736"/>
                  <a:pt x="1870053" y="2254181"/>
                  <a:pt x="1870053" y="2188371"/>
                </a:cubicBezTo>
                <a:cubicBezTo>
                  <a:pt x="1870053" y="2122561"/>
                  <a:pt x="1923609" y="2069005"/>
                  <a:pt x="1989419" y="2069005"/>
                </a:cubicBezTo>
                <a:close/>
                <a:moveTo>
                  <a:pt x="517250" y="2069005"/>
                </a:moveTo>
                <a:cubicBezTo>
                  <a:pt x="583060" y="2069005"/>
                  <a:pt x="636615" y="2122561"/>
                  <a:pt x="636615" y="2188371"/>
                </a:cubicBezTo>
                <a:cubicBezTo>
                  <a:pt x="636615" y="2254181"/>
                  <a:pt x="583060" y="2307736"/>
                  <a:pt x="517250" y="2307736"/>
                </a:cubicBezTo>
                <a:cubicBezTo>
                  <a:pt x="451439" y="2307736"/>
                  <a:pt x="397884" y="2254181"/>
                  <a:pt x="397884" y="2188371"/>
                </a:cubicBezTo>
                <a:cubicBezTo>
                  <a:pt x="397884" y="2122561"/>
                  <a:pt x="451439" y="2069005"/>
                  <a:pt x="517250" y="2069005"/>
                </a:cubicBezTo>
                <a:close/>
                <a:moveTo>
                  <a:pt x="1989419" y="1989429"/>
                </a:moveTo>
                <a:cubicBezTo>
                  <a:pt x="1879723" y="1989429"/>
                  <a:pt x="1790478" y="2078674"/>
                  <a:pt x="1790478" y="2188370"/>
                </a:cubicBezTo>
                <a:cubicBezTo>
                  <a:pt x="1790478" y="2298067"/>
                  <a:pt x="1879723" y="2387312"/>
                  <a:pt x="1989419" y="2387312"/>
                </a:cubicBezTo>
                <a:cubicBezTo>
                  <a:pt x="2099116" y="2387312"/>
                  <a:pt x="2188361" y="2298067"/>
                  <a:pt x="2188361" y="2188370"/>
                </a:cubicBezTo>
                <a:cubicBezTo>
                  <a:pt x="2188361" y="2078674"/>
                  <a:pt x="2099116" y="1989429"/>
                  <a:pt x="1989419" y="1989429"/>
                </a:cubicBezTo>
                <a:close/>
                <a:moveTo>
                  <a:pt x="517249" y="1989429"/>
                </a:moveTo>
                <a:cubicBezTo>
                  <a:pt x="407552" y="1989429"/>
                  <a:pt x="318307" y="2078674"/>
                  <a:pt x="318307" y="2188370"/>
                </a:cubicBezTo>
                <a:cubicBezTo>
                  <a:pt x="318307" y="2298067"/>
                  <a:pt x="407552" y="2387312"/>
                  <a:pt x="517249" y="2387312"/>
                </a:cubicBezTo>
                <a:cubicBezTo>
                  <a:pt x="626945" y="2387312"/>
                  <a:pt x="716192" y="2298067"/>
                  <a:pt x="716192" y="2188370"/>
                </a:cubicBezTo>
                <a:cubicBezTo>
                  <a:pt x="716192" y="2078674"/>
                  <a:pt x="626945" y="1989429"/>
                  <a:pt x="517249" y="1989429"/>
                </a:cubicBezTo>
                <a:close/>
                <a:moveTo>
                  <a:pt x="915132" y="1830275"/>
                </a:moveTo>
                <a:lnTo>
                  <a:pt x="994709" y="1830275"/>
                </a:lnTo>
                <a:lnTo>
                  <a:pt x="994709" y="1909852"/>
                </a:lnTo>
                <a:lnTo>
                  <a:pt x="915132" y="1909852"/>
                </a:lnTo>
                <a:close/>
                <a:moveTo>
                  <a:pt x="119365" y="1750698"/>
                </a:moveTo>
                <a:cubicBezTo>
                  <a:pt x="97402" y="1750698"/>
                  <a:pt x="79577" y="1768524"/>
                  <a:pt x="79577" y="1790487"/>
                </a:cubicBezTo>
                <a:lnTo>
                  <a:pt x="79577" y="1909852"/>
                </a:lnTo>
                <a:lnTo>
                  <a:pt x="159154" y="1909852"/>
                </a:lnTo>
                <a:lnTo>
                  <a:pt x="159154" y="1750698"/>
                </a:lnTo>
                <a:close/>
                <a:moveTo>
                  <a:pt x="2148572" y="1432391"/>
                </a:moveTo>
                <a:lnTo>
                  <a:pt x="2148572" y="1671122"/>
                </a:lnTo>
                <a:lnTo>
                  <a:pt x="2228148" y="1671122"/>
                </a:lnTo>
                <a:lnTo>
                  <a:pt x="2228148" y="1432391"/>
                </a:lnTo>
                <a:close/>
                <a:moveTo>
                  <a:pt x="1830265" y="1432391"/>
                </a:moveTo>
                <a:lnTo>
                  <a:pt x="1830265" y="1671122"/>
                </a:lnTo>
                <a:lnTo>
                  <a:pt x="2068995" y="1671122"/>
                </a:lnTo>
                <a:lnTo>
                  <a:pt x="2068995" y="1432391"/>
                </a:lnTo>
                <a:close/>
                <a:moveTo>
                  <a:pt x="1511958" y="1432391"/>
                </a:moveTo>
                <a:lnTo>
                  <a:pt x="1511958" y="1671122"/>
                </a:lnTo>
                <a:lnTo>
                  <a:pt x="1750688" y="1671122"/>
                </a:lnTo>
                <a:lnTo>
                  <a:pt x="1750688" y="1432391"/>
                </a:lnTo>
                <a:close/>
                <a:moveTo>
                  <a:pt x="1193651" y="1432391"/>
                </a:moveTo>
                <a:lnTo>
                  <a:pt x="1193651" y="1671122"/>
                </a:lnTo>
                <a:lnTo>
                  <a:pt x="1432381" y="1671122"/>
                </a:lnTo>
                <a:lnTo>
                  <a:pt x="1432381" y="1432391"/>
                </a:lnTo>
                <a:close/>
                <a:moveTo>
                  <a:pt x="738712" y="1432391"/>
                </a:moveTo>
                <a:lnTo>
                  <a:pt x="636614" y="1602566"/>
                </a:lnTo>
                <a:lnTo>
                  <a:pt x="636614" y="1671122"/>
                </a:lnTo>
                <a:lnTo>
                  <a:pt x="954922" y="1671122"/>
                </a:lnTo>
                <a:lnTo>
                  <a:pt x="954922" y="1432391"/>
                </a:lnTo>
                <a:close/>
                <a:moveTo>
                  <a:pt x="1153863" y="1352814"/>
                </a:moveTo>
                <a:lnTo>
                  <a:pt x="2267937" y="1352814"/>
                </a:lnTo>
                <a:cubicBezTo>
                  <a:pt x="2289940" y="1352814"/>
                  <a:pt x="2307725" y="1370600"/>
                  <a:pt x="2307725" y="1392603"/>
                </a:cubicBezTo>
                <a:lnTo>
                  <a:pt x="2307725" y="1710911"/>
                </a:lnTo>
                <a:cubicBezTo>
                  <a:pt x="2307725" y="1732914"/>
                  <a:pt x="2289940" y="1750699"/>
                  <a:pt x="2267937" y="1750699"/>
                </a:cubicBezTo>
                <a:lnTo>
                  <a:pt x="1153863" y="1750699"/>
                </a:lnTo>
                <a:cubicBezTo>
                  <a:pt x="1131860" y="1750699"/>
                  <a:pt x="1114074" y="1732914"/>
                  <a:pt x="1114074" y="1710911"/>
                </a:cubicBezTo>
                <a:lnTo>
                  <a:pt x="1114074" y="1392603"/>
                </a:lnTo>
                <a:cubicBezTo>
                  <a:pt x="1114074" y="1370600"/>
                  <a:pt x="1131860" y="1352814"/>
                  <a:pt x="1153863" y="1352814"/>
                </a:cubicBezTo>
                <a:close/>
                <a:moveTo>
                  <a:pt x="716192" y="1352814"/>
                </a:moveTo>
                <a:lnTo>
                  <a:pt x="994710" y="1352814"/>
                </a:lnTo>
                <a:cubicBezTo>
                  <a:pt x="1016713" y="1352814"/>
                  <a:pt x="1034499" y="1370600"/>
                  <a:pt x="1034499" y="1392603"/>
                </a:cubicBezTo>
                <a:lnTo>
                  <a:pt x="1034499" y="1710911"/>
                </a:lnTo>
                <a:cubicBezTo>
                  <a:pt x="1034499" y="1732914"/>
                  <a:pt x="1016713" y="1750699"/>
                  <a:pt x="994710" y="1750699"/>
                </a:cubicBezTo>
                <a:lnTo>
                  <a:pt x="596826" y="1750699"/>
                </a:lnTo>
                <a:cubicBezTo>
                  <a:pt x="574823" y="1750699"/>
                  <a:pt x="557037" y="1732914"/>
                  <a:pt x="557037" y="1710911"/>
                </a:cubicBezTo>
                <a:lnTo>
                  <a:pt x="557037" y="1591544"/>
                </a:lnTo>
                <a:cubicBezTo>
                  <a:pt x="557037" y="1584303"/>
                  <a:pt x="558987" y="1577260"/>
                  <a:pt x="562727" y="1571053"/>
                </a:cubicBezTo>
                <a:lnTo>
                  <a:pt x="682093" y="1372112"/>
                </a:lnTo>
                <a:cubicBezTo>
                  <a:pt x="689255" y="1360175"/>
                  <a:pt x="702186" y="1352814"/>
                  <a:pt x="716192" y="1352814"/>
                </a:cubicBezTo>
                <a:close/>
                <a:moveTo>
                  <a:pt x="698128" y="1193661"/>
                </a:moveTo>
                <a:lnTo>
                  <a:pt x="351769" y="1732436"/>
                </a:lnTo>
                <a:cubicBezTo>
                  <a:pt x="344448" y="1743815"/>
                  <a:pt x="331835" y="1750698"/>
                  <a:pt x="318307" y="1750698"/>
                </a:cubicBezTo>
                <a:lnTo>
                  <a:pt x="238730" y="1750698"/>
                </a:lnTo>
                <a:lnTo>
                  <a:pt x="238730" y="1949640"/>
                </a:lnTo>
                <a:cubicBezTo>
                  <a:pt x="238730" y="1971643"/>
                  <a:pt x="220945" y="1989429"/>
                  <a:pt x="198942" y="1989429"/>
                </a:cubicBezTo>
                <a:lnTo>
                  <a:pt x="79577" y="1989429"/>
                </a:lnTo>
                <a:lnTo>
                  <a:pt x="79577" y="2148582"/>
                </a:lnTo>
                <a:lnTo>
                  <a:pt x="241914" y="2148582"/>
                </a:lnTo>
                <a:cubicBezTo>
                  <a:pt x="261330" y="2013859"/>
                  <a:pt x="377234" y="1909852"/>
                  <a:pt x="517249" y="1909852"/>
                </a:cubicBezTo>
                <a:cubicBezTo>
                  <a:pt x="657264" y="1909852"/>
                  <a:pt x="773169" y="2013859"/>
                  <a:pt x="792585" y="2148582"/>
                </a:cubicBezTo>
                <a:lnTo>
                  <a:pt x="1714084" y="2148582"/>
                </a:lnTo>
                <a:cubicBezTo>
                  <a:pt x="1733501" y="2013859"/>
                  <a:pt x="1849404" y="1909852"/>
                  <a:pt x="1989419" y="1909852"/>
                </a:cubicBezTo>
                <a:cubicBezTo>
                  <a:pt x="2129435" y="1909852"/>
                  <a:pt x="2245338" y="2013859"/>
                  <a:pt x="2264755" y="2148582"/>
                </a:cubicBezTo>
                <a:lnTo>
                  <a:pt x="2387303" y="2148582"/>
                </a:lnTo>
                <a:lnTo>
                  <a:pt x="2387303" y="1193661"/>
                </a:lnTo>
                <a:close/>
                <a:moveTo>
                  <a:pt x="835557" y="1034508"/>
                </a:moveTo>
                <a:cubicBezTo>
                  <a:pt x="813594" y="1034508"/>
                  <a:pt x="795768" y="1052333"/>
                  <a:pt x="795768" y="1074296"/>
                </a:cubicBezTo>
                <a:lnTo>
                  <a:pt x="795768" y="1114085"/>
                </a:lnTo>
                <a:lnTo>
                  <a:pt x="875345" y="1114085"/>
                </a:lnTo>
                <a:lnTo>
                  <a:pt x="875345" y="1074296"/>
                </a:lnTo>
                <a:cubicBezTo>
                  <a:pt x="875345" y="1052333"/>
                  <a:pt x="857520" y="1034508"/>
                  <a:pt x="835557" y="1034508"/>
                </a:cubicBezTo>
                <a:close/>
                <a:moveTo>
                  <a:pt x="835557" y="954931"/>
                </a:moveTo>
                <a:cubicBezTo>
                  <a:pt x="901367" y="954931"/>
                  <a:pt x="954922" y="1008486"/>
                  <a:pt x="954922" y="1074296"/>
                </a:cubicBezTo>
                <a:lnTo>
                  <a:pt x="954922" y="1114085"/>
                </a:lnTo>
                <a:lnTo>
                  <a:pt x="2427091" y="1114085"/>
                </a:lnTo>
                <a:cubicBezTo>
                  <a:pt x="2449094" y="1114085"/>
                  <a:pt x="2466880" y="1131870"/>
                  <a:pt x="2466880" y="1153873"/>
                </a:cubicBezTo>
                <a:lnTo>
                  <a:pt x="2466880" y="2188370"/>
                </a:lnTo>
                <a:cubicBezTo>
                  <a:pt x="2466880" y="2210373"/>
                  <a:pt x="2449094" y="2228159"/>
                  <a:pt x="2427091" y="2228159"/>
                </a:cubicBezTo>
                <a:lnTo>
                  <a:pt x="2264755" y="2228159"/>
                </a:lnTo>
                <a:cubicBezTo>
                  <a:pt x="2245338" y="2362882"/>
                  <a:pt x="2129435" y="2466889"/>
                  <a:pt x="1989419" y="2466889"/>
                </a:cubicBezTo>
                <a:cubicBezTo>
                  <a:pt x="1849404" y="2466889"/>
                  <a:pt x="1733501" y="2362882"/>
                  <a:pt x="1714084" y="2228159"/>
                </a:cubicBezTo>
                <a:lnTo>
                  <a:pt x="792585" y="2228159"/>
                </a:lnTo>
                <a:cubicBezTo>
                  <a:pt x="773169" y="2362882"/>
                  <a:pt x="657264" y="2466889"/>
                  <a:pt x="517249" y="2466889"/>
                </a:cubicBezTo>
                <a:cubicBezTo>
                  <a:pt x="377234" y="2466889"/>
                  <a:pt x="261330" y="2362882"/>
                  <a:pt x="241914" y="2228159"/>
                </a:cubicBezTo>
                <a:lnTo>
                  <a:pt x="39789" y="2228159"/>
                </a:lnTo>
                <a:cubicBezTo>
                  <a:pt x="17786" y="2228159"/>
                  <a:pt x="0" y="2210373"/>
                  <a:pt x="0" y="2188370"/>
                </a:cubicBezTo>
                <a:lnTo>
                  <a:pt x="0" y="1790487"/>
                </a:lnTo>
                <a:cubicBezTo>
                  <a:pt x="0" y="1724677"/>
                  <a:pt x="53555" y="1671122"/>
                  <a:pt x="119365" y="1671122"/>
                </a:cubicBezTo>
                <a:lnTo>
                  <a:pt x="296583" y="1671122"/>
                </a:lnTo>
                <a:lnTo>
                  <a:pt x="642940" y="1132348"/>
                </a:lnTo>
                <a:cubicBezTo>
                  <a:pt x="650261" y="1120968"/>
                  <a:pt x="662874" y="1114085"/>
                  <a:pt x="676403" y="1114085"/>
                </a:cubicBezTo>
                <a:lnTo>
                  <a:pt x="716192" y="1114085"/>
                </a:lnTo>
                <a:lnTo>
                  <a:pt x="716192" y="1074296"/>
                </a:lnTo>
                <a:cubicBezTo>
                  <a:pt x="716192" y="1008486"/>
                  <a:pt x="769747" y="954931"/>
                  <a:pt x="835557" y="954931"/>
                </a:cubicBezTo>
                <a:close/>
                <a:moveTo>
                  <a:pt x="669752" y="773742"/>
                </a:moveTo>
                <a:lnTo>
                  <a:pt x="749338" y="893129"/>
                </a:lnTo>
                <a:lnTo>
                  <a:pt x="683123" y="937270"/>
                </a:lnTo>
                <a:lnTo>
                  <a:pt x="603535" y="817883"/>
                </a:lnTo>
                <a:close/>
                <a:moveTo>
                  <a:pt x="1001442" y="773646"/>
                </a:moveTo>
                <a:lnTo>
                  <a:pt x="1067657" y="817787"/>
                </a:lnTo>
                <a:lnTo>
                  <a:pt x="988071" y="937174"/>
                </a:lnTo>
                <a:lnTo>
                  <a:pt x="921854" y="893033"/>
                </a:lnTo>
                <a:close/>
                <a:moveTo>
                  <a:pt x="795767" y="716201"/>
                </a:moveTo>
                <a:lnTo>
                  <a:pt x="875344" y="716201"/>
                </a:lnTo>
                <a:lnTo>
                  <a:pt x="875344" y="875356"/>
                </a:lnTo>
                <a:lnTo>
                  <a:pt x="795767" y="875356"/>
                </a:lnTo>
                <a:close/>
                <a:moveTo>
                  <a:pt x="2152790" y="340280"/>
                </a:moveTo>
                <a:lnTo>
                  <a:pt x="2223971" y="375891"/>
                </a:lnTo>
                <a:lnTo>
                  <a:pt x="2025030" y="773774"/>
                </a:lnTo>
                <a:cubicBezTo>
                  <a:pt x="2018823" y="786109"/>
                  <a:pt x="2006727" y="794385"/>
                  <a:pt x="1993000" y="795618"/>
                </a:cubicBezTo>
                <a:cubicBezTo>
                  <a:pt x="1991806" y="795738"/>
                  <a:pt x="1990573" y="795777"/>
                  <a:pt x="1989419" y="795777"/>
                </a:cubicBezTo>
                <a:cubicBezTo>
                  <a:pt x="1976965" y="795777"/>
                  <a:pt x="1965148" y="789968"/>
                  <a:pt x="1957588" y="779862"/>
                </a:cubicBezTo>
                <a:lnTo>
                  <a:pt x="1838222" y="620709"/>
                </a:lnTo>
                <a:lnTo>
                  <a:pt x="1901884" y="572963"/>
                </a:lnTo>
                <a:lnTo>
                  <a:pt x="1982615" y="680590"/>
                </a:lnTo>
                <a:close/>
                <a:moveTo>
                  <a:pt x="2029206" y="95860"/>
                </a:moveTo>
                <a:cubicBezTo>
                  <a:pt x="1932560" y="188130"/>
                  <a:pt x="1806312" y="238740"/>
                  <a:pt x="1672265" y="238740"/>
                </a:cubicBezTo>
                <a:lnTo>
                  <a:pt x="1671111" y="238740"/>
                </a:lnTo>
                <a:lnTo>
                  <a:pt x="1671111" y="549846"/>
                </a:lnTo>
                <a:cubicBezTo>
                  <a:pt x="1671111" y="686400"/>
                  <a:pt x="1746948" y="809147"/>
                  <a:pt x="1869098" y="870143"/>
                </a:cubicBezTo>
                <a:lnTo>
                  <a:pt x="2029206" y="950237"/>
                </a:lnTo>
                <a:lnTo>
                  <a:pt x="2189315" y="870143"/>
                </a:lnTo>
                <a:cubicBezTo>
                  <a:pt x="2311465" y="809147"/>
                  <a:pt x="2387301" y="686400"/>
                  <a:pt x="2387301" y="549846"/>
                </a:cubicBezTo>
                <a:lnTo>
                  <a:pt x="2386148" y="238740"/>
                </a:lnTo>
                <a:cubicBezTo>
                  <a:pt x="2252101" y="238740"/>
                  <a:pt x="2125852" y="188130"/>
                  <a:pt x="2029206" y="95860"/>
                </a:cubicBezTo>
                <a:close/>
                <a:moveTo>
                  <a:pt x="1153864" y="79587"/>
                </a:moveTo>
                <a:cubicBezTo>
                  <a:pt x="1088054" y="79587"/>
                  <a:pt x="1034498" y="133142"/>
                  <a:pt x="1034498" y="198952"/>
                </a:cubicBezTo>
                <a:cubicBezTo>
                  <a:pt x="1034658" y="199987"/>
                  <a:pt x="1035135" y="203010"/>
                  <a:pt x="1035175" y="204085"/>
                </a:cubicBezTo>
                <a:cubicBezTo>
                  <a:pt x="1036010" y="217454"/>
                  <a:pt x="1030042" y="230345"/>
                  <a:pt x="1019299" y="238343"/>
                </a:cubicBezTo>
                <a:cubicBezTo>
                  <a:pt x="1008517" y="246380"/>
                  <a:pt x="994352" y="248409"/>
                  <a:pt x="981938" y="243913"/>
                </a:cubicBezTo>
                <a:cubicBezTo>
                  <a:pt x="972349" y="240412"/>
                  <a:pt x="963556" y="238740"/>
                  <a:pt x="954921" y="238740"/>
                </a:cubicBezTo>
                <a:cubicBezTo>
                  <a:pt x="911034" y="238740"/>
                  <a:pt x="875344" y="274431"/>
                  <a:pt x="875344" y="318318"/>
                </a:cubicBezTo>
                <a:cubicBezTo>
                  <a:pt x="875344" y="362205"/>
                  <a:pt x="911034" y="397895"/>
                  <a:pt x="954921" y="397895"/>
                </a:cubicBezTo>
                <a:lnTo>
                  <a:pt x="1352805" y="397895"/>
                </a:lnTo>
                <a:cubicBezTo>
                  <a:pt x="1396692" y="397895"/>
                  <a:pt x="1432382" y="362205"/>
                  <a:pt x="1432382" y="318318"/>
                </a:cubicBezTo>
                <a:cubicBezTo>
                  <a:pt x="1432382" y="274431"/>
                  <a:pt x="1396692" y="238740"/>
                  <a:pt x="1352805" y="238740"/>
                </a:cubicBezTo>
                <a:cubicBezTo>
                  <a:pt x="1344171" y="238740"/>
                  <a:pt x="1335378" y="240412"/>
                  <a:pt x="1325749" y="243913"/>
                </a:cubicBezTo>
                <a:cubicBezTo>
                  <a:pt x="1313216" y="248409"/>
                  <a:pt x="1299171" y="246340"/>
                  <a:pt x="1288388" y="238343"/>
                </a:cubicBezTo>
                <a:cubicBezTo>
                  <a:pt x="1277685" y="230345"/>
                  <a:pt x="1271677" y="217454"/>
                  <a:pt x="1272512" y="204085"/>
                </a:cubicBezTo>
                <a:cubicBezTo>
                  <a:pt x="1272592" y="203010"/>
                  <a:pt x="1273069" y="198674"/>
                  <a:pt x="1273229" y="197599"/>
                </a:cubicBezTo>
                <a:cubicBezTo>
                  <a:pt x="1273229" y="133142"/>
                  <a:pt x="1219673" y="79587"/>
                  <a:pt x="1153864" y="79587"/>
                </a:cubicBezTo>
                <a:close/>
                <a:moveTo>
                  <a:pt x="358096" y="79587"/>
                </a:moveTo>
                <a:cubicBezTo>
                  <a:pt x="292286" y="79587"/>
                  <a:pt x="238730" y="133142"/>
                  <a:pt x="238730" y="198952"/>
                </a:cubicBezTo>
                <a:cubicBezTo>
                  <a:pt x="238890" y="199987"/>
                  <a:pt x="239367" y="203010"/>
                  <a:pt x="239407" y="204085"/>
                </a:cubicBezTo>
                <a:cubicBezTo>
                  <a:pt x="240242" y="217454"/>
                  <a:pt x="234274" y="230345"/>
                  <a:pt x="223531" y="238343"/>
                </a:cubicBezTo>
                <a:cubicBezTo>
                  <a:pt x="212749" y="246380"/>
                  <a:pt x="198664" y="248409"/>
                  <a:pt x="186170" y="243913"/>
                </a:cubicBezTo>
                <a:cubicBezTo>
                  <a:pt x="176581" y="240412"/>
                  <a:pt x="167788" y="238740"/>
                  <a:pt x="159154" y="238740"/>
                </a:cubicBezTo>
                <a:cubicBezTo>
                  <a:pt x="115267" y="238740"/>
                  <a:pt x="79577" y="274431"/>
                  <a:pt x="79577" y="318318"/>
                </a:cubicBezTo>
                <a:cubicBezTo>
                  <a:pt x="79577" y="362205"/>
                  <a:pt x="115267" y="397895"/>
                  <a:pt x="159154" y="397895"/>
                </a:cubicBezTo>
                <a:lnTo>
                  <a:pt x="557038" y="397895"/>
                </a:lnTo>
                <a:cubicBezTo>
                  <a:pt x="600925" y="397895"/>
                  <a:pt x="636615" y="362205"/>
                  <a:pt x="636615" y="318318"/>
                </a:cubicBezTo>
                <a:cubicBezTo>
                  <a:pt x="636615" y="274431"/>
                  <a:pt x="600925" y="238740"/>
                  <a:pt x="557038" y="238740"/>
                </a:cubicBezTo>
                <a:cubicBezTo>
                  <a:pt x="548404" y="238740"/>
                  <a:pt x="539611" y="240412"/>
                  <a:pt x="529982" y="243913"/>
                </a:cubicBezTo>
                <a:cubicBezTo>
                  <a:pt x="517489" y="248409"/>
                  <a:pt x="503404" y="246340"/>
                  <a:pt x="492621" y="238343"/>
                </a:cubicBezTo>
                <a:cubicBezTo>
                  <a:pt x="481918" y="230345"/>
                  <a:pt x="475910" y="217454"/>
                  <a:pt x="476745" y="204085"/>
                </a:cubicBezTo>
                <a:cubicBezTo>
                  <a:pt x="476825" y="203010"/>
                  <a:pt x="477302" y="198674"/>
                  <a:pt x="477462" y="197599"/>
                </a:cubicBezTo>
                <a:cubicBezTo>
                  <a:pt x="477462" y="133142"/>
                  <a:pt x="423906" y="79587"/>
                  <a:pt x="358096" y="79587"/>
                </a:cubicBezTo>
                <a:close/>
                <a:moveTo>
                  <a:pt x="1153864" y="10"/>
                </a:moveTo>
                <a:cubicBezTo>
                  <a:pt x="1249952" y="10"/>
                  <a:pt x="1330365" y="68526"/>
                  <a:pt x="1348787" y="159204"/>
                </a:cubicBezTo>
                <a:cubicBezTo>
                  <a:pt x="1350179" y="159164"/>
                  <a:pt x="1351492" y="159164"/>
                  <a:pt x="1352805" y="159164"/>
                </a:cubicBezTo>
                <a:cubicBezTo>
                  <a:pt x="1440579" y="159164"/>
                  <a:pt x="1511959" y="230544"/>
                  <a:pt x="1511959" y="318318"/>
                </a:cubicBezTo>
                <a:cubicBezTo>
                  <a:pt x="1511959" y="406091"/>
                  <a:pt x="1440579" y="477472"/>
                  <a:pt x="1352805" y="477472"/>
                </a:cubicBezTo>
                <a:lnTo>
                  <a:pt x="954921" y="477472"/>
                </a:lnTo>
                <a:cubicBezTo>
                  <a:pt x="867148" y="477472"/>
                  <a:pt x="795767" y="406091"/>
                  <a:pt x="795767" y="318318"/>
                </a:cubicBezTo>
                <a:cubicBezTo>
                  <a:pt x="795767" y="230544"/>
                  <a:pt x="867148" y="159164"/>
                  <a:pt x="954921" y="159164"/>
                </a:cubicBezTo>
                <a:cubicBezTo>
                  <a:pt x="956234" y="159164"/>
                  <a:pt x="957547" y="159164"/>
                  <a:pt x="958939" y="159204"/>
                </a:cubicBezTo>
                <a:cubicBezTo>
                  <a:pt x="977362" y="68526"/>
                  <a:pt x="1057775" y="10"/>
                  <a:pt x="1153864" y="10"/>
                </a:cubicBezTo>
                <a:close/>
                <a:moveTo>
                  <a:pt x="358096" y="10"/>
                </a:moveTo>
                <a:cubicBezTo>
                  <a:pt x="454185" y="10"/>
                  <a:pt x="534598" y="68526"/>
                  <a:pt x="553020" y="159204"/>
                </a:cubicBezTo>
                <a:cubicBezTo>
                  <a:pt x="643976" y="156060"/>
                  <a:pt x="716152" y="229231"/>
                  <a:pt x="716192" y="318318"/>
                </a:cubicBezTo>
                <a:cubicBezTo>
                  <a:pt x="716192" y="406091"/>
                  <a:pt x="644811" y="477472"/>
                  <a:pt x="557038" y="477472"/>
                </a:cubicBezTo>
                <a:lnTo>
                  <a:pt x="159154" y="477472"/>
                </a:lnTo>
                <a:cubicBezTo>
                  <a:pt x="71381" y="477472"/>
                  <a:pt x="0" y="406091"/>
                  <a:pt x="0" y="318318"/>
                </a:cubicBezTo>
                <a:cubicBezTo>
                  <a:pt x="0" y="230544"/>
                  <a:pt x="71381" y="159164"/>
                  <a:pt x="159154" y="159164"/>
                </a:cubicBezTo>
                <a:cubicBezTo>
                  <a:pt x="160467" y="159164"/>
                  <a:pt x="161780" y="159164"/>
                  <a:pt x="163172" y="159204"/>
                </a:cubicBezTo>
                <a:cubicBezTo>
                  <a:pt x="181594" y="68526"/>
                  <a:pt x="262007" y="10"/>
                  <a:pt x="358096" y="10"/>
                </a:cubicBezTo>
                <a:close/>
                <a:moveTo>
                  <a:pt x="2029246" y="0"/>
                </a:moveTo>
                <a:cubicBezTo>
                  <a:pt x="2039422" y="0"/>
                  <a:pt x="2049598" y="3889"/>
                  <a:pt x="2057376" y="11668"/>
                </a:cubicBezTo>
                <a:lnTo>
                  <a:pt x="2076674" y="30966"/>
                </a:lnTo>
                <a:cubicBezTo>
                  <a:pt x="2159354" y="113606"/>
                  <a:pt x="2269249" y="159164"/>
                  <a:pt x="2386148" y="159164"/>
                </a:cubicBezTo>
                <a:lnTo>
                  <a:pt x="2427090" y="159164"/>
                </a:lnTo>
                <a:cubicBezTo>
                  <a:pt x="2449093" y="159164"/>
                  <a:pt x="2466878" y="176949"/>
                  <a:pt x="2466878" y="198952"/>
                </a:cubicBezTo>
                <a:lnTo>
                  <a:pt x="2466878" y="549846"/>
                </a:lnTo>
                <a:cubicBezTo>
                  <a:pt x="2466878" y="716759"/>
                  <a:pt x="2374171" y="866761"/>
                  <a:pt x="2224925" y="941364"/>
                </a:cubicBezTo>
                <a:lnTo>
                  <a:pt x="2046992" y="1030331"/>
                </a:lnTo>
                <a:cubicBezTo>
                  <a:pt x="2041421" y="1033116"/>
                  <a:pt x="2035294" y="1034509"/>
                  <a:pt x="2029206" y="1034509"/>
                </a:cubicBezTo>
                <a:cubicBezTo>
                  <a:pt x="2023119" y="1034509"/>
                  <a:pt x="2016991" y="1033116"/>
                  <a:pt x="2011421" y="1030291"/>
                </a:cubicBezTo>
                <a:lnTo>
                  <a:pt x="1833487" y="941324"/>
                </a:lnTo>
                <a:cubicBezTo>
                  <a:pt x="1684241" y="866761"/>
                  <a:pt x="1591534" y="716719"/>
                  <a:pt x="1591534" y="549846"/>
                </a:cubicBezTo>
                <a:lnTo>
                  <a:pt x="1591534" y="198952"/>
                </a:lnTo>
                <a:cubicBezTo>
                  <a:pt x="1591534" y="176949"/>
                  <a:pt x="1609320" y="159164"/>
                  <a:pt x="1631323" y="159164"/>
                </a:cubicBezTo>
                <a:lnTo>
                  <a:pt x="1672265" y="159164"/>
                </a:lnTo>
                <a:cubicBezTo>
                  <a:pt x="1789203" y="159164"/>
                  <a:pt x="1899059" y="113606"/>
                  <a:pt x="1981818" y="30966"/>
                </a:cubicBezTo>
                <a:lnTo>
                  <a:pt x="2001116" y="11668"/>
                </a:lnTo>
                <a:cubicBezTo>
                  <a:pt x="2008895" y="3889"/>
                  <a:pt x="2019071" y="0"/>
                  <a:pt x="2029246" y="0"/>
                </a:cubicBezTo>
                <a:close/>
              </a:path>
            </a:pathLst>
          </a:custGeom>
          <a:solidFill>
            <a:schemeClr val="accent6"/>
          </a:solidFill>
          <a:ln w="43755" cap="flat">
            <a:noFill/>
            <a:prstDash val="solid"/>
            <a:miter/>
          </a:ln>
        </p:spPr>
        <p:txBody>
          <a:bodyPr rtlCol="0" anchor="ctr"/>
          <a:lstStyle/>
          <a:p>
            <a:endParaRPr lang="es-ES_tradnl"/>
          </a:p>
        </p:txBody>
      </p:sp>
      <p:sp>
        <p:nvSpPr>
          <p:cNvPr id="45" name="Freeform: Shape 44">
            <a:extLst>
              <a:ext uri="{FF2B5EF4-FFF2-40B4-BE49-F238E27FC236}">
                <a16:creationId xmlns:a16="http://schemas.microsoft.com/office/drawing/2014/main" id="{7BE1776A-A90F-4599-AFB2-4BF68FED34E7}"/>
              </a:ext>
            </a:extLst>
          </p:cNvPr>
          <p:cNvSpPr>
            <a:spLocks noChangeAspect="1"/>
          </p:cNvSpPr>
          <p:nvPr/>
        </p:nvSpPr>
        <p:spPr>
          <a:xfrm>
            <a:off x="6489131" y="5005925"/>
            <a:ext cx="365492" cy="365492"/>
          </a:xfrm>
          <a:custGeom>
            <a:avLst/>
            <a:gdLst>
              <a:gd name="connsiteX0" fmla="*/ 3244962 w 3673542"/>
              <a:gd name="connsiteY0" fmla="*/ 3306186 h 3673542"/>
              <a:gd name="connsiteX1" fmla="*/ 3306188 w 3673542"/>
              <a:gd name="connsiteY1" fmla="*/ 3306186 h 3673542"/>
              <a:gd name="connsiteX2" fmla="*/ 3367413 w 3673542"/>
              <a:gd name="connsiteY2" fmla="*/ 3367412 h 3673542"/>
              <a:gd name="connsiteX3" fmla="*/ 3306188 w 3673542"/>
              <a:gd name="connsiteY3" fmla="*/ 3428638 h 3673542"/>
              <a:gd name="connsiteX4" fmla="*/ 3244962 w 3673542"/>
              <a:gd name="connsiteY4" fmla="*/ 3428638 h 3673542"/>
              <a:gd name="connsiteX5" fmla="*/ 3183735 w 3673542"/>
              <a:gd name="connsiteY5" fmla="*/ 3367412 h 3673542"/>
              <a:gd name="connsiteX6" fmla="*/ 3244962 w 3673542"/>
              <a:gd name="connsiteY6" fmla="*/ 3306186 h 3673542"/>
              <a:gd name="connsiteX7" fmla="*/ 2938834 w 3673542"/>
              <a:gd name="connsiteY7" fmla="*/ 3306186 h 3673542"/>
              <a:gd name="connsiteX8" fmla="*/ 3000060 w 3673542"/>
              <a:gd name="connsiteY8" fmla="*/ 3306186 h 3673542"/>
              <a:gd name="connsiteX9" fmla="*/ 3061285 w 3673542"/>
              <a:gd name="connsiteY9" fmla="*/ 3367412 h 3673542"/>
              <a:gd name="connsiteX10" fmla="*/ 3000060 w 3673542"/>
              <a:gd name="connsiteY10" fmla="*/ 3428638 h 3673542"/>
              <a:gd name="connsiteX11" fmla="*/ 2938834 w 3673542"/>
              <a:gd name="connsiteY11" fmla="*/ 3428638 h 3673542"/>
              <a:gd name="connsiteX12" fmla="*/ 2877607 w 3673542"/>
              <a:gd name="connsiteY12" fmla="*/ 3367412 h 3673542"/>
              <a:gd name="connsiteX13" fmla="*/ 2938834 w 3673542"/>
              <a:gd name="connsiteY13" fmla="*/ 3306186 h 3673542"/>
              <a:gd name="connsiteX14" fmla="*/ 673484 w 3673542"/>
              <a:gd name="connsiteY14" fmla="*/ 3306186 h 3673542"/>
              <a:gd name="connsiteX15" fmla="*/ 734710 w 3673542"/>
              <a:gd name="connsiteY15" fmla="*/ 3306186 h 3673542"/>
              <a:gd name="connsiteX16" fmla="*/ 795935 w 3673542"/>
              <a:gd name="connsiteY16" fmla="*/ 3367412 h 3673542"/>
              <a:gd name="connsiteX17" fmla="*/ 734710 w 3673542"/>
              <a:gd name="connsiteY17" fmla="*/ 3428638 h 3673542"/>
              <a:gd name="connsiteX18" fmla="*/ 673484 w 3673542"/>
              <a:gd name="connsiteY18" fmla="*/ 3428638 h 3673542"/>
              <a:gd name="connsiteX19" fmla="*/ 612257 w 3673542"/>
              <a:gd name="connsiteY19" fmla="*/ 3367412 h 3673542"/>
              <a:gd name="connsiteX20" fmla="*/ 673484 w 3673542"/>
              <a:gd name="connsiteY20" fmla="*/ 3306186 h 3673542"/>
              <a:gd name="connsiteX21" fmla="*/ 367355 w 3673542"/>
              <a:gd name="connsiteY21" fmla="*/ 3306186 h 3673542"/>
              <a:gd name="connsiteX22" fmla="*/ 428581 w 3673542"/>
              <a:gd name="connsiteY22" fmla="*/ 3306186 h 3673542"/>
              <a:gd name="connsiteX23" fmla="*/ 489806 w 3673542"/>
              <a:gd name="connsiteY23" fmla="*/ 3367412 h 3673542"/>
              <a:gd name="connsiteX24" fmla="*/ 428581 w 3673542"/>
              <a:gd name="connsiteY24" fmla="*/ 3428638 h 3673542"/>
              <a:gd name="connsiteX25" fmla="*/ 367355 w 3673542"/>
              <a:gd name="connsiteY25" fmla="*/ 3428638 h 3673542"/>
              <a:gd name="connsiteX26" fmla="*/ 306128 w 3673542"/>
              <a:gd name="connsiteY26" fmla="*/ 3367412 h 3673542"/>
              <a:gd name="connsiteX27" fmla="*/ 367355 w 3673542"/>
              <a:gd name="connsiteY27" fmla="*/ 3306186 h 3673542"/>
              <a:gd name="connsiteX28" fmla="*/ 2938833 w 3673542"/>
              <a:gd name="connsiteY28" fmla="*/ 2816382 h 3673542"/>
              <a:gd name="connsiteX29" fmla="*/ 2938833 w 3673542"/>
              <a:gd name="connsiteY29" fmla="*/ 3061284 h 3673542"/>
              <a:gd name="connsiteX30" fmla="*/ 3306187 w 3673542"/>
              <a:gd name="connsiteY30" fmla="*/ 3061284 h 3673542"/>
              <a:gd name="connsiteX31" fmla="*/ 3306187 w 3673542"/>
              <a:gd name="connsiteY31" fmla="*/ 2816382 h 3673542"/>
              <a:gd name="connsiteX32" fmla="*/ 367355 w 3673542"/>
              <a:gd name="connsiteY32" fmla="*/ 2816382 h 3673542"/>
              <a:gd name="connsiteX33" fmla="*/ 367355 w 3673542"/>
              <a:gd name="connsiteY33" fmla="*/ 3061284 h 3673542"/>
              <a:gd name="connsiteX34" fmla="*/ 734709 w 3673542"/>
              <a:gd name="connsiteY34" fmla="*/ 3061284 h 3673542"/>
              <a:gd name="connsiteX35" fmla="*/ 734709 w 3673542"/>
              <a:gd name="connsiteY35" fmla="*/ 2816382 h 3673542"/>
              <a:gd name="connsiteX36" fmla="*/ 1469417 w 3673542"/>
              <a:gd name="connsiteY36" fmla="*/ 2693931 h 3673542"/>
              <a:gd name="connsiteX37" fmla="*/ 1469417 w 3673542"/>
              <a:gd name="connsiteY37" fmla="*/ 3551090 h 3673542"/>
              <a:gd name="connsiteX38" fmla="*/ 2204126 w 3673542"/>
              <a:gd name="connsiteY38" fmla="*/ 3551090 h 3673542"/>
              <a:gd name="connsiteX39" fmla="*/ 2204126 w 3673542"/>
              <a:gd name="connsiteY39" fmla="*/ 2693931 h 3673542"/>
              <a:gd name="connsiteX40" fmla="*/ 2877607 w 3673542"/>
              <a:gd name="connsiteY40" fmla="*/ 2693930 h 3673542"/>
              <a:gd name="connsiteX41" fmla="*/ 3367412 w 3673542"/>
              <a:gd name="connsiteY41" fmla="*/ 2693930 h 3673542"/>
              <a:gd name="connsiteX42" fmla="*/ 3428638 w 3673542"/>
              <a:gd name="connsiteY42" fmla="*/ 2755156 h 3673542"/>
              <a:gd name="connsiteX43" fmla="*/ 3428638 w 3673542"/>
              <a:gd name="connsiteY43" fmla="*/ 3122510 h 3673542"/>
              <a:gd name="connsiteX44" fmla="*/ 3367412 w 3673542"/>
              <a:gd name="connsiteY44" fmla="*/ 3183736 h 3673542"/>
              <a:gd name="connsiteX45" fmla="*/ 2877607 w 3673542"/>
              <a:gd name="connsiteY45" fmla="*/ 3183736 h 3673542"/>
              <a:gd name="connsiteX46" fmla="*/ 2816381 w 3673542"/>
              <a:gd name="connsiteY46" fmla="*/ 3122510 h 3673542"/>
              <a:gd name="connsiteX47" fmla="*/ 2816381 w 3673542"/>
              <a:gd name="connsiteY47" fmla="*/ 2755156 h 3673542"/>
              <a:gd name="connsiteX48" fmla="*/ 2877607 w 3673542"/>
              <a:gd name="connsiteY48" fmla="*/ 2693930 h 3673542"/>
              <a:gd name="connsiteX49" fmla="*/ 306129 w 3673542"/>
              <a:gd name="connsiteY49" fmla="*/ 2693930 h 3673542"/>
              <a:gd name="connsiteX50" fmla="*/ 795934 w 3673542"/>
              <a:gd name="connsiteY50" fmla="*/ 2693930 h 3673542"/>
              <a:gd name="connsiteX51" fmla="*/ 857160 w 3673542"/>
              <a:gd name="connsiteY51" fmla="*/ 2755156 h 3673542"/>
              <a:gd name="connsiteX52" fmla="*/ 857160 w 3673542"/>
              <a:gd name="connsiteY52" fmla="*/ 3122510 h 3673542"/>
              <a:gd name="connsiteX53" fmla="*/ 795934 w 3673542"/>
              <a:gd name="connsiteY53" fmla="*/ 3183736 h 3673542"/>
              <a:gd name="connsiteX54" fmla="*/ 306129 w 3673542"/>
              <a:gd name="connsiteY54" fmla="*/ 3183736 h 3673542"/>
              <a:gd name="connsiteX55" fmla="*/ 244903 w 3673542"/>
              <a:gd name="connsiteY55" fmla="*/ 3122510 h 3673542"/>
              <a:gd name="connsiteX56" fmla="*/ 244903 w 3673542"/>
              <a:gd name="connsiteY56" fmla="*/ 2755156 h 3673542"/>
              <a:gd name="connsiteX57" fmla="*/ 306129 w 3673542"/>
              <a:gd name="connsiteY57" fmla="*/ 2693930 h 3673542"/>
              <a:gd name="connsiteX58" fmla="*/ 2938833 w 3673542"/>
              <a:gd name="connsiteY58" fmla="*/ 2204125 h 3673542"/>
              <a:gd name="connsiteX59" fmla="*/ 2938833 w 3673542"/>
              <a:gd name="connsiteY59" fmla="*/ 2449027 h 3673542"/>
              <a:gd name="connsiteX60" fmla="*/ 3306187 w 3673542"/>
              <a:gd name="connsiteY60" fmla="*/ 2449027 h 3673542"/>
              <a:gd name="connsiteX61" fmla="*/ 3306187 w 3673542"/>
              <a:gd name="connsiteY61" fmla="*/ 2204125 h 3673542"/>
              <a:gd name="connsiteX62" fmla="*/ 367355 w 3673542"/>
              <a:gd name="connsiteY62" fmla="*/ 2204125 h 3673542"/>
              <a:gd name="connsiteX63" fmla="*/ 367355 w 3673542"/>
              <a:gd name="connsiteY63" fmla="*/ 2449027 h 3673542"/>
              <a:gd name="connsiteX64" fmla="*/ 734709 w 3673542"/>
              <a:gd name="connsiteY64" fmla="*/ 2449027 h 3673542"/>
              <a:gd name="connsiteX65" fmla="*/ 734709 w 3673542"/>
              <a:gd name="connsiteY65" fmla="*/ 2204125 h 3673542"/>
              <a:gd name="connsiteX66" fmla="*/ 1102062 w 3673542"/>
              <a:gd name="connsiteY66" fmla="*/ 2081674 h 3673542"/>
              <a:gd name="connsiteX67" fmla="*/ 1102062 w 3673542"/>
              <a:gd name="connsiteY67" fmla="*/ 3551090 h 3673542"/>
              <a:gd name="connsiteX68" fmla="*/ 1346966 w 3673542"/>
              <a:gd name="connsiteY68" fmla="*/ 3551090 h 3673542"/>
              <a:gd name="connsiteX69" fmla="*/ 1346966 w 3673542"/>
              <a:gd name="connsiteY69" fmla="*/ 2632705 h 3673542"/>
              <a:gd name="connsiteX70" fmla="*/ 1408192 w 3673542"/>
              <a:gd name="connsiteY70" fmla="*/ 2571480 h 3673542"/>
              <a:gd name="connsiteX71" fmla="*/ 2265351 w 3673542"/>
              <a:gd name="connsiteY71" fmla="*/ 2571480 h 3673542"/>
              <a:gd name="connsiteX72" fmla="*/ 2326577 w 3673542"/>
              <a:gd name="connsiteY72" fmla="*/ 2632705 h 3673542"/>
              <a:gd name="connsiteX73" fmla="*/ 2326577 w 3673542"/>
              <a:gd name="connsiteY73" fmla="*/ 3551090 h 3673542"/>
              <a:gd name="connsiteX74" fmla="*/ 2571480 w 3673542"/>
              <a:gd name="connsiteY74" fmla="*/ 3551090 h 3673542"/>
              <a:gd name="connsiteX75" fmla="*/ 2571480 w 3673542"/>
              <a:gd name="connsiteY75" fmla="*/ 2081674 h 3673542"/>
              <a:gd name="connsiteX76" fmla="*/ 2877607 w 3673542"/>
              <a:gd name="connsiteY76" fmla="*/ 2081673 h 3673542"/>
              <a:gd name="connsiteX77" fmla="*/ 3367412 w 3673542"/>
              <a:gd name="connsiteY77" fmla="*/ 2081673 h 3673542"/>
              <a:gd name="connsiteX78" fmla="*/ 3428638 w 3673542"/>
              <a:gd name="connsiteY78" fmla="*/ 2142899 h 3673542"/>
              <a:gd name="connsiteX79" fmla="*/ 3428638 w 3673542"/>
              <a:gd name="connsiteY79" fmla="*/ 2510253 h 3673542"/>
              <a:gd name="connsiteX80" fmla="*/ 3367412 w 3673542"/>
              <a:gd name="connsiteY80" fmla="*/ 2571479 h 3673542"/>
              <a:gd name="connsiteX81" fmla="*/ 2877607 w 3673542"/>
              <a:gd name="connsiteY81" fmla="*/ 2571479 h 3673542"/>
              <a:gd name="connsiteX82" fmla="*/ 2816381 w 3673542"/>
              <a:gd name="connsiteY82" fmla="*/ 2510253 h 3673542"/>
              <a:gd name="connsiteX83" fmla="*/ 2816381 w 3673542"/>
              <a:gd name="connsiteY83" fmla="*/ 2142899 h 3673542"/>
              <a:gd name="connsiteX84" fmla="*/ 2877607 w 3673542"/>
              <a:gd name="connsiteY84" fmla="*/ 2081673 h 3673542"/>
              <a:gd name="connsiteX85" fmla="*/ 306129 w 3673542"/>
              <a:gd name="connsiteY85" fmla="*/ 2081673 h 3673542"/>
              <a:gd name="connsiteX86" fmla="*/ 795934 w 3673542"/>
              <a:gd name="connsiteY86" fmla="*/ 2081673 h 3673542"/>
              <a:gd name="connsiteX87" fmla="*/ 857160 w 3673542"/>
              <a:gd name="connsiteY87" fmla="*/ 2142899 h 3673542"/>
              <a:gd name="connsiteX88" fmla="*/ 857160 w 3673542"/>
              <a:gd name="connsiteY88" fmla="*/ 2510253 h 3673542"/>
              <a:gd name="connsiteX89" fmla="*/ 795934 w 3673542"/>
              <a:gd name="connsiteY89" fmla="*/ 2571479 h 3673542"/>
              <a:gd name="connsiteX90" fmla="*/ 306129 w 3673542"/>
              <a:gd name="connsiteY90" fmla="*/ 2571479 h 3673542"/>
              <a:gd name="connsiteX91" fmla="*/ 244903 w 3673542"/>
              <a:gd name="connsiteY91" fmla="*/ 2510253 h 3673542"/>
              <a:gd name="connsiteX92" fmla="*/ 244903 w 3673542"/>
              <a:gd name="connsiteY92" fmla="*/ 2142899 h 3673542"/>
              <a:gd name="connsiteX93" fmla="*/ 306129 w 3673542"/>
              <a:gd name="connsiteY93" fmla="*/ 2081673 h 3673542"/>
              <a:gd name="connsiteX94" fmla="*/ 2938833 w 3673542"/>
              <a:gd name="connsiteY94" fmla="*/ 1591868 h 3673542"/>
              <a:gd name="connsiteX95" fmla="*/ 2938833 w 3673542"/>
              <a:gd name="connsiteY95" fmla="*/ 1836770 h 3673542"/>
              <a:gd name="connsiteX96" fmla="*/ 3306187 w 3673542"/>
              <a:gd name="connsiteY96" fmla="*/ 1836770 h 3673542"/>
              <a:gd name="connsiteX97" fmla="*/ 3306187 w 3673542"/>
              <a:gd name="connsiteY97" fmla="*/ 1591868 h 3673542"/>
              <a:gd name="connsiteX98" fmla="*/ 367355 w 3673542"/>
              <a:gd name="connsiteY98" fmla="*/ 1591868 h 3673542"/>
              <a:gd name="connsiteX99" fmla="*/ 367355 w 3673542"/>
              <a:gd name="connsiteY99" fmla="*/ 1836770 h 3673542"/>
              <a:gd name="connsiteX100" fmla="*/ 734709 w 3673542"/>
              <a:gd name="connsiteY100" fmla="*/ 1836770 h 3673542"/>
              <a:gd name="connsiteX101" fmla="*/ 734709 w 3673542"/>
              <a:gd name="connsiteY101" fmla="*/ 1591868 h 3673542"/>
              <a:gd name="connsiteX102" fmla="*/ 2877607 w 3673542"/>
              <a:gd name="connsiteY102" fmla="*/ 1469416 h 3673542"/>
              <a:gd name="connsiteX103" fmla="*/ 3367412 w 3673542"/>
              <a:gd name="connsiteY103" fmla="*/ 1469416 h 3673542"/>
              <a:gd name="connsiteX104" fmla="*/ 3428638 w 3673542"/>
              <a:gd name="connsiteY104" fmla="*/ 1530642 h 3673542"/>
              <a:gd name="connsiteX105" fmla="*/ 3428638 w 3673542"/>
              <a:gd name="connsiteY105" fmla="*/ 1897996 h 3673542"/>
              <a:gd name="connsiteX106" fmla="*/ 3367412 w 3673542"/>
              <a:gd name="connsiteY106" fmla="*/ 1959222 h 3673542"/>
              <a:gd name="connsiteX107" fmla="*/ 2877607 w 3673542"/>
              <a:gd name="connsiteY107" fmla="*/ 1959222 h 3673542"/>
              <a:gd name="connsiteX108" fmla="*/ 2816381 w 3673542"/>
              <a:gd name="connsiteY108" fmla="*/ 1897996 h 3673542"/>
              <a:gd name="connsiteX109" fmla="*/ 2816381 w 3673542"/>
              <a:gd name="connsiteY109" fmla="*/ 1530642 h 3673542"/>
              <a:gd name="connsiteX110" fmla="*/ 2877607 w 3673542"/>
              <a:gd name="connsiteY110" fmla="*/ 1469416 h 3673542"/>
              <a:gd name="connsiteX111" fmla="*/ 306129 w 3673542"/>
              <a:gd name="connsiteY111" fmla="*/ 1469416 h 3673542"/>
              <a:gd name="connsiteX112" fmla="*/ 795934 w 3673542"/>
              <a:gd name="connsiteY112" fmla="*/ 1469416 h 3673542"/>
              <a:gd name="connsiteX113" fmla="*/ 857160 w 3673542"/>
              <a:gd name="connsiteY113" fmla="*/ 1530642 h 3673542"/>
              <a:gd name="connsiteX114" fmla="*/ 857160 w 3673542"/>
              <a:gd name="connsiteY114" fmla="*/ 1897996 h 3673542"/>
              <a:gd name="connsiteX115" fmla="*/ 795934 w 3673542"/>
              <a:gd name="connsiteY115" fmla="*/ 1959222 h 3673542"/>
              <a:gd name="connsiteX116" fmla="*/ 306129 w 3673542"/>
              <a:gd name="connsiteY116" fmla="*/ 1959222 h 3673542"/>
              <a:gd name="connsiteX117" fmla="*/ 244903 w 3673542"/>
              <a:gd name="connsiteY117" fmla="*/ 1897996 h 3673542"/>
              <a:gd name="connsiteX118" fmla="*/ 244903 w 3673542"/>
              <a:gd name="connsiteY118" fmla="*/ 1530642 h 3673542"/>
              <a:gd name="connsiteX119" fmla="*/ 306129 w 3673542"/>
              <a:gd name="connsiteY119" fmla="*/ 1469416 h 3673542"/>
              <a:gd name="connsiteX120" fmla="*/ 2938833 w 3673542"/>
              <a:gd name="connsiteY120" fmla="*/ 979611 h 3673542"/>
              <a:gd name="connsiteX121" fmla="*/ 2938833 w 3673542"/>
              <a:gd name="connsiteY121" fmla="*/ 1224513 h 3673542"/>
              <a:gd name="connsiteX122" fmla="*/ 3306187 w 3673542"/>
              <a:gd name="connsiteY122" fmla="*/ 1224513 h 3673542"/>
              <a:gd name="connsiteX123" fmla="*/ 3306187 w 3673542"/>
              <a:gd name="connsiteY123" fmla="*/ 979611 h 3673542"/>
              <a:gd name="connsiteX124" fmla="*/ 367355 w 3673542"/>
              <a:gd name="connsiteY124" fmla="*/ 979611 h 3673542"/>
              <a:gd name="connsiteX125" fmla="*/ 367355 w 3673542"/>
              <a:gd name="connsiteY125" fmla="*/ 1224513 h 3673542"/>
              <a:gd name="connsiteX126" fmla="*/ 734709 w 3673542"/>
              <a:gd name="connsiteY126" fmla="*/ 1224513 h 3673542"/>
              <a:gd name="connsiteX127" fmla="*/ 734709 w 3673542"/>
              <a:gd name="connsiteY127" fmla="*/ 979611 h 3673542"/>
              <a:gd name="connsiteX128" fmla="*/ 2877607 w 3673542"/>
              <a:gd name="connsiteY128" fmla="*/ 857159 h 3673542"/>
              <a:gd name="connsiteX129" fmla="*/ 3367412 w 3673542"/>
              <a:gd name="connsiteY129" fmla="*/ 857159 h 3673542"/>
              <a:gd name="connsiteX130" fmla="*/ 3428638 w 3673542"/>
              <a:gd name="connsiteY130" fmla="*/ 918385 h 3673542"/>
              <a:gd name="connsiteX131" fmla="*/ 3428638 w 3673542"/>
              <a:gd name="connsiteY131" fmla="*/ 1285739 h 3673542"/>
              <a:gd name="connsiteX132" fmla="*/ 3367412 w 3673542"/>
              <a:gd name="connsiteY132" fmla="*/ 1346965 h 3673542"/>
              <a:gd name="connsiteX133" fmla="*/ 2877607 w 3673542"/>
              <a:gd name="connsiteY133" fmla="*/ 1346965 h 3673542"/>
              <a:gd name="connsiteX134" fmla="*/ 2816381 w 3673542"/>
              <a:gd name="connsiteY134" fmla="*/ 1285739 h 3673542"/>
              <a:gd name="connsiteX135" fmla="*/ 2816381 w 3673542"/>
              <a:gd name="connsiteY135" fmla="*/ 918385 h 3673542"/>
              <a:gd name="connsiteX136" fmla="*/ 2877607 w 3673542"/>
              <a:gd name="connsiteY136" fmla="*/ 857159 h 3673542"/>
              <a:gd name="connsiteX137" fmla="*/ 306129 w 3673542"/>
              <a:gd name="connsiteY137" fmla="*/ 857159 h 3673542"/>
              <a:gd name="connsiteX138" fmla="*/ 795934 w 3673542"/>
              <a:gd name="connsiteY138" fmla="*/ 857159 h 3673542"/>
              <a:gd name="connsiteX139" fmla="*/ 857160 w 3673542"/>
              <a:gd name="connsiteY139" fmla="*/ 918385 h 3673542"/>
              <a:gd name="connsiteX140" fmla="*/ 857160 w 3673542"/>
              <a:gd name="connsiteY140" fmla="*/ 1285739 h 3673542"/>
              <a:gd name="connsiteX141" fmla="*/ 795934 w 3673542"/>
              <a:gd name="connsiteY141" fmla="*/ 1346965 h 3673542"/>
              <a:gd name="connsiteX142" fmla="*/ 306129 w 3673542"/>
              <a:gd name="connsiteY142" fmla="*/ 1346965 h 3673542"/>
              <a:gd name="connsiteX143" fmla="*/ 244903 w 3673542"/>
              <a:gd name="connsiteY143" fmla="*/ 1285739 h 3673542"/>
              <a:gd name="connsiteX144" fmla="*/ 244903 w 3673542"/>
              <a:gd name="connsiteY144" fmla="*/ 918385 h 3673542"/>
              <a:gd name="connsiteX145" fmla="*/ 306129 w 3673542"/>
              <a:gd name="connsiteY145" fmla="*/ 857159 h 3673542"/>
              <a:gd name="connsiteX146" fmla="*/ 1653094 w 3673542"/>
              <a:gd name="connsiteY146" fmla="*/ 551032 h 3673542"/>
              <a:gd name="connsiteX147" fmla="*/ 1653094 w 3673542"/>
              <a:gd name="connsiteY147" fmla="*/ 795934 h 3673542"/>
              <a:gd name="connsiteX148" fmla="*/ 1591868 w 3673542"/>
              <a:gd name="connsiteY148" fmla="*/ 857160 h 3673542"/>
              <a:gd name="connsiteX149" fmla="*/ 1346966 w 3673542"/>
              <a:gd name="connsiteY149" fmla="*/ 857160 h 3673542"/>
              <a:gd name="connsiteX150" fmla="*/ 1346966 w 3673542"/>
              <a:gd name="connsiteY150" fmla="*/ 1224514 h 3673542"/>
              <a:gd name="connsiteX151" fmla="*/ 1591868 w 3673542"/>
              <a:gd name="connsiteY151" fmla="*/ 1224514 h 3673542"/>
              <a:gd name="connsiteX152" fmla="*/ 1653094 w 3673542"/>
              <a:gd name="connsiteY152" fmla="*/ 1285740 h 3673542"/>
              <a:gd name="connsiteX153" fmla="*/ 1653094 w 3673542"/>
              <a:gd name="connsiteY153" fmla="*/ 1530642 h 3673542"/>
              <a:gd name="connsiteX154" fmla="*/ 2020448 w 3673542"/>
              <a:gd name="connsiteY154" fmla="*/ 1530642 h 3673542"/>
              <a:gd name="connsiteX155" fmla="*/ 2020448 w 3673542"/>
              <a:gd name="connsiteY155" fmla="*/ 1285740 h 3673542"/>
              <a:gd name="connsiteX156" fmla="*/ 2081674 w 3673542"/>
              <a:gd name="connsiteY156" fmla="*/ 1224514 h 3673542"/>
              <a:gd name="connsiteX157" fmla="*/ 2326576 w 3673542"/>
              <a:gd name="connsiteY157" fmla="*/ 1224514 h 3673542"/>
              <a:gd name="connsiteX158" fmla="*/ 2326576 w 3673542"/>
              <a:gd name="connsiteY158" fmla="*/ 857160 h 3673542"/>
              <a:gd name="connsiteX159" fmla="*/ 2081674 w 3673542"/>
              <a:gd name="connsiteY159" fmla="*/ 857160 h 3673542"/>
              <a:gd name="connsiteX160" fmla="*/ 2020448 w 3673542"/>
              <a:gd name="connsiteY160" fmla="*/ 795934 h 3673542"/>
              <a:gd name="connsiteX161" fmla="*/ 2020448 w 3673542"/>
              <a:gd name="connsiteY161" fmla="*/ 551032 h 3673542"/>
              <a:gd name="connsiteX162" fmla="*/ 1591868 w 3673542"/>
              <a:gd name="connsiteY162" fmla="*/ 428580 h 3673542"/>
              <a:gd name="connsiteX163" fmla="*/ 2081674 w 3673542"/>
              <a:gd name="connsiteY163" fmla="*/ 428580 h 3673542"/>
              <a:gd name="connsiteX164" fmla="*/ 2142899 w 3673542"/>
              <a:gd name="connsiteY164" fmla="*/ 489806 h 3673542"/>
              <a:gd name="connsiteX165" fmla="*/ 2142899 w 3673542"/>
              <a:gd name="connsiteY165" fmla="*/ 734709 h 3673542"/>
              <a:gd name="connsiteX166" fmla="*/ 2387802 w 3673542"/>
              <a:gd name="connsiteY166" fmla="*/ 734709 h 3673542"/>
              <a:gd name="connsiteX167" fmla="*/ 2449028 w 3673542"/>
              <a:gd name="connsiteY167" fmla="*/ 795934 h 3673542"/>
              <a:gd name="connsiteX168" fmla="*/ 2449028 w 3673542"/>
              <a:gd name="connsiteY168" fmla="*/ 1285740 h 3673542"/>
              <a:gd name="connsiteX169" fmla="*/ 2387802 w 3673542"/>
              <a:gd name="connsiteY169" fmla="*/ 1346965 h 3673542"/>
              <a:gd name="connsiteX170" fmla="*/ 2142899 w 3673542"/>
              <a:gd name="connsiteY170" fmla="*/ 1346965 h 3673542"/>
              <a:gd name="connsiteX171" fmla="*/ 2142899 w 3673542"/>
              <a:gd name="connsiteY171" fmla="*/ 1591868 h 3673542"/>
              <a:gd name="connsiteX172" fmla="*/ 2081674 w 3673542"/>
              <a:gd name="connsiteY172" fmla="*/ 1653094 h 3673542"/>
              <a:gd name="connsiteX173" fmla="*/ 1591868 w 3673542"/>
              <a:gd name="connsiteY173" fmla="*/ 1653094 h 3673542"/>
              <a:gd name="connsiteX174" fmla="*/ 1530643 w 3673542"/>
              <a:gd name="connsiteY174" fmla="*/ 1591868 h 3673542"/>
              <a:gd name="connsiteX175" fmla="*/ 1530643 w 3673542"/>
              <a:gd name="connsiteY175" fmla="*/ 1346965 h 3673542"/>
              <a:gd name="connsiteX176" fmla="*/ 1285740 w 3673542"/>
              <a:gd name="connsiteY176" fmla="*/ 1346965 h 3673542"/>
              <a:gd name="connsiteX177" fmla="*/ 1224514 w 3673542"/>
              <a:gd name="connsiteY177" fmla="*/ 1285740 h 3673542"/>
              <a:gd name="connsiteX178" fmla="*/ 1224514 w 3673542"/>
              <a:gd name="connsiteY178" fmla="*/ 795934 h 3673542"/>
              <a:gd name="connsiteX179" fmla="*/ 1285740 w 3673542"/>
              <a:gd name="connsiteY179" fmla="*/ 734709 h 3673542"/>
              <a:gd name="connsiteX180" fmla="*/ 1530643 w 3673542"/>
              <a:gd name="connsiteY180" fmla="*/ 734709 h 3673542"/>
              <a:gd name="connsiteX181" fmla="*/ 1530643 w 3673542"/>
              <a:gd name="connsiteY181" fmla="*/ 489806 h 3673542"/>
              <a:gd name="connsiteX182" fmla="*/ 1591868 w 3673542"/>
              <a:gd name="connsiteY182" fmla="*/ 428580 h 3673542"/>
              <a:gd name="connsiteX183" fmla="*/ 2938833 w 3673542"/>
              <a:gd name="connsiteY183" fmla="*/ 367355 h 3673542"/>
              <a:gd name="connsiteX184" fmla="*/ 2938833 w 3673542"/>
              <a:gd name="connsiteY184" fmla="*/ 612257 h 3673542"/>
              <a:gd name="connsiteX185" fmla="*/ 3306187 w 3673542"/>
              <a:gd name="connsiteY185" fmla="*/ 612257 h 3673542"/>
              <a:gd name="connsiteX186" fmla="*/ 3306187 w 3673542"/>
              <a:gd name="connsiteY186" fmla="*/ 367355 h 3673542"/>
              <a:gd name="connsiteX187" fmla="*/ 367355 w 3673542"/>
              <a:gd name="connsiteY187" fmla="*/ 367355 h 3673542"/>
              <a:gd name="connsiteX188" fmla="*/ 367355 w 3673542"/>
              <a:gd name="connsiteY188" fmla="*/ 612257 h 3673542"/>
              <a:gd name="connsiteX189" fmla="*/ 734709 w 3673542"/>
              <a:gd name="connsiteY189" fmla="*/ 612257 h 3673542"/>
              <a:gd name="connsiteX190" fmla="*/ 734709 w 3673542"/>
              <a:gd name="connsiteY190" fmla="*/ 367355 h 3673542"/>
              <a:gd name="connsiteX191" fmla="*/ 2877607 w 3673542"/>
              <a:gd name="connsiteY191" fmla="*/ 244903 h 3673542"/>
              <a:gd name="connsiteX192" fmla="*/ 3367412 w 3673542"/>
              <a:gd name="connsiteY192" fmla="*/ 244903 h 3673542"/>
              <a:gd name="connsiteX193" fmla="*/ 3428638 w 3673542"/>
              <a:gd name="connsiteY193" fmla="*/ 306129 h 3673542"/>
              <a:gd name="connsiteX194" fmla="*/ 3428638 w 3673542"/>
              <a:gd name="connsiteY194" fmla="*/ 673483 h 3673542"/>
              <a:gd name="connsiteX195" fmla="*/ 3367412 w 3673542"/>
              <a:gd name="connsiteY195" fmla="*/ 734709 h 3673542"/>
              <a:gd name="connsiteX196" fmla="*/ 2877607 w 3673542"/>
              <a:gd name="connsiteY196" fmla="*/ 734709 h 3673542"/>
              <a:gd name="connsiteX197" fmla="*/ 2816381 w 3673542"/>
              <a:gd name="connsiteY197" fmla="*/ 673483 h 3673542"/>
              <a:gd name="connsiteX198" fmla="*/ 2816381 w 3673542"/>
              <a:gd name="connsiteY198" fmla="*/ 306129 h 3673542"/>
              <a:gd name="connsiteX199" fmla="*/ 2877607 w 3673542"/>
              <a:gd name="connsiteY199" fmla="*/ 244903 h 3673542"/>
              <a:gd name="connsiteX200" fmla="*/ 306129 w 3673542"/>
              <a:gd name="connsiteY200" fmla="*/ 244903 h 3673542"/>
              <a:gd name="connsiteX201" fmla="*/ 795934 w 3673542"/>
              <a:gd name="connsiteY201" fmla="*/ 244903 h 3673542"/>
              <a:gd name="connsiteX202" fmla="*/ 857160 w 3673542"/>
              <a:gd name="connsiteY202" fmla="*/ 306129 h 3673542"/>
              <a:gd name="connsiteX203" fmla="*/ 857160 w 3673542"/>
              <a:gd name="connsiteY203" fmla="*/ 673483 h 3673542"/>
              <a:gd name="connsiteX204" fmla="*/ 795934 w 3673542"/>
              <a:gd name="connsiteY204" fmla="*/ 734709 h 3673542"/>
              <a:gd name="connsiteX205" fmla="*/ 306129 w 3673542"/>
              <a:gd name="connsiteY205" fmla="*/ 734709 h 3673542"/>
              <a:gd name="connsiteX206" fmla="*/ 244903 w 3673542"/>
              <a:gd name="connsiteY206" fmla="*/ 673483 h 3673542"/>
              <a:gd name="connsiteX207" fmla="*/ 244903 w 3673542"/>
              <a:gd name="connsiteY207" fmla="*/ 306129 h 3673542"/>
              <a:gd name="connsiteX208" fmla="*/ 306129 w 3673542"/>
              <a:gd name="connsiteY208" fmla="*/ 244903 h 3673542"/>
              <a:gd name="connsiteX209" fmla="*/ 122452 w 3673542"/>
              <a:gd name="connsiteY209" fmla="*/ 122452 h 3673542"/>
              <a:gd name="connsiteX210" fmla="*/ 122452 w 3673542"/>
              <a:gd name="connsiteY210" fmla="*/ 3551090 h 3673542"/>
              <a:gd name="connsiteX211" fmla="*/ 979611 w 3673542"/>
              <a:gd name="connsiteY211" fmla="*/ 3551090 h 3673542"/>
              <a:gd name="connsiteX212" fmla="*/ 979611 w 3673542"/>
              <a:gd name="connsiteY212" fmla="*/ 2020448 h 3673542"/>
              <a:gd name="connsiteX213" fmla="*/ 1040837 w 3673542"/>
              <a:gd name="connsiteY213" fmla="*/ 1959223 h 3673542"/>
              <a:gd name="connsiteX214" fmla="*/ 2632705 w 3673542"/>
              <a:gd name="connsiteY214" fmla="*/ 1959223 h 3673542"/>
              <a:gd name="connsiteX215" fmla="*/ 2693931 w 3673542"/>
              <a:gd name="connsiteY215" fmla="*/ 2020448 h 3673542"/>
              <a:gd name="connsiteX216" fmla="*/ 2693931 w 3673542"/>
              <a:gd name="connsiteY216" fmla="*/ 3551090 h 3673542"/>
              <a:gd name="connsiteX217" fmla="*/ 3551090 w 3673542"/>
              <a:gd name="connsiteY217" fmla="*/ 3551090 h 3673542"/>
              <a:gd name="connsiteX218" fmla="*/ 3551090 w 3673542"/>
              <a:gd name="connsiteY218" fmla="*/ 122452 h 3673542"/>
              <a:gd name="connsiteX219" fmla="*/ 61226 w 3673542"/>
              <a:gd name="connsiteY219" fmla="*/ 0 h 3673542"/>
              <a:gd name="connsiteX220" fmla="*/ 3612316 w 3673542"/>
              <a:gd name="connsiteY220" fmla="*/ 0 h 3673542"/>
              <a:gd name="connsiteX221" fmla="*/ 3673542 w 3673542"/>
              <a:gd name="connsiteY221" fmla="*/ 61226 h 3673542"/>
              <a:gd name="connsiteX222" fmla="*/ 3673542 w 3673542"/>
              <a:gd name="connsiteY222" fmla="*/ 3612316 h 3673542"/>
              <a:gd name="connsiteX223" fmla="*/ 3612316 w 3673542"/>
              <a:gd name="connsiteY223" fmla="*/ 3673542 h 3673542"/>
              <a:gd name="connsiteX224" fmla="*/ 61226 w 3673542"/>
              <a:gd name="connsiteY224" fmla="*/ 3673542 h 3673542"/>
              <a:gd name="connsiteX225" fmla="*/ 0 w 3673542"/>
              <a:gd name="connsiteY225" fmla="*/ 3612316 h 3673542"/>
              <a:gd name="connsiteX226" fmla="*/ 0 w 3673542"/>
              <a:gd name="connsiteY226" fmla="*/ 61226 h 3673542"/>
              <a:gd name="connsiteX227" fmla="*/ 61226 w 3673542"/>
              <a:gd name="connsiteY227" fmla="*/ 0 h 367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3673542" h="3673542">
                <a:moveTo>
                  <a:pt x="3244962" y="3306186"/>
                </a:moveTo>
                <a:lnTo>
                  <a:pt x="3306188" y="3306186"/>
                </a:lnTo>
                <a:cubicBezTo>
                  <a:pt x="3340003" y="3306186"/>
                  <a:pt x="3367413" y="3333597"/>
                  <a:pt x="3367413" y="3367412"/>
                </a:cubicBezTo>
                <a:cubicBezTo>
                  <a:pt x="3367413" y="3401227"/>
                  <a:pt x="3340003" y="3428638"/>
                  <a:pt x="3306188" y="3428638"/>
                </a:cubicBezTo>
                <a:lnTo>
                  <a:pt x="3244962" y="3428638"/>
                </a:lnTo>
                <a:cubicBezTo>
                  <a:pt x="3211147" y="3428638"/>
                  <a:pt x="3183735" y="3401227"/>
                  <a:pt x="3183735" y="3367412"/>
                </a:cubicBezTo>
                <a:cubicBezTo>
                  <a:pt x="3183735" y="3333597"/>
                  <a:pt x="3211147" y="3306186"/>
                  <a:pt x="3244962" y="3306186"/>
                </a:cubicBezTo>
                <a:close/>
                <a:moveTo>
                  <a:pt x="2938834" y="3306186"/>
                </a:moveTo>
                <a:lnTo>
                  <a:pt x="3000060" y="3306186"/>
                </a:lnTo>
                <a:cubicBezTo>
                  <a:pt x="3033875" y="3306186"/>
                  <a:pt x="3061285" y="3333597"/>
                  <a:pt x="3061285" y="3367412"/>
                </a:cubicBezTo>
                <a:cubicBezTo>
                  <a:pt x="3061285" y="3401227"/>
                  <a:pt x="3033875" y="3428638"/>
                  <a:pt x="3000060" y="3428638"/>
                </a:cubicBezTo>
                <a:lnTo>
                  <a:pt x="2938834" y="3428638"/>
                </a:lnTo>
                <a:cubicBezTo>
                  <a:pt x="2905019" y="3428638"/>
                  <a:pt x="2877607" y="3401227"/>
                  <a:pt x="2877607" y="3367412"/>
                </a:cubicBezTo>
                <a:cubicBezTo>
                  <a:pt x="2877607" y="3333597"/>
                  <a:pt x="2905019" y="3306186"/>
                  <a:pt x="2938834" y="3306186"/>
                </a:cubicBezTo>
                <a:close/>
                <a:moveTo>
                  <a:pt x="673484" y="3306186"/>
                </a:moveTo>
                <a:lnTo>
                  <a:pt x="734710" y="3306186"/>
                </a:lnTo>
                <a:cubicBezTo>
                  <a:pt x="768525" y="3306186"/>
                  <a:pt x="795935" y="3333597"/>
                  <a:pt x="795935" y="3367412"/>
                </a:cubicBezTo>
                <a:cubicBezTo>
                  <a:pt x="795935" y="3401227"/>
                  <a:pt x="768525" y="3428638"/>
                  <a:pt x="734710" y="3428638"/>
                </a:cubicBezTo>
                <a:lnTo>
                  <a:pt x="673484" y="3428638"/>
                </a:lnTo>
                <a:cubicBezTo>
                  <a:pt x="639669" y="3428638"/>
                  <a:pt x="612257" y="3401227"/>
                  <a:pt x="612257" y="3367412"/>
                </a:cubicBezTo>
                <a:cubicBezTo>
                  <a:pt x="612257" y="3333597"/>
                  <a:pt x="639669" y="3306186"/>
                  <a:pt x="673484" y="3306186"/>
                </a:cubicBezTo>
                <a:close/>
                <a:moveTo>
                  <a:pt x="367355" y="3306186"/>
                </a:moveTo>
                <a:lnTo>
                  <a:pt x="428581" y="3306186"/>
                </a:lnTo>
                <a:cubicBezTo>
                  <a:pt x="462395" y="3306186"/>
                  <a:pt x="489806" y="3333597"/>
                  <a:pt x="489806" y="3367412"/>
                </a:cubicBezTo>
                <a:cubicBezTo>
                  <a:pt x="489806" y="3401227"/>
                  <a:pt x="462395" y="3428638"/>
                  <a:pt x="428581" y="3428638"/>
                </a:cubicBezTo>
                <a:lnTo>
                  <a:pt x="367355" y="3428638"/>
                </a:lnTo>
                <a:cubicBezTo>
                  <a:pt x="333541" y="3428638"/>
                  <a:pt x="306128" y="3401227"/>
                  <a:pt x="306128" y="3367412"/>
                </a:cubicBezTo>
                <a:cubicBezTo>
                  <a:pt x="306128" y="3333597"/>
                  <a:pt x="333541" y="3306186"/>
                  <a:pt x="367355" y="3306186"/>
                </a:cubicBezTo>
                <a:close/>
                <a:moveTo>
                  <a:pt x="2938833" y="2816382"/>
                </a:moveTo>
                <a:lnTo>
                  <a:pt x="2938833" y="3061284"/>
                </a:lnTo>
                <a:lnTo>
                  <a:pt x="3306187" y="3061284"/>
                </a:lnTo>
                <a:lnTo>
                  <a:pt x="3306187" y="2816382"/>
                </a:lnTo>
                <a:close/>
                <a:moveTo>
                  <a:pt x="367355" y="2816382"/>
                </a:moveTo>
                <a:lnTo>
                  <a:pt x="367355" y="3061284"/>
                </a:lnTo>
                <a:lnTo>
                  <a:pt x="734709" y="3061284"/>
                </a:lnTo>
                <a:lnTo>
                  <a:pt x="734709" y="2816382"/>
                </a:lnTo>
                <a:close/>
                <a:moveTo>
                  <a:pt x="1469417" y="2693931"/>
                </a:moveTo>
                <a:lnTo>
                  <a:pt x="1469417" y="3551090"/>
                </a:lnTo>
                <a:lnTo>
                  <a:pt x="2204126" y="3551090"/>
                </a:lnTo>
                <a:lnTo>
                  <a:pt x="2204126" y="2693931"/>
                </a:lnTo>
                <a:close/>
                <a:moveTo>
                  <a:pt x="2877607" y="2693930"/>
                </a:moveTo>
                <a:lnTo>
                  <a:pt x="3367412" y="2693930"/>
                </a:lnTo>
                <a:cubicBezTo>
                  <a:pt x="3401227" y="2693930"/>
                  <a:pt x="3428638" y="2721341"/>
                  <a:pt x="3428638" y="2755156"/>
                </a:cubicBezTo>
                <a:lnTo>
                  <a:pt x="3428638" y="3122510"/>
                </a:lnTo>
                <a:cubicBezTo>
                  <a:pt x="3428638" y="3156325"/>
                  <a:pt x="3401227" y="3183736"/>
                  <a:pt x="3367412" y="3183736"/>
                </a:cubicBezTo>
                <a:lnTo>
                  <a:pt x="2877607" y="3183736"/>
                </a:lnTo>
                <a:cubicBezTo>
                  <a:pt x="2843792" y="3183736"/>
                  <a:pt x="2816381" y="3156325"/>
                  <a:pt x="2816381" y="3122510"/>
                </a:cubicBezTo>
                <a:lnTo>
                  <a:pt x="2816381" y="2755156"/>
                </a:lnTo>
                <a:cubicBezTo>
                  <a:pt x="2816381" y="2721341"/>
                  <a:pt x="2843792" y="2693930"/>
                  <a:pt x="2877607" y="2693930"/>
                </a:cubicBezTo>
                <a:close/>
                <a:moveTo>
                  <a:pt x="306129" y="2693930"/>
                </a:moveTo>
                <a:lnTo>
                  <a:pt x="795934" y="2693930"/>
                </a:lnTo>
                <a:cubicBezTo>
                  <a:pt x="829749" y="2693930"/>
                  <a:pt x="857160" y="2721341"/>
                  <a:pt x="857160" y="2755156"/>
                </a:cubicBezTo>
                <a:lnTo>
                  <a:pt x="857160" y="3122510"/>
                </a:lnTo>
                <a:cubicBezTo>
                  <a:pt x="857160" y="3156325"/>
                  <a:pt x="829749" y="3183736"/>
                  <a:pt x="795934" y="3183736"/>
                </a:cubicBezTo>
                <a:lnTo>
                  <a:pt x="306129" y="3183736"/>
                </a:lnTo>
                <a:cubicBezTo>
                  <a:pt x="272315" y="3183736"/>
                  <a:pt x="244903" y="3156325"/>
                  <a:pt x="244903" y="3122510"/>
                </a:cubicBezTo>
                <a:lnTo>
                  <a:pt x="244903" y="2755156"/>
                </a:lnTo>
                <a:cubicBezTo>
                  <a:pt x="244903" y="2721341"/>
                  <a:pt x="272315" y="2693930"/>
                  <a:pt x="306129" y="2693930"/>
                </a:cubicBezTo>
                <a:close/>
                <a:moveTo>
                  <a:pt x="2938833" y="2204125"/>
                </a:moveTo>
                <a:lnTo>
                  <a:pt x="2938833" y="2449027"/>
                </a:lnTo>
                <a:lnTo>
                  <a:pt x="3306187" y="2449027"/>
                </a:lnTo>
                <a:lnTo>
                  <a:pt x="3306187" y="2204125"/>
                </a:lnTo>
                <a:close/>
                <a:moveTo>
                  <a:pt x="367355" y="2204125"/>
                </a:moveTo>
                <a:lnTo>
                  <a:pt x="367355" y="2449027"/>
                </a:lnTo>
                <a:lnTo>
                  <a:pt x="734709" y="2449027"/>
                </a:lnTo>
                <a:lnTo>
                  <a:pt x="734709" y="2204125"/>
                </a:lnTo>
                <a:close/>
                <a:moveTo>
                  <a:pt x="1102062" y="2081674"/>
                </a:moveTo>
                <a:lnTo>
                  <a:pt x="1102062" y="3551090"/>
                </a:lnTo>
                <a:lnTo>
                  <a:pt x="1346966" y="3551090"/>
                </a:lnTo>
                <a:lnTo>
                  <a:pt x="1346966" y="2632705"/>
                </a:lnTo>
                <a:cubicBezTo>
                  <a:pt x="1346966" y="2598890"/>
                  <a:pt x="1374377" y="2571480"/>
                  <a:pt x="1408192" y="2571480"/>
                </a:cubicBezTo>
                <a:lnTo>
                  <a:pt x="2265351" y="2571480"/>
                </a:lnTo>
                <a:cubicBezTo>
                  <a:pt x="2299166" y="2571480"/>
                  <a:pt x="2326577" y="2598890"/>
                  <a:pt x="2326577" y="2632705"/>
                </a:cubicBezTo>
                <a:lnTo>
                  <a:pt x="2326577" y="3551090"/>
                </a:lnTo>
                <a:lnTo>
                  <a:pt x="2571480" y="3551090"/>
                </a:lnTo>
                <a:lnTo>
                  <a:pt x="2571480" y="2081674"/>
                </a:lnTo>
                <a:close/>
                <a:moveTo>
                  <a:pt x="2877607" y="2081673"/>
                </a:moveTo>
                <a:lnTo>
                  <a:pt x="3367412" y="2081673"/>
                </a:lnTo>
                <a:cubicBezTo>
                  <a:pt x="3401227" y="2081673"/>
                  <a:pt x="3428638" y="2109084"/>
                  <a:pt x="3428638" y="2142899"/>
                </a:cubicBezTo>
                <a:lnTo>
                  <a:pt x="3428638" y="2510253"/>
                </a:lnTo>
                <a:cubicBezTo>
                  <a:pt x="3428638" y="2544068"/>
                  <a:pt x="3401227" y="2571479"/>
                  <a:pt x="3367412" y="2571479"/>
                </a:cubicBezTo>
                <a:lnTo>
                  <a:pt x="2877607" y="2571479"/>
                </a:lnTo>
                <a:cubicBezTo>
                  <a:pt x="2843792" y="2571479"/>
                  <a:pt x="2816381" y="2544068"/>
                  <a:pt x="2816381" y="2510253"/>
                </a:cubicBezTo>
                <a:lnTo>
                  <a:pt x="2816381" y="2142899"/>
                </a:lnTo>
                <a:cubicBezTo>
                  <a:pt x="2816381" y="2109084"/>
                  <a:pt x="2843792" y="2081673"/>
                  <a:pt x="2877607" y="2081673"/>
                </a:cubicBezTo>
                <a:close/>
                <a:moveTo>
                  <a:pt x="306129" y="2081673"/>
                </a:moveTo>
                <a:lnTo>
                  <a:pt x="795934" y="2081673"/>
                </a:lnTo>
                <a:cubicBezTo>
                  <a:pt x="829749" y="2081673"/>
                  <a:pt x="857160" y="2109084"/>
                  <a:pt x="857160" y="2142899"/>
                </a:cubicBezTo>
                <a:lnTo>
                  <a:pt x="857160" y="2510253"/>
                </a:lnTo>
                <a:cubicBezTo>
                  <a:pt x="857160" y="2544068"/>
                  <a:pt x="829749" y="2571479"/>
                  <a:pt x="795934" y="2571479"/>
                </a:cubicBezTo>
                <a:lnTo>
                  <a:pt x="306129" y="2571479"/>
                </a:lnTo>
                <a:cubicBezTo>
                  <a:pt x="272315" y="2571479"/>
                  <a:pt x="244903" y="2544068"/>
                  <a:pt x="244903" y="2510253"/>
                </a:cubicBezTo>
                <a:lnTo>
                  <a:pt x="244903" y="2142899"/>
                </a:lnTo>
                <a:cubicBezTo>
                  <a:pt x="244903" y="2109084"/>
                  <a:pt x="272315" y="2081673"/>
                  <a:pt x="306129" y="2081673"/>
                </a:cubicBezTo>
                <a:close/>
                <a:moveTo>
                  <a:pt x="2938833" y="1591868"/>
                </a:moveTo>
                <a:lnTo>
                  <a:pt x="2938833" y="1836770"/>
                </a:lnTo>
                <a:lnTo>
                  <a:pt x="3306187" y="1836770"/>
                </a:lnTo>
                <a:lnTo>
                  <a:pt x="3306187" y="1591868"/>
                </a:lnTo>
                <a:close/>
                <a:moveTo>
                  <a:pt x="367355" y="1591868"/>
                </a:moveTo>
                <a:lnTo>
                  <a:pt x="367355" y="1836770"/>
                </a:lnTo>
                <a:lnTo>
                  <a:pt x="734709" y="1836770"/>
                </a:lnTo>
                <a:lnTo>
                  <a:pt x="734709" y="1591868"/>
                </a:lnTo>
                <a:close/>
                <a:moveTo>
                  <a:pt x="2877607" y="1469416"/>
                </a:moveTo>
                <a:lnTo>
                  <a:pt x="3367412" y="1469416"/>
                </a:lnTo>
                <a:cubicBezTo>
                  <a:pt x="3401227" y="1469416"/>
                  <a:pt x="3428638" y="1496827"/>
                  <a:pt x="3428638" y="1530642"/>
                </a:cubicBezTo>
                <a:lnTo>
                  <a:pt x="3428638" y="1897996"/>
                </a:lnTo>
                <a:cubicBezTo>
                  <a:pt x="3428638" y="1931811"/>
                  <a:pt x="3401227" y="1959222"/>
                  <a:pt x="3367412" y="1959222"/>
                </a:cubicBezTo>
                <a:lnTo>
                  <a:pt x="2877607" y="1959222"/>
                </a:lnTo>
                <a:cubicBezTo>
                  <a:pt x="2843792" y="1959222"/>
                  <a:pt x="2816381" y="1931811"/>
                  <a:pt x="2816381" y="1897996"/>
                </a:cubicBezTo>
                <a:lnTo>
                  <a:pt x="2816381" y="1530642"/>
                </a:lnTo>
                <a:cubicBezTo>
                  <a:pt x="2816381" y="1496827"/>
                  <a:pt x="2843792" y="1469416"/>
                  <a:pt x="2877607" y="1469416"/>
                </a:cubicBezTo>
                <a:close/>
                <a:moveTo>
                  <a:pt x="306129" y="1469416"/>
                </a:moveTo>
                <a:lnTo>
                  <a:pt x="795934" y="1469416"/>
                </a:lnTo>
                <a:cubicBezTo>
                  <a:pt x="829749" y="1469416"/>
                  <a:pt x="857160" y="1496827"/>
                  <a:pt x="857160" y="1530642"/>
                </a:cubicBezTo>
                <a:lnTo>
                  <a:pt x="857160" y="1897996"/>
                </a:lnTo>
                <a:cubicBezTo>
                  <a:pt x="857160" y="1931811"/>
                  <a:pt x="829749" y="1959222"/>
                  <a:pt x="795934" y="1959222"/>
                </a:cubicBezTo>
                <a:lnTo>
                  <a:pt x="306129" y="1959222"/>
                </a:lnTo>
                <a:cubicBezTo>
                  <a:pt x="272315" y="1959222"/>
                  <a:pt x="244903" y="1931811"/>
                  <a:pt x="244903" y="1897996"/>
                </a:cubicBezTo>
                <a:lnTo>
                  <a:pt x="244903" y="1530642"/>
                </a:lnTo>
                <a:cubicBezTo>
                  <a:pt x="244903" y="1496827"/>
                  <a:pt x="272315" y="1469416"/>
                  <a:pt x="306129" y="1469416"/>
                </a:cubicBezTo>
                <a:close/>
                <a:moveTo>
                  <a:pt x="2938833" y="979611"/>
                </a:moveTo>
                <a:lnTo>
                  <a:pt x="2938833" y="1224513"/>
                </a:lnTo>
                <a:lnTo>
                  <a:pt x="3306187" y="1224513"/>
                </a:lnTo>
                <a:lnTo>
                  <a:pt x="3306187" y="979611"/>
                </a:lnTo>
                <a:close/>
                <a:moveTo>
                  <a:pt x="367355" y="979611"/>
                </a:moveTo>
                <a:lnTo>
                  <a:pt x="367355" y="1224513"/>
                </a:lnTo>
                <a:lnTo>
                  <a:pt x="734709" y="1224513"/>
                </a:lnTo>
                <a:lnTo>
                  <a:pt x="734709" y="979611"/>
                </a:lnTo>
                <a:close/>
                <a:moveTo>
                  <a:pt x="2877607" y="857159"/>
                </a:moveTo>
                <a:lnTo>
                  <a:pt x="3367412" y="857159"/>
                </a:lnTo>
                <a:cubicBezTo>
                  <a:pt x="3401227" y="857159"/>
                  <a:pt x="3428638" y="884570"/>
                  <a:pt x="3428638" y="918385"/>
                </a:cubicBezTo>
                <a:lnTo>
                  <a:pt x="3428638" y="1285739"/>
                </a:lnTo>
                <a:cubicBezTo>
                  <a:pt x="3428638" y="1319554"/>
                  <a:pt x="3401227" y="1346965"/>
                  <a:pt x="3367412" y="1346965"/>
                </a:cubicBezTo>
                <a:lnTo>
                  <a:pt x="2877607" y="1346965"/>
                </a:lnTo>
                <a:cubicBezTo>
                  <a:pt x="2843792" y="1346965"/>
                  <a:pt x="2816381" y="1319554"/>
                  <a:pt x="2816381" y="1285739"/>
                </a:cubicBezTo>
                <a:lnTo>
                  <a:pt x="2816381" y="918385"/>
                </a:lnTo>
                <a:cubicBezTo>
                  <a:pt x="2816381" y="884570"/>
                  <a:pt x="2843792" y="857159"/>
                  <a:pt x="2877607" y="857159"/>
                </a:cubicBezTo>
                <a:close/>
                <a:moveTo>
                  <a:pt x="306129" y="857159"/>
                </a:moveTo>
                <a:lnTo>
                  <a:pt x="795934" y="857159"/>
                </a:lnTo>
                <a:cubicBezTo>
                  <a:pt x="829749" y="857159"/>
                  <a:pt x="857160" y="884570"/>
                  <a:pt x="857160" y="918385"/>
                </a:cubicBezTo>
                <a:lnTo>
                  <a:pt x="857160" y="1285739"/>
                </a:lnTo>
                <a:cubicBezTo>
                  <a:pt x="857160" y="1319554"/>
                  <a:pt x="829749" y="1346965"/>
                  <a:pt x="795934" y="1346965"/>
                </a:cubicBezTo>
                <a:lnTo>
                  <a:pt x="306129" y="1346965"/>
                </a:lnTo>
                <a:cubicBezTo>
                  <a:pt x="272315" y="1346965"/>
                  <a:pt x="244903" y="1319554"/>
                  <a:pt x="244903" y="1285739"/>
                </a:cubicBezTo>
                <a:lnTo>
                  <a:pt x="244903" y="918385"/>
                </a:lnTo>
                <a:cubicBezTo>
                  <a:pt x="244903" y="884570"/>
                  <a:pt x="272315" y="857159"/>
                  <a:pt x="306129" y="857159"/>
                </a:cubicBezTo>
                <a:close/>
                <a:moveTo>
                  <a:pt x="1653094" y="551032"/>
                </a:moveTo>
                <a:lnTo>
                  <a:pt x="1653094" y="795934"/>
                </a:lnTo>
                <a:cubicBezTo>
                  <a:pt x="1653094" y="829749"/>
                  <a:pt x="1625683" y="857160"/>
                  <a:pt x="1591868" y="857160"/>
                </a:cubicBezTo>
                <a:lnTo>
                  <a:pt x="1346966" y="857160"/>
                </a:lnTo>
                <a:lnTo>
                  <a:pt x="1346966" y="1224514"/>
                </a:lnTo>
                <a:lnTo>
                  <a:pt x="1591868" y="1224514"/>
                </a:lnTo>
                <a:cubicBezTo>
                  <a:pt x="1625683" y="1224514"/>
                  <a:pt x="1653094" y="1251925"/>
                  <a:pt x="1653094" y="1285740"/>
                </a:cubicBezTo>
                <a:lnTo>
                  <a:pt x="1653094" y="1530642"/>
                </a:lnTo>
                <a:lnTo>
                  <a:pt x="2020448" y="1530642"/>
                </a:lnTo>
                <a:lnTo>
                  <a:pt x="2020448" y="1285740"/>
                </a:lnTo>
                <a:cubicBezTo>
                  <a:pt x="2020448" y="1251925"/>
                  <a:pt x="2047859" y="1224514"/>
                  <a:pt x="2081674" y="1224514"/>
                </a:cubicBezTo>
                <a:lnTo>
                  <a:pt x="2326576" y="1224514"/>
                </a:lnTo>
                <a:lnTo>
                  <a:pt x="2326576" y="857160"/>
                </a:lnTo>
                <a:lnTo>
                  <a:pt x="2081674" y="857160"/>
                </a:lnTo>
                <a:cubicBezTo>
                  <a:pt x="2047859" y="857160"/>
                  <a:pt x="2020448" y="829749"/>
                  <a:pt x="2020448" y="795934"/>
                </a:cubicBezTo>
                <a:lnTo>
                  <a:pt x="2020448" y="551032"/>
                </a:lnTo>
                <a:close/>
                <a:moveTo>
                  <a:pt x="1591868" y="428580"/>
                </a:moveTo>
                <a:lnTo>
                  <a:pt x="2081674" y="428580"/>
                </a:lnTo>
                <a:cubicBezTo>
                  <a:pt x="2115489" y="428580"/>
                  <a:pt x="2142899" y="455992"/>
                  <a:pt x="2142899" y="489806"/>
                </a:cubicBezTo>
                <a:lnTo>
                  <a:pt x="2142899" y="734709"/>
                </a:lnTo>
                <a:lnTo>
                  <a:pt x="2387802" y="734709"/>
                </a:lnTo>
                <a:cubicBezTo>
                  <a:pt x="2421617" y="734709"/>
                  <a:pt x="2449028" y="762119"/>
                  <a:pt x="2449028" y="795934"/>
                </a:cubicBezTo>
                <a:lnTo>
                  <a:pt x="2449028" y="1285740"/>
                </a:lnTo>
                <a:cubicBezTo>
                  <a:pt x="2449028" y="1319555"/>
                  <a:pt x="2421617" y="1346965"/>
                  <a:pt x="2387802" y="1346965"/>
                </a:cubicBezTo>
                <a:lnTo>
                  <a:pt x="2142899" y="1346965"/>
                </a:lnTo>
                <a:lnTo>
                  <a:pt x="2142899" y="1591868"/>
                </a:lnTo>
                <a:cubicBezTo>
                  <a:pt x="2142899" y="1625683"/>
                  <a:pt x="2115489" y="1653094"/>
                  <a:pt x="2081674" y="1653094"/>
                </a:cubicBezTo>
                <a:lnTo>
                  <a:pt x="1591868" y="1653094"/>
                </a:lnTo>
                <a:cubicBezTo>
                  <a:pt x="1558053" y="1653094"/>
                  <a:pt x="1530643" y="1625683"/>
                  <a:pt x="1530643" y="1591868"/>
                </a:cubicBezTo>
                <a:lnTo>
                  <a:pt x="1530643" y="1346965"/>
                </a:lnTo>
                <a:lnTo>
                  <a:pt x="1285740" y="1346965"/>
                </a:lnTo>
                <a:cubicBezTo>
                  <a:pt x="1251925" y="1346965"/>
                  <a:pt x="1224514" y="1319555"/>
                  <a:pt x="1224514" y="1285740"/>
                </a:cubicBezTo>
                <a:lnTo>
                  <a:pt x="1224514" y="795934"/>
                </a:lnTo>
                <a:cubicBezTo>
                  <a:pt x="1224514" y="762119"/>
                  <a:pt x="1251925" y="734709"/>
                  <a:pt x="1285740" y="734709"/>
                </a:cubicBezTo>
                <a:lnTo>
                  <a:pt x="1530643" y="734709"/>
                </a:lnTo>
                <a:lnTo>
                  <a:pt x="1530643" y="489806"/>
                </a:lnTo>
                <a:cubicBezTo>
                  <a:pt x="1530643" y="455992"/>
                  <a:pt x="1558053" y="428580"/>
                  <a:pt x="1591868" y="428580"/>
                </a:cubicBezTo>
                <a:close/>
                <a:moveTo>
                  <a:pt x="2938833" y="367355"/>
                </a:moveTo>
                <a:lnTo>
                  <a:pt x="2938833" y="612257"/>
                </a:lnTo>
                <a:lnTo>
                  <a:pt x="3306187" y="612257"/>
                </a:lnTo>
                <a:lnTo>
                  <a:pt x="3306187" y="367355"/>
                </a:lnTo>
                <a:close/>
                <a:moveTo>
                  <a:pt x="367355" y="367355"/>
                </a:moveTo>
                <a:lnTo>
                  <a:pt x="367355" y="612257"/>
                </a:lnTo>
                <a:lnTo>
                  <a:pt x="734709" y="612257"/>
                </a:lnTo>
                <a:lnTo>
                  <a:pt x="734709" y="367355"/>
                </a:lnTo>
                <a:close/>
                <a:moveTo>
                  <a:pt x="2877607" y="244903"/>
                </a:moveTo>
                <a:lnTo>
                  <a:pt x="3367412" y="244903"/>
                </a:lnTo>
                <a:cubicBezTo>
                  <a:pt x="3401227" y="244903"/>
                  <a:pt x="3428638" y="272315"/>
                  <a:pt x="3428638" y="306129"/>
                </a:cubicBezTo>
                <a:lnTo>
                  <a:pt x="3428638" y="673483"/>
                </a:lnTo>
                <a:cubicBezTo>
                  <a:pt x="3428638" y="707298"/>
                  <a:pt x="3401227" y="734709"/>
                  <a:pt x="3367412" y="734709"/>
                </a:cubicBezTo>
                <a:lnTo>
                  <a:pt x="2877607" y="734709"/>
                </a:lnTo>
                <a:cubicBezTo>
                  <a:pt x="2843792" y="734709"/>
                  <a:pt x="2816381" y="707298"/>
                  <a:pt x="2816381" y="673483"/>
                </a:cubicBezTo>
                <a:lnTo>
                  <a:pt x="2816381" y="306129"/>
                </a:lnTo>
                <a:cubicBezTo>
                  <a:pt x="2816381" y="272315"/>
                  <a:pt x="2843792" y="244903"/>
                  <a:pt x="2877607" y="244903"/>
                </a:cubicBezTo>
                <a:close/>
                <a:moveTo>
                  <a:pt x="306129" y="244903"/>
                </a:moveTo>
                <a:lnTo>
                  <a:pt x="795934" y="244903"/>
                </a:lnTo>
                <a:cubicBezTo>
                  <a:pt x="829749" y="244903"/>
                  <a:pt x="857160" y="272315"/>
                  <a:pt x="857160" y="306129"/>
                </a:cubicBezTo>
                <a:lnTo>
                  <a:pt x="857160" y="673483"/>
                </a:lnTo>
                <a:cubicBezTo>
                  <a:pt x="857160" y="707298"/>
                  <a:pt x="829749" y="734709"/>
                  <a:pt x="795934" y="734709"/>
                </a:cubicBezTo>
                <a:lnTo>
                  <a:pt x="306129" y="734709"/>
                </a:lnTo>
                <a:cubicBezTo>
                  <a:pt x="272315" y="734709"/>
                  <a:pt x="244903" y="707298"/>
                  <a:pt x="244903" y="673483"/>
                </a:cubicBezTo>
                <a:lnTo>
                  <a:pt x="244903" y="306129"/>
                </a:lnTo>
                <a:cubicBezTo>
                  <a:pt x="244903" y="272315"/>
                  <a:pt x="272315" y="244903"/>
                  <a:pt x="306129" y="244903"/>
                </a:cubicBezTo>
                <a:close/>
                <a:moveTo>
                  <a:pt x="122452" y="122452"/>
                </a:moveTo>
                <a:lnTo>
                  <a:pt x="122452" y="3551090"/>
                </a:lnTo>
                <a:lnTo>
                  <a:pt x="979611" y="3551090"/>
                </a:lnTo>
                <a:lnTo>
                  <a:pt x="979611" y="2020448"/>
                </a:lnTo>
                <a:cubicBezTo>
                  <a:pt x="979611" y="1986634"/>
                  <a:pt x="1007022" y="1959223"/>
                  <a:pt x="1040837" y="1959223"/>
                </a:cubicBezTo>
                <a:lnTo>
                  <a:pt x="2632705" y="1959223"/>
                </a:lnTo>
                <a:cubicBezTo>
                  <a:pt x="2666520" y="1959223"/>
                  <a:pt x="2693931" y="1986634"/>
                  <a:pt x="2693931" y="2020448"/>
                </a:cubicBezTo>
                <a:lnTo>
                  <a:pt x="2693931" y="3551090"/>
                </a:lnTo>
                <a:lnTo>
                  <a:pt x="3551090" y="3551090"/>
                </a:lnTo>
                <a:lnTo>
                  <a:pt x="3551090" y="122452"/>
                </a:lnTo>
                <a:close/>
                <a:moveTo>
                  <a:pt x="61226" y="0"/>
                </a:moveTo>
                <a:lnTo>
                  <a:pt x="3612316" y="0"/>
                </a:lnTo>
                <a:cubicBezTo>
                  <a:pt x="3646131" y="0"/>
                  <a:pt x="3673542" y="27412"/>
                  <a:pt x="3673542" y="61226"/>
                </a:cubicBezTo>
                <a:lnTo>
                  <a:pt x="3673542" y="3612316"/>
                </a:lnTo>
                <a:cubicBezTo>
                  <a:pt x="3673542" y="3646131"/>
                  <a:pt x="3646131" y="3673542"/>
                  <a:pt x="3612316" y="3673542"/>
                </a:cubicBezTo>
                <a:lnTo>
                  <a:pt x="61226" y="3673542"/>
                </a:lnTo>
                <a:cubicBezTo>
                  <a:pt x="27412" y="3673542"/>
                  <a:pt x="0" y="3646131"/>
                  <a:pt x="0" y="3612316"/>
                </a:cubicBezTo>
                <a:lnTo>
                  <a:pt x="0" y="61226"/>
                </a:lnTo>
                <a:cubicBezTo>
                  <a:pt x="0" y="27412"/>
                  <a:pt x="27412" y="0"/>
                  <a:pt x="61226" y="0"/>
                </a:cubicBezTo>
                <a:close/>
              </a:path>
            </a:pathLst>
          </a:custGeom>
          <a:solidFill>
            <a:schemeClr val="accent6"/>
          </a:solidFill>
          <a:ln w="9525" cap="flat">
            <a:noFill/>
            <a:prstDash val="solid"/>
            <a:miter/>
          </a:ln>
        </p:spPr>
        <p:txBody>
          <a:bodyPr rtlCol="0" anchor="ctr"/>
          <a:lstStyle/>
          <a:p>
            <a:endParaRPr lang="es-ES_tradnl"/>
          </a:p>
        </p:txBody>
      </p:sp>
      <p:sp>
        <p:nvSpPr>
          <p:cNvPr id="46" name="Freeform: Shape 45">
            <a:extLst>
              <a:ext uri="{FF2B5EF4-FFF2-40B4-BE49-F238E27FC236}">
                <a16:creationId xmlns:a16="http://schemas.microsoft.com/office/drawing/2014/main" id="{9A998EF6-442B-4548-AEE5-D0947A222442}"/>
              </a:ext>
            </a:extLst>
          </p:cNvPr>
          <p:cNvSpPr>
            <a:spLocks noChangeAspect="1"/>
          </p:cNvSpPr>
          <p:nvPr/>
        </p:nvSpPr>
        <p:spPr>
          <a:xfrm flipH="1">
            <a:off x="6796657" y="3929714"/>
            <a:ext cx="385702" cy="402041"/>
          </a:xfrm>
          <a:custGeom>
            <a:avLst/>
            <a:gdLst>
              <a:gd name="connsiteX0" fmla="*/ 1995983 w 3531453"/>
              <a:gd name="connsiteY0" fmla="*/ 3527513 h 3681052"/>
              <a:gd name="connsiteX1" fmla="*/ 2149522 w 3531453"/>
              <a:gd name="connsiteY1" fmla="*/ 3527513 h 3681052"/>
              <a:gd name="connsiteX2" fmla="*/ 2149522 w 3531453"/>
              <a:gd name="connsiteY2" fmla="*/ 3681051 h 3681052"/>
              <a:gd name="connsiteX3" fmla="*/ 1995983 w 3531453"/>
              <a:gd name="connsiteY3" fmla="*/ 3681051 h 3681052"/>
              <a:gd name="connsiteX4" fmla="*/ 1995983 w 3531453"/>
              <a:gd name="connsiteY4" fmla="*/ 3220439 h 3681052"/>
              <a:gd name="connsiteX5" fmla="*/ 2149522 w 3531453"/>
              <a:gd name="connsiteY5" fmla="*/ 3220439 h 3681052"/>
              <a:gd name="connsiteX6" fmla="*/ 2149522 w 3531453"/>
              <a:gd name="connsiteY6" fmla="*/ 3373977 h 3681052"/>
              <a:gd name="connsiteX7" fmla="*/ 1995983 w 3531453"/>
              <a:gd name="connsiteY7" fmla="*/ 3373977 h 3681052"/>
              <a:gd name="connsiteX8" fmla="*/ 2303058 w 3531453"/>
              <a:gd name="connsiteY8" fmla="*/ 2913365 h 3681052"/>
              <a:gd name="connsiteX9" fmla="*/ 2456597 w 3531453"/>
              <a:gd name="connsiteY9" fmla="*/ 2913365 h 3681052"/>
              <a:gd name="connsiteX10" fmla="*/ 2456597 w 3531453"/>
              <a:gd name="connsiteY10" fmla="*/ 3681052 h 3681052"/>
              <a:gd name="connsiteX11" fmla="*/ 2303058 w 3531453"/>
              <a:gd name="connsiteY11" fmla="*/ 3681052 h 3681052"/>
              <a:gd name="connsiteX12" fmla="*/ 1995983 w 3531453"/>
              <a:gd name="connsiteY12" fmla="*/ 2913365 h 3681052"/>
              <a:gd name="connsiteX13" fmla="*/ 2149522 w 3531453"/>
              <a:gd name="connsiteY13" fmla="*/ 2913365 h 3681052"/>
              <a:gd name="connsiteX14" fmla="*/ 2149522 w 3531453"/>
              <a:gd name="connsiteY14" fmla="*/ 3066903 h 3681052"/>
              <a:gd name="connsiteX15" fmla="*/ 1995983 w 3531453"/>
              <a:gd name="connsiteY15" fmla="*/ 3066903 h 3681052"/>
              <a:gd name="connsiteX16" fmla="*/ 1381834 w 3531453"/>
              <a:gd name="connsiteY16" fmla="*/ 994152 h 3681052"/>
              <a:gd name="connsiteX17" fmla="*/ 1535373 w 3531453"/>
              <a:gd name="connsiteY17" fmla="*/ 994152 h 3681052"/>
              <a:gd name="connsiteX18" fmla="*/ 1535373 w 3531453"/>
              <a:gd name="connsiteY18" fmla="*/ 1147690 h 3681052"/>
              <a:gd name="connsiteX19" fmla="*/ 1381834 w 3531453"/>
              <a:gd name="connsiteY19" fmla="*/ 1147690 h 3681052"/>
              <a:gd name="connsiteX20" fmla="*/ 1074760 w 3531453"/>
              <a:gd name="connsiteY20" fmla="*/ 994152 h 3681052"/>
              <a:gd name="connsiteX21" fmla="*/ 1228299 w 3531453"/>
              <a:gd name="connsiteY21" fmla="*/ 994152 h 3681052"/>
              <a:gd name="connsiteX22" fmla="*/ 1228299 w 3531453"/>
              <a:gd name="connsiteY22" fmla="*/ 1147690 h 3681052"/>
              <a:gd name="connsiteX23" fmla="*/ 1074760 w 3531453"/>
              <a:gd name="connsiteY23" fmla="*/ 1147690 h 3681052"/>
              <a:gd name="connsiteX24" fmla="*/ 1502363 w 3531453"/>
              <a:gd name="connsiteY24" fmla="*/ 37616 h 3681052"/>
              <a:gd name="connsiteX25" fmla="*/ 1548424 w 3531453"/>
              <a:gd name="connsiteY25" fmla="*/ 102869 h 3681052"/>
              <a:gd name="connsiteX26" fmla="*/ 1511575 w 3531453"/>
              <a:gd name="connsiteY26" fmla="*/ 169658 h 3681052"/>
              <a:gd name="connsiteX27" fmla="*/ 1481635 w 3531453"/>
              <a:gd name="connsiteY27" fmla="*/ 191153 h 3681052"/>
              <a:gd name="connsiteX28" fmla="*/ 1338078 w 3531453"/>
              <a:gd name="connsiteY28" fmla="*/ 223396 h 3681052"/>
              <a:gd name="connsiteX29" fmla="*/ 720089 w 3531453"/>
              <a:gd name="connsiteY29" fmla="*/ 674027 h 3681052"/>
              <a:gd name="connsiteX30" fmla="*/ 624896 w 3531453"/>
              <a:gd name="connsiteY30" fmla="*/ 993384 h 3681052"/>
              <a:gd name="connsiteX31" fmla="*/ 652533 w 3531453"/>
              <a:gd name="connsiteY31" fmla="*/ 993384 h 3681052"/>
              <a:gd name="connsiteX32" fmla="*/ 806070 w 3531453"/>
              <a:gd name="connsiteY32" fmla="*/ 993384 h 3681052"/>
              <a:gd name="connsiteX33" fmla="*/ 868253 w 3531453"/>
              <a:gd name="connsiteY33" fmla="*/ 993384 h 3681052"/>
              <a:gd name="connsiteX34" fmla="*/ 921223 w 3531453"/>
              <a:gd name="connsiteY34" fmla="*/ 993384 h 3681052"/>
              <a:gd name="connsiteX35" fmla="*/ 921223 w 3531453"/>
              <a:gd name="connsiteY35" fmla="*/ 1146921 h 3681052"/>
              <a:gd name="connsiteX36" fmla="*/ 868253 w 3531453"/>
              <a:gd name="connsiteY36" fmla="*/ 1146921 h 3681052"/>
              <a:gd name="connsiteX37" fmla="*/ 775363 w 3531453"/>
              <a:gd name="connsiteY37" fmla="*/ 1146921 h 3681052"/>
              <a:gd name="connsiteX38" fmla="*/ 621826 w 3531453"/>
              <a:gd name="connsiteY38" fmla="*/ 1146921 h 3681052"/>
              <a:gd name="connsiteX39" fmla="*/ 609543 w 3531453"/>
              <a:gd name="connsiteY39" fmla="*/ 1146921 h 3681052"/>
              <a:gd name="connsiteX40" fmla="*/ 609543 w 3531453"/>
              <a:gd name="connsiteY40" fmla="*/ 1177629 h 3681052"/>
              <a:gd name="connsiteX41" fmla="*/ 637179 w 3531453"/>
              <a:gd name="connsiteY41" fmla="*/ 1370318 h 3681052"/>
              <a:gd name="connsiteX42" fmla="*/ 631038 w 3531453"/>
              <a:gd name="connsiteY42" fmla="*/ 1533835 h 3681052"/>
              <a:gd name="connsiteX43" fmla="*/ 626432 w 3531453"/>
              <a:gd name="connsiteY43" fmla="*/ 1541512 h 3681052"/>
              <a:gd name="connsiteX44" fmla="*/ 622593 w 3531453"/>
              <a:gd name="connsiteY44" fmla="*/ 1547653 h 3681052"/>
              <a:gd name="connsiteX45" fmla="*/ 620290 w 3531453"/>
              <a:gd name="connsiteY45" fmla="*/ 1551491 h 3681052"/>
              <a:gd name="connsiteX46" fmla="*/ 487480 w 3531453"/>
              <a:gd name="connsiteY46" fmla="*/ 1734201 h 3681052"/>
              <a:gd name="connsiteX47" fmla="*/ 383843 w 3531453"/>
              <a:gd name="connsiteY47" fmla="*/ 1865475 h 3681052"/>
              <a:gd name="connsiteX48" fmla="*/ 329337 w 3531453"/>
              <a:gd name="connsiteY48" fmla="*/ 1944546 h 3681052"/>
              <a:gd name="connsiteX49" fmla="*/ 393055 w 3531453"/>
              <a:gd name="connsiteY49" fmla="*/ 1962203 h 3681052"/>
              <a:gd name="connsiteX50" fmla="*/ 578067 w 3531453"/>
              <a:gd name="connsiteY50" fmla="*/ 2111134 h 3681052"/>
              <a:gd name="connsiteX51" fmla="*/ 578067 w 3531453"/>
              <a:gd name="connsiteY51" fmla="*/ 2113437 h 3681052"/>
              <a:gd name="connsiteX52" fmla="*/ 578067 w 3531453"/>
              <a:gd name="connsiteY52" fmla="*/ 2115740 h 3681052"/>
              <a:gd name="connsiteX53" fmla="*/ 555037 w 3531453"/>
              <a:gd name="connsiteY53" fmla="*/ 2205559 h 3681052"/>
              <a:gd name="connsiteX54" fmla="*/ 552734 w 3531453"/>
              <a:gd name="connsiteY54" fmla="*/ 2212469 h 3681052"/>
              <a:gd name="connsiteX55" fmla="*/ 543522 w 3531453"/>
              <a:gd name="connsiteY55" fmla="*/ 2238570 h 3681052"/>
              <a:gd name="connsiteX56" fmla="*/ 548128 w 3531453"/>
              <a:gd name="connsiteY56" fmla="*/ 2243176 h 3681052"/>
              <a:gd name="connsiteX57" fmla="*/ 550431 w 3531453"/>
              <a:gd name="connsiteY57" fmla="*/ 2245479 h 3681052"/>
              <a:gd name="connsiteX58" fmla="*/ 552734 w 3531453"/>
              <a:gd name="connsiteY58" fmla="*/ 2247782 h 3681052"/>
              <a:gd name="connsiteX59" fmla="*/ 556572 w 3531453"/>
              <a:gd name="connsiteY59" fmla="*/ 2252388 h 3681052"/>
              <a:gd name="connsiteX60" fmla="*/ 578067 w 3531453"/>
              <a:gd name="connsiteY60" fmla="*/ 2291540 h 3681052"/>
              <a:gd name="connsiteX61" fmla="*/ 578835 w 3531453"/>
              <a:gd name="connsiteY61" fmla="*/ 2294611 h 3681052"/>
              <a:gd name="connsiteX62" fmla="*/ 579603 w 3531453"/>
              <a:gd name="connsiteY62" fmla="*/ 2297682 h 3681052"/>
              <a:gd name="connsiteX63" fmla="*/ 551198 w 3531453"/>
              <a:gd name="connsiteY63" fmla="*/ 2369076 h 3681052"/>
              <a:gd name="connsiteX64" fmla="*/ 574229 w 3531453"/>
              <a:gd name="connsiteY64" fmla="*/ 2393642 h 3681052"/>
              <a:gd name="connsiteX65" fmla="*/ 582674 w 3531453"/>
              <a:gd name="connsiteY65" fmla="*/ 2402087 h 3681052"/>
              <a:gd name="connsiteX66" fmla="*/ 627967 w 3531453"/>
              <a:gd name="connsiteY66" fmla="*/ 2504957 h 3681052"/>
              <a:gd name="connsiteX67" fmla="*/ 613381 w 3531453"/>
              <a:gd name="connsiteY67" fmla="*/ 2547179 h 3681052"/>
              <a:gd name="connsiteX68" fmla="*/ 604937 w 3531453"/>
              <a:gd name="connsiteY68" fmla="*/ 2566371 h 3681052"/>
              <a:gd name="connsiteX69" fmla="*/ 560411 w 3531453"/>
              <a:gd name="connsiteY69" fmla="*/ 2694575 h 3681052"/>
              <a:gd name="connsiteX70" fmla="*/ 560411 w 3531453"/>
              <a:gd name="connsiteY70" fmla="*/ 2697646 h 3681052"/>
              <a:gd name="connsiteX71" fmla="*/ 560411 w 3531453"/>
              <a:gd name="connsiteY71" fmla="*/ 2700716 h 3681052"/>
              <a:gd name="connsiteX72" fmla="*/ 560411 w 3531453"/>
              <a:gd name="connsiteY72" fmla="*/ 2702252 h 3681052"/>
              <a:gd name="connsiteX73" fmla="*/ 736979 w 3531453"/>
              <a:gd name="connsiteY73" fmla="*/ 2808192 h 3681052"/>
              <a:gd name="connsiteX74" fmla="*/ 765383 w 3531453"/>
              <a:gd name="connsiteY74" fmla="*/ 2808960 h 3681052"/>
              <a:gd name="connsiteX75" fmla="*/ 769989 w 3531453"/>
              <a:gd name="connsiteY75" fmla="*/ 2808960 h 3681052"/>
              <a:gd name="connsiteX76" fmla="*/ 1192218 w 3531453"/>
              <a:gd name="connsiteY76" fmla="*/ 2917971 h 3681052"/>
              <a:gd name="connsiteX77" fmla="*/ 1234440 w 3531453"/>
              <a:gd name="connsiteY77" fmla="*/ 3633454 h 3681052"/>
              <a:gd name="connsiteX78" fmla="*/ 1190682 w 3531453"/>
              <a:gd name="connsiteY78" fmla="*/ 3677980 h 3681052"/>
              <a:gd name="connsiteX79" fmla="*/ 1130803 w 3531453"/>
              <a:gd name="connsiteY79" fmla="*/ 3678747 h 3681052"/>
              <a:gd name="connsiteX80" fmla="*/ 1086277 w 3531453"/>
              <a:gd name="connsiteY80" fmla="*/ 3635757 h 3681052"/>
              <a:gd name="connsiteX81" fmla="*/ 1067852 w 3531453"/>
              <a:gd name="connsiteY81" fmla="*/ 3017770 h 3681052"/>
              <a:gd name="connsiteX82" fmla="*/ 1034074 w 3531453"/>
              <a:gd name="connsiteY82" fmla="*/ 2979386 h 3681052"/>
              <a:gd name="connsiteX83" fmla="*/ 763848 w 3531453"/>
              <a:gd name="connsiteY83" fmla="*/ 2956355 h 3681052"/>
              <a:gd name="connsiteX84" fmla="*/ 756938 w 3531453"/>
              <a:gd name="connsiteY84" fmla="*/ 2956355 h 3681052"/>
              <a:gd name="connsiteX85" fmla="*/ 728534 w 3531453"/>
              <a:gd name="connsiteY85" fmla="*/ 2954820 h 3681052"/>
              <a:gd name="connsiteX86" fmla="*/ 414550 w 3531453"/>
              <a:gd name="connsiteY86" fmla="*/ 2722211 h 3681052"/>
              <a:gd name="connsiteX87" fmla="*/ 413015 w 3531453"/>
              <a:gd name="connsiteY87" fmla="*/ 2716838 h 3681052"/>
              <a:gd name="connsiteX88" fmla="*/ 412247 w 3531453"/>
              <a:gd name="connsiteY88" fmla="*/ 2711464 h 3681052"/>
              <a:gd name="connsiteX89" fmla="*/ 466753 w 3531453"/>
              <a:gd name="connsiteY89" fmla="*/ 2507260 h 3681052"/>
              <a:gd name="connsiteX90" fmla="*/ 469056 w 3531453"/>
              <a:gd name="connsiteY90" fmla="*/ 2501886 h 3681052"/>
              <a:gd name="connsiteX91" fmla="*/ 470591 w 3531453"/>
              <a:gd name="connsiteY91" fmla="*/ 2498815 h 3681052"/>
              <a:gd name="connsiteX92" fmla="*/ 467521 w 3531453"/>
              <a:gd name="connsiteY92" fmla="*/ 2495744 h 3681052"/>
              <a:gd name="connsiteX93" fmla="*/ 461379 w 3531453"/>
              <a:gd name="connsiteY93" fmla="*/ 2488835 h 3681052"/>
              <a:gd name="connsiteX94" fmla="*/ 399964 w 3531453"/>
              <a:gd name="connsiteY94" fmla="*/ 2383662 h 3681052"/>
              <a:gd name="connsiteX95" fmla="*/ 412247 w 3531453"/>
              <a:gd name="connsiteY95" fmla="*/ 2306126 h 3681052"/>
              <a:gd name="connsiteX96" fmla="*/ 394590 w 3531453"/>
              <a:gd name="connsiteY96" fmla="*/ 2259297 h 3681052"/>
              <a:gd name="connsiteX97" fmla="*/ 417621 w 3531453"/>
              <a:gd name="connsiteY97" fmla="*/ 2151821 h 3681052"/>
              <a:gd name="connsiteX98" fmla="*/ 421459 w 3531453"/>
              <a:gd name="connsiteY98" fmla="*/ 2141074 h 3681052"/>
              <a:gd name="connsiteX99" fmla="*/ 427601 w 3531453"/>
              <a:gd name="connsiteY99" fmla="*/ 2124952 h 3681052"/>
              <a:gd name="connsiteX100" fmla="*/ 361580 w 3531453"/>
              <a:gd name="connsiteY100" fmla="*/ 2105760 h 3681052"/>
              <a:gd name="connsiteX101" fmla="*/ 182709 w 3531453"/>
              <a:gd name="connsiteY101" fmla="*/ 1935334 h 3681052"/>
              <a:gd name="connsiteX102" fmla="*/ 268690 w 3531453"/>
              <a:gd name="connsiteY102" fmla="*/ 1774120 h 3681052"/>
              <a:gd name="connsiteX103" fmla="*/ 277902 w 3531453"/>
              <a:gd name="connsiteY103" fmla="*/ 1761837 h 3681052"/>
              <a:gd name="connsiteX104" fmla="*/ 370024 w 3531453"/>
              <a:gd name="connsiteY104" fmla="*/ 1645149 h 3681052"/>
              <a:gd name="connsiteX105" fmla="*/ 497460 w 3531453"/>
              <a:gd name="connsiteY105" fmla="*/ 1471652 h 3681052"/>
              <a:gd name="connsiteX106" fmla="*/ 503602 w 3531453"/>
              <a:gd name="connsiteY106" fmla="*/ 1460137 h 3681052"/>
              <a:gd name="connsiteX107" fmla="*/ 492854 w 3531453"/>
              <a:gd name="connsiteY107" fmla="*/ 1400258 h 3681052"/>
              <a:gd name="connsiteX108" fmla="*/ 462914 w 3531453"/>
              <a:gd name="connsiteY108" fmla="*/ 1183003 h 3681052"/>
              <a:gd name="connsiteX109" fmla="*/ 462147 w 3531453"/>
              <a:gd name="connsiteY109" fmla="*/ 1147689 h 3681052"/>
              <a:gd name="connsiteX110" fmla="*/ 363883 w 3531453"/>
              <a:gd name="connsiteY110" fmla="*/ 1147689 h 3681052"/>
              <a:gd name="connsiteX111" fmla="*/ 261013 w 3531453"/>
              <a:gd name="connsiteY111" fmla="*/ 1147689 h 3681052"/>
              <a:gd name="connsiteX112" fmla="*/ 437581 w 3531453"/>
              <a:gd name="connsiteY112" fmla="*/ 1324257 h 3681052"/>
              <a:gd name="connsiteX113" fmla="*/ 330105 w 3531453"/>
              <a:gd name="connsiteY113" fmla="*/ 1431733 h 3681052"/>
              <a:gd name="connsiteX114" fmla="*/ 23030 w 3531453"/>
              <a:gd name="connsiteY114" fmla="*/ 1124659 h 3681052"/>
              <a:gd name="connsiteX115" fmla="*/ 23030 w 3531453"/>
              <a:gd name="connsiteY115" fmla="*/ 1017183 h 3681052"/>
              <a:gd name="connsiteX116" fmla="*/ 330105 w 3531453"/>
              <a:gd name="connsiteY116" fmla="*/ 710109 h 3681052"/>
              <a:gd name="connsiteX117" fmla="*/ 437581 w 3531453"/>
              <a:gd name="connsiteY117" fmla="*/ 817584 h 3681052"/>
              <a:gd name="connsiteX118" fmla="*/ 261013 w 3531453"/>
              <a:gd name="connsiteY118" fmla="*/ 994152 h 3681052"/>
              <a:gd name="connsiteX119" fmla="*/ 404570 w 3531453"/>
              <a:gd name="connsiteY119" fmla="*/ 994152 h 3681052"/>
              <a:gd name="connsiteX120" fmla="*/ 474430 w 3531453"/>
              <a:gd name="connsiteY120" fmla="*/ 994152 h 3681052"/>
              <a:gd name="connsiteX121" fmla="*/ 583441 w 3531453"/>
              <a:gd name="connsiteY121" fmla="*/ 621057 h 3681052"/>
              <a:gd name="connsiteX122" fmla="*/ 1299694 w 3531453"/>
              <a:gd name="connsiteY122" fmla="*/ 82910 h 3681052"/>
              <a:gd name="connsiteX123" fmla="*/ 1502363 w 3531453"/>
              <a:gd name="connsiteY123" fmla="*/ 37616 h 3681052"/>
              <a:gd name="connsiteX124" fmla="*/ 1920175 w 3531453"/>
              <a:gd name="connsiteY124" fmla="*/ 0 h 3681052"/>
              <a:gd name="connsiteX125" fmla="*/ 1988307 w 3531453"/>
              <a:gd name="connsiteY125" fmla="*/ 34546 h 3681052"/>
              <a:gd name="connsiteX126" fmla="*/ 2372150 w 3531453"/>
              <a:gd name="connsiteY126" fmla="*/ 725463 h 3681052"/>
              <a:gd name="connsiteX127" fmla="*/ 2372150 w 3531453"/>
              <a:gd name="connsiteY127" fmla="*/ 802231 h 3681052"/>
              <a:gd name="connsiteX128" fmla="*/ 2303058 w 3531453"/>
              <a:gd name="connsiteY128" fmla="*/ 840616 h 3681052"/>
              <a:gd name="connsiteX129" fmla="*/ 2149521 w 3531453"/>
              <a:gd name="connsiteY129" fmla="*/ 840616 h 3681052"/>
              <a:gd name="connsiteX130" fmla="*/ 2149521 w 3531453"/>
              <a:gd name="connsiteY130" fmla="*/ 994153 h 3681052"/>
              <a:gd name="connsiteX131" fmla="*/ 2379827 w 3531453"/>
              <a:gd name="connsiteY131" fmla="*/ 994153 h 3681052"/>
              <a:gd name="connsiteX132" fmla="*/ 2456596 w 3531453"/>
              <a:gd name="connsiteY132" fmla="*/ 1070921 h 3681052"/>
              <a:gd name="connsiteX133" fmla="*/ 2456596 w 3531453"/>
              <a:gd name="connsiteY133" fmla="*/ 2452756 h 3681052"/>
              <a:gd name="connsiteX134" fmla="*/ 2303058 w 3531453"/>
              <a:gd name="connsiteY134" fmla="*/ 2452756 h 3681052"/>
              <a:gd name="connsiteX135" fmla="*/ 2303058 w 3531453"/>
              <a:gd name="connsiteY135" fmla="*/ 1147691 h 3681052"/>
              <a:gd name="connsiteX136" fmla="*/ 2149521 w 3531453"/>
              <a:gd name="connsiteY136" fmla="*/ 1147691 h 3681052"/>
              <a:gd name="connsiteX137" fmla="*/ 2149521 w 3531453"/>
              <a:gd name="connsiteY137" fmla="*/ 2606293 h 3681052"/>
              <a:gd name="connsiteX138" fmla="*/ 2623183 w 3531453"/>
              <a:gd name="connsiteY138" fmla="*/ 2606293 h 3681052"/>
              <a:gd name="connsiteX139" fmla="*/ 2686902 w 3531453"/>
              <a:gd name="connsiteY139" fmla="*/ 2606293 h 3681052"/>
              <a:gd name="connsiteX140" fmla="*/ 2700720 w 3531453"/>
              <a:gd name="connsiteY140" fmla="*/ 2606293 h 3681052"/>
              <a:gd name="connsiteX141" fmla="*/ 2836600 w 3531453"/>
              <a:gd name="connsiteY141" fmla="*/ 2253158 h 3681052"/>
              <a:gd name="connsiteX142" fmla="*/ 2927955 w 3531453"/>
              <a:gd name="connsiteY142" fmla="*/ 2040509 h 3681052"/>
              <a:gd name="connsiteX143" fmla="*/ 3082260 w 3531453"/>
              <a:gd name="connsiteY143" fmla="*/ 1301228 h 3681052"/>
              <a:gd name="connsiteX144" fmla="*/ 3081492 w 3531453"/>
              <a:gd name="connsiteY144" fmla="*/ 1282803 h 3681052"/>
              <a:gd name="connsiteX145" fmla="*/ 2918743 w 3531453"/>
              <a:gd name="connsiteY145" fmla="*/ 710877 h 3681052"/>
              <a:gd name="connsiteX146" fmla="*/ 2372150 w 3531453"/>
              <a:gd name="connsiteY146" fmla="*/ 247963 h 3681052"/>
              <a:gd name="connsiteX147" fmla="*/ 2351422 w 3531453"/>
              <a:gd name="connsiteY147" fmla="*/ 229538 h 3681052"/>
              <a:gd name="connsiteX148" fmla="*/ 2293846 w 3531453"/>
              <a:gd name="connsiteY148" fmla="*/ 125901 h 3681052"/>
              <a:gd name="connsiteX149" fmla="*/ 2346049 w 3531453"/>
              <a:gd name="connsiteY149" fmla="*/ 63718 h 3681052"/>
              <a:gd name="connsiteX150" fmla="*/ 3097614 w 3531453"/>
              <a:gd name="connsiteY150" fmla="*/ 717018 h 3681052"/>
              <a:gd name="connsiteX151" fmla="*/ 3234262 w 3531453"/>
              <a:gd name="connsiteY151" fmla="*/ 1268217 h 3681052"/>
              <a:gd name="connsiteX152" fmla="*/ 3235798 w 3531453"/>
              <a:gd name="connsiteY152" fmla="*/ 1301228 h 3681052"/>
              <a:gd name="connsiteX153" fmla="*/ 2982461 w 3531453"/>
              <a:gd name="connsiteY153" fmla="*/ 2314572 h 3681052"/>
              <a:gd name="connsiteX154" fmla="*/ 2863469 w 3531453"/>
              <a:gd name="connsiteY154" fmla="*/ 2606293 h 3681052"/>
              <a:gd name="connsiteX155" fmla="*/ 3056926 w 3531453"/>
              <a:gd name="connsiteY155" fmla="*/ 2606293 h 3681052"/>
              <a:gd name="connsiteX156" fmla="*/ 3270343 w 3531453"/>
              <a:gd name="connsiteY156" fmla="*/ 2606293 h 3681052"/>
              <a:gd name="connsiteX157" fmla="*/ 3093775 w 3531453"/>
              <a:gd name="connsiteY157" fmla="*/ 2429725 h 3681052"/>
              <a:gd name="connsiteX158" fmla="*/ 3201252 w 3531453"/>
              <a:gd name="connsiteY158" fmla="*/ 2322249 h 3681052"/>
              <a:gd name="connsiteX159" fmla="*/ 3508326 w 3531453"/>
              <a:gd name="connsiteY159" fmla="*/ 2629323 h 3681052"/>
              <a:gd name="connsiteX160" fmla="*/ 3509094 w 3531453"/>
              <a:gd name="connsiteY160" fmla="*/ 2736799 h 3681052"/>
              <a:gd name="connsiteX161" fmla="*/ 3202019 w 3531453"/>
              <a:gd name="connsiteY161" fmla="*/ 3043873 h 3681052"/>
              <a:gd name="connsiteX162" fmla="*/ 3094543 w 3531453"/>
              <a:gd name="connsiteY162" fmla="*/ 2936397 h 3681052"/>
              <a:gd name="connsiteX163" fmla="*/ 3271111 w 3531453"/>
              <a:gd name="connsiteY163" fmla="*/ 2759830 h 3681052"/>
              <a:gd name="connsiteX164" fmla="*/ 3057694 w 3531453"/>
              <a:gd name="connsiteY164" fmla="*/ 2759830 h 3681052"/>
              <a:gd name="connsiteX165" fmla="*/ 2816640 w 3531453"/>
              <a:gd name="connsiteY165" fmla="*/ 2759830 h 3681052"/>
              <a:gd name="connsiteX166" fmla="*/ 2775953 w 3531453"/>
              <a:gd name="connsiteY166" fmla="*/ 3066904 h 3681052"/>
              <a:gd name="connsiteX167" fmla="*/ 2775953 w 3531453"/>
              <a:gd name="connsiteY167" fmla="*/ 3637294 h 3681052"/>
              <a:gd name="connsiteX168" fmla="*/ 2732195 w 3531453"/>
              <a:gd name="connsiteY168" fmla="*/ 3681052 h 3681052"/>
              <a:gd name="connsiteX169" fmla="*/ 2666174 w 3531453"/>
              <a:gd name="connsiteY169" fmla="*/ 3681052 h 3681052"/>
              <a:gd name="connsiteX170" fmla="*/ 2622416 w 3531453"/>
              <a:gd name="connsiteY170" fmla="*/ 3637294 h 3681052"/>
              <a:gd name="connsiteX171" fmla="*/ 2622416 w 3531453"/>
              <a:gd name="connsiteY171" fmla="*/ 3066904 h 3681052"/>
              <a:gd name="connsiteX172" fmla="*/ 2658497 w 3531453"/>
              <a:gd name="connsiteY172" fmla="*/ 2759830 h 3681052"/>
              <a:gd name="connsiteX173" fmla="*/ 2648517 w 3531453"/>
              <a:gd name="connsiteY173" fmla="*/ 2759830 h 3681052"/>
              <a:gd name="connsiteX174" fmla="*/ 2587870 w 3531453"/>
              <a:gd name="connsiteY174" fmla="*/ 2759830 h 3681052"/>
              <a:gd name="connsiteX175" fmla="*/ 1688909 w 3531453"/>
              <a:gd name="connsiteY175" fmla="*/ 2759830 h 3681052"/>
              <a:gd name="connsiteX176" fmla="*/ 1688909 w 3531453"/>
              <a:gd name="connsiteY176" fmla="*/ 3681052 h 3681052"/>
              <a:gd name="connsiteX177" fmla="*/ 1535372 w 3531453"/>
              <a:gd name="connsiteY177" fmla="*/ 3681052 h 3681052"/>
              <a:gd name="connsiteX178" fmla="*/ 1535372 w 3531453"/>
              <a:gd name="connsiteY178" fmla="*/ 2683061 h 3681052"/>
              <a:gd name="connsiteX179" fmla="*/ 1612140 w 3531453"/>
              <a:gd name="connsiteY179" fmla="*/ 2606293 h 3681052"/>
              <a:gd name="connsiteX180" fmla="*/ 1995984 w 3531453"/>
              <a:gd name="connsiteY180" fmla="*/ 2606293 h 3681052"/>
              <a:gd name="connsiteX181" fmla="*/ 1995984 w 3531453"/>
              <a:gd name="connsiteY181" fmla="*/ 763847 h 3681052"/>
              <a:gd name="connsiteX182" fmla="*/ 2072752 w 3531453"/>
              <a:gd name="connsiteY182" fmla="*/ 687079 h 3681052"/>
              <a:gd name="connsiteX183" fmla="*/ 2172551 w 3531453"/>
              <a:gd name="connsiteY183" fmla="*/ 687079 h 3681052"/>
              <a:gd name="connsiteX184" fmla="*/ 1919215 w 3531453"/>
              <a:gd name="connsiteY184" fmla="*/ 234144 h 3681052"/>
              <a:gd name="connsiteX185" fmla="*/ 1673555 w 3531453"/>
              <a:gd name="connsiteY185" fmla="*/ 687079 h 3681052"/>
              <a:gd name="connsiteX186" fmla="*/ 1773355 w 3531453"/>
              <a:gd name="connsiteY186" fmla="*/ 687079 h 3681052"/>
              <a:gd name="connsiteX187" fmla="*/ 1850123 w 3531453"/>
              <a:gd name="connsiteY187" fmla="*/ 763847 h 3681052"/>
              <a:gd name="connsiteX188" fmla="*/ 1850123 w 3531453"/>
              <a:gd name="connsiteY188" fmla="*/ 2452756 h 3681052"/>
              <a:gd name="connsiteX189" fmla="*/ 1696586 w 3531453"/>
              <a:gd name="connsiteY189" fmla="*/ 2452756 h 3681052"/>
              <a:gd name="connsiteX190" fmla="*/ 1696586 w 3531453"/>
              <a:gd name="connsiteY190" fmla="*/ 840616 h 3681052"/>
              <a:gd name="connsiteX191" fmla="*/ 1543049 w 3531453"/>
              <a:gd name="connsiteY191" fmla="*/ 840616 h 3681052"/>
              <a:gd name="connsiteX192" fmla="*/ 1473957 w 3531453"/>
              <a:gd name="connsiteY192" fmla="*/ 802231 h 3681052"/>
              <a:gd name="connsiteX193" fmla="*/ 1473957 w 3531453"/>
              <a:gd name="connsiteY193" fmla="*/ 725463 h 3681052"/>
              <a:gd name="connsiteX194" fmla="*/ 1857800 w 3531453"/>
              <a:gd name="connsiteY194" fmla="*/ 34546 h 3681052"/>
              <a:gd name="connsiteX195" fmla="*/ 1920175 w 3531453"/>
              <a:gd name="connsiteY195" fmla="*/ 0 h 368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3531453" h="3681052">
                <a:moveTo>
                  <a:pt x="1995983" y="3527513"/>
                </a:moveTo>
                <a:lnTo>
                  <a:pt x="2149522" y="3527513"/>
                </a:lnTo>
                <a:lnTo>
                  <a:pt x="2149522" y="3681051"/>
                </a:lnTo>
                <a:lnTo>
                  <a:pt x="1995983" y="3681051"/>
                </a:lnTo>
                <a:close/>
                <a:moveTo>
                  <a:pt x="1995983" y="3220439"/>
                </a:moveTo>
                <a:lnTo>
                  <a:pt x="2149522" y="3220439"/>
                </a:lnTo>
                <a:lnTo>
                  <a:pt x="2149522" y="3373977"/>
                </a:lnTo>
                <a:lnTo>
                  <a:pt x="1995983" y="3373977"/>
                </a:lnTo>
                <a:close/>
                <a:moveTo>
                  <a:pt x="2303058" y="2913365"/>
                </a:moveTo>
                <a:lnTo>
                  <a:pt x="2456597" y="2913365"/>
                </a:lnTo>
                <a:lnTo>
                  <a:pt x="2456597" y="3681052"/>
                </a:lnTo>
                <a:lnTo>
                  <a:pt x="2303058" y="3681052"/>
                </a:lnTo>
                <a:close/>
                <a:moveTo>
                  <a:pt x="1995983" y="2913365"/>
                </a:moveTo>
                <a:lnTo>
                  <a:pt x="2149522" y="2913365"/>
                </a:lnTo>
                <a:lnTo>
                  <a:pt x="2149522" y="3066903"/>
                </a:lnTo>
                <a:lnTo>
                  <a:pt x="1995983" y="3066903"/>
                </a:lnTo>
                <a:close/>
                <a:moveTo>
                  <a:pt x="1381834" y="994152"/>
                </a:moveTo>
                <a:lnTo>
                  <a:pt x="1535373" y="994152"/>
                </a:lnTo>
                <a:lnTo>
                  <a:pt x="1535373" y="1147690"/>
                </a:lnTo>
                <a:lnTo>
                  <a:pt x="1381834" y="1147690"/>
                </a:lnTo>
                <a:close/>
                <a:moveTo>
                  <a:pt x="1074760" y="994152"/>
                </a:moveTo>
                <a:lnTo>
                  <a:pt x="1228299" y="994152"/>
                </a:lnTo>
                <a:lnTo>
                  <a:pt x="1228299" y="1147690"/>
                </a:lnTo>
                <a:lnTo>
                  <a:pt x="1074760" y="1147690"/>
                </a:lnTo>
                <a:close/>
                <a:moveTo>
                  <a:pt x="1502363" y="37616"/>
                </a:moveTo>
                <a:cubicBezTo>
                  <a:pt x="1538444" y="31475"/>
                  <a:pt x="1566849" y="70627"/>
                  <a:pt x="1548424" y="102869"/>
                </a:cubicBezTo>
                <a:lnTo>
                  <a:pt x="1511575" y="169658"/>
                </a:lnTo>
                <a:cubicBezTo>
                  <a:pt x="1505434" y="181173"/>
                  <a:pt x="1494686" y="188850"/>
                  <a:pt x="1481635" y="191153"/>
                </a:cubicBezTo>
                <a:cubicBezTo>
                  <a:pt x="1434807" y="200366"/>
                  <a:pt x="1387210" y="211113"/>
                  <a:pt x="1338078" y="223396"/>
                </a:cubicBezTo>
                <a:cubicBezTo>
                  <a:pt x="1110843" y="284811"/>
                  <a:pt x="819889" y="413014"/>
                  <a:pt x="720089" y="674027"/>
                </a:cubicBezTo>
                <a:cubicBezTo>
                  <a:pt x="672493" y="796857"/>
                  <a:pt x="641785" y="900494"/>
                  <a:pt x="624896" y="993384"/>
                </a:cubicBezTo>
                <a:lnTo>
                  <a:pt x="652533" y="993384"/>
                </a:lnTo>
                <a:lnTo>
                  <a:pt x="806070" y="993384"/>
                </a:lnTo>
                <a:lnTo>
                  <a:pt x="868253" y="993384"/>
                </a:lnTo>
                <a:lnTo>
                  <a:pt x="921223" y="993384"/>
                </a:lnTo>
                <a:lnTo>
                  <a:pt x="921223" y="1146921"/>
                </a:lnTo>
                <a:lnTo>
                  <a:pt x="868253" y="1146921"/>
                </a:lnTo>
                <a:lnTo>
                  <a:pt x="775363" y="1146921"/>
                </a:lnTo>
                <a:lnTo>
                  <a:pt x="621826" y="1146921"/>
                </a:lnTo>
                <a:lnTo>
                  <a:pt x="609543" y="1146921"/>
                </a:lnTo>
                <a:cubicBezTo>
                  <a:pt x="609543" y="1156901"/>
                  <a:pt x="609543" y="1167649"/>
                  <a:pt x="609543" y="1177629"/>
                </a:cubicBezTo>
                <a:cubicBezTo>
                  <a:pt x="612613" y="1252862"/>
                  <a:pt x="627199" y="1321186"/>
                  <a:pt x="637179" y="1370318"/>
                </a:cubicBezTo>
                <a:cubicBezTo>
                  <a:pt x="651765" y="1440945"/>
                  <a:pt x="662513" y="1491612"/>
                  <a:pt x="631038" y="1533835"/>
                </a:cubicBezTo>
                <a:cubicBezTo>
                  <a:pt x="628735" y="1537673"/>
                  <a:pt x="627967" y="1539209"/>
                  <a:pt x="626432" y="1541512"/>
                </a:cubicBezTo>
                <a:lnTo>
                  <a:pt x="622593" y="1547653"/>
                </a:lnTo>
                <a:lnTo>
                  <a:pt x="620290" y="1551491"/>
                </a:lnTo>
                <a:cubicBezTo>
                  <a:pt x="608007" y="1569916"/>
                  <a:pt x="584977" y="1604462"/>
                  <a:pt x="487480" y="1734201"/>
                </a:cubicBezTo>
                <a:cubicBezTo>
                  <a:pt x="442955" y="1793312"/>
                  <a:pt x="409176" y="1834767"/>
                  <a:pt x="383843" y="1865475"/>
                </a:cubicBezTo>
                <a:cubicBezTo>
                  <a:pt x="341620" y="1918445"/>
                  <a:pt x="333943" y="1929193"/>
                  <a:pt x="329337" y="1944546"/>
                </a:cubicBezTo>
                <a:cubicBezTo>
                  <a:pt x="345458" y="1951456"/>
                  <a:pt x="377701" y="1958365"/>
                  <a:pt x="393055" y="1962203"/>
                </a:cubicBezTo>
                <a:cubicBezTo>
                  <a:pt x="463682" y="1979860"/>
                  <a:pt x="569623" y="2006729"/>
                  <a:pt x="578067" y="2111134"/>
                </a:cubicBezTo>
                <a:lnTo>
                  <a:pt x="578067" y="2113437"/>
                </a:lnTo>
                <a:lnTo>
                  <a:pt x="578067" y="2115740"/>
                </a:lnTo>
                <a:cubicBezTo>
                  <a:pt x="578067" y="2141074"/>
                  <a:pt x="568855" y="2169478"/>
                  <a:pt x="555037" y="2205559"/>
                </a:cubicBezTo>
                <a:lnTo>
                  <a:pt x="552734" y="2212469"/>
                </a:lnTo>
                <a:cubicBezTo>
                  <a:pt x="550431" y="2218610"/>
                  <a:pt x="546592" y="2230125"/>
                  <a:pt x="543522" y="2238570"/>
                </a:cubicBezTo>
                <a:cubicBezTo>
                  <a:pt x="545057" y="2240105"/>
                  <a:pt x="546592" y="2241641"/>
                  <a:pt x="548128" y="2243176"/>
                </a:cubicBezTo>
                <a:lnTo>
                  <a:pt x="550431" y="2245479"/>
                </a:lnTo>
                <a:lnTo>
                  <a:pt x="552734" y="2247782"/>
                </a:lnTo>
                <a:lnTo>
                  <a:pt x="556572" y="2252388"/>
                </a:lnTo>
                <a:cubicBezTo>
                  <a:pt x="563481" y="2261600"/>
                  <a:pt x="573461" y="2273116"/>
                  <a:pt x="578067" y="2291540"/>
                </a:cubicBezTo>
                <a:lnTo>
                  <a:pt x="578835" y="2294611"/>
                </a:lnTo>
                <a:lnTo>
                  <a:pt x="579603" y="2297682"/>
                </a:lnTo>
                <a:cubicBezTo>
                  <a:pt x="583441" y="2325318"/>
                  <a:pt x="574229" y="2349117"/>
                  <a:pt x="551198" y="2369076"/>
                </a:cubicBezTo>
                <a:cubicBezTo>
                  <a:pt x="557340" y="2376753"/>
                  <a:pt x="568088" y="2387501"/>
                  <a:pt x="574229" y="2393642"/>
                </a:cubicBezTo>
                <a:lnTo>
                  <a:pt x="582674" y="2402087"/>
                </a:lnTo>
                <a:cubicBezTo>
                  <a:pt x="604937" y="2425885"/>
                  <a:pt x="635644" y="2458895"/>
                  <a:pt x="627967" y="2504957"/>
                </a:cubicBezTo>
                <a:cubicBezTo>
                  <a:pt x="625664" y="2519543"/>
                  <a:pt x="620290" y="2531826"/>
                  <a:pt x="613381" y="2547179"/>
                </a:cubicBezTo>
                <a:cubicBezTo>
                  <a:pt x="611078" y="2552553"/>
                  <a:pt x="608007" y="2558695"/>
                  <a:pt x="604937" y="2566371"/>
                </a:cubicBezTo>
                <a:cubicBezTo>
                  <a:pt x="590350" y="2594776"/>
                  <a:pt x="556572" y="2663100"/>
                  <a:pt x="560411" y="2694575"/>
                </a:cubicBezTo>
                <a:lnTo>
                  <a:pt x="560411" y="2697646"/>
                </a:lnTo>
                <a:lnTo>
                  <a:pt x="560411" y="2700716"/>
                </a:lnTo>
                <a:lnTo>
                  <a:pt x="560411" y="2702252"/>
                </a:lnTo>
                <a:cubicBezTo>
                  <a:pt x="567320" y="2759828"/>
                  <a:pt x="575764" y="2801283"/>
                  <a:pt x="736979" y="2808192"/>
                </a:cubicBezTo>
                <a:lnTo>
                  <a:pt x="765383" y="2808960"/>
                </a:lnTo>
                <a:lnTo>
                  <a:pt x="769989" y="2808960"/>
                </a:lnTo>
                <a:cubicBezTo>
                  <a:pt x="1017185" y="2820475"/>
                  <a:pt x="1141550" y="2826617"/>
                  <a:pt x="1192218" y="2917971"/>
                </a:cubicBezTo>
                <a:cubicBezTo>
                  <a:pt x="1223693" y="2974012"/>
                  <a:pt x="1232905" y="3479917"/>
                  <a:pt x="1234440" y="3633454"/>
                </a:cubicBezTo>
                <a:cubicBezTo>
                  <a:pt x="1234440" y="3658020"/>
                  <a:pt x="1215248" y="3677980"/>
                  <a:pt x="1190682" y="3677980"/>
                </a:cubicBezTo>
                <a:lnTo>
                  <a:pt x="1130803" y="3678747"/>
                </a:lnTo>
                <a:cubicBezTo>
                  <a:pt x="1106237" y="3679515"/>
                  <a:pt x="1086277" y="3660323"/>
                  <a:pt x="1086277" y="3635757"/>
                </a:cubicBezTo>
                <a:cubicBezTo>
                  <a:pt x="1084742" y="3506786"/>
                  <a:pt x="1079368" y="3129852"/>
                  <a:pt x="1067852" y="3017770"/>
                </a:cubicBezTo>
                <a:cubicBezTo>
                  <a:pt x="1065549" y="2999346"/>
                  <a:pt x="1052499" y="2983992"/>
                  <a:pt x="1034074" y="2979386"/>
                </a:cubicBezTo>
                <a:cubicBezTo>
                  <a:pt x="979568" y="2966335"/>
                  <a:pt x="865950" y="2960962"/>
                  <a:pt x="763848" y="2956355"/>
                </a:cubicBezTo>
                <a:lnTo>
                  <a:pt x="756938" y="2956355"/>
                </a:lnTo>
                <a:lnTo>
                  <a:pt x="728534" y="2954820"/>
                </a:lnTo>
                <a:cubicBezTo>
                  <a:pt x="447561" y="2941769"/>
                  <a:pt x="424530" y="2802051"/>
                  <a:pt x="414550" y="2722211"/>
                </a:cubicBezTo>
                <a:lnTo>
                  <a:pt x="413015" y="2716838"/>
                </a:lnTo>
                <a:lnTo>
                  <a:pt x="412247" y="2711464"/>
                </a:lnTo>
                <a:cubicBezTo>
                  <a:pt x="403035" y="2639302"/>
                  <a:pt x="439884" y="2563301"/>
                  <a:pt x="466753" y="2507260"/>
                </a:cubicBezTo>
                <a:lnTo>
                  <a:pt x="469056" y="2501886"/>
                </a:lnTo>
                <a:cubicBezTo>
                  <a:pt x="469824" y="2501118"/>
                  <a:pt x="469824" y="2499583"/>
                  <a:pt x="470591" y="2498815"/>
                </a:cubicBezTo>
                <a:cubicBezTo>
                  <a:pt x="469824" y="2498048"/>
                  <a:pt x="468288" y="2496512"/>
                  <a:pt x="467521" y="2495744"/>
                </a:cubicBezTo>
                <a:lnTo>
                  <a:pt x="461379" y="2488835"/>
                </a:lnTo>
                <a:cubicBezTo>
                  <a:pt x="436813" y="2461966"/>
                  <a:pt x="405338" y="2428188"/>
                  <a:pt x="399964" y="2383662"/>
                </a:cubicBezTo>
                <a:cubicBezTo>
                  <a:pt x="395358" y="2351420"/>
                  <a:pt x="402267" y="2325318"/>
                  <a:pt x="412247" y="2306126"/>
                </a:cubicBezTo>
                <a:cubicBezTo>
                  <a:pt x="403803" y="2293076"/>
                  <a:pt x="397661" y="2277722"/>
                  <a:pt x="394590" y="2259297"/>
                </a:cubicBezTo>
                <a:cubicBezTo>
                  <a:pt x="391520" y="2227055"/>
                  <a:pt x="399964" y="2197882"/>
                  <a:pt x="417621" y="2151821"/>
                </a:cubicBezTo>
                <a:lnTo>
                  <a:pt x="421459" y="2141074"/>
                </a:lnTo>
                <a:cubicBezTo>
                  <a:pt x="423762" y="2136468"/>
                  <a:pt x="425298" y="2130326"/>
                  <a:pt x="427601" y="2124952"/>
                </a:cubicBezTo>
                <a:cubicBezTo>
                  <a:pt x="411479" y="2118043"/>
                  <a:pt x="377701" y="2109599"/>
                  <a:pt x="361580" y="2105760"/>
                </a:cubicBezTo>
                <a:cubicBezTo>
                  <a:pt x="293256" y="2089639"/>
                  <a:pt x="168123" y="2059699"/>
                  <a:pt x="182709" y="1935334"/>
                </a:cubicBezTo>
                <a:cubicBezTo>
                  <a:pt x="189618" y="1870849"/>
                  <a:pt x="212649" y="1842444"/>
                  <a:pt x="268690" y="1774120"/>
                </a:cubicBezTo>
                <a:lnTo>
                  <a:pt x="277902" y="1761837"/>
                </a:lnTo>
                <a:cubicBezTo>
                  <a:pt x="300165" y="1734201"/>
                  <a:pt x="330872" y="1696584"/>
                  <a:pt x="370024" y="1645149"/>
                </a:cubicBezTo>
                <a:cubicBezTo>
                  <a:pt x="462147" y="1523087"/>
                  <a:pt x="487480" y="1487774"/>
                  <a:pt x="497460" y="1471652"/>
                </a:cubicBezTo>
                <a:cubicBezTo>
                  <a:pt x="498996" y="1467814"/>
                  <a:pt x="501299" y="1463975"/>
                  <a:pt x="503602" y="1460137"/>
                </a:cubicBezTo>
                <a:cubicBezTo>
                  <a:pt x="501299" y="1444016"/>
                  <a:pt x="495925" y="1415611"/>
                  <a:pt x="492854" y="1400258"/>
                </a:cubicBezTo>
                <a:cubicBezTo>
                  <a:pt x="482874" y="1353429"/>
                  <a:pt x="466753" y="1275125"/>
                  <a:pt x="462914" y="1183003"/>
                </a:cubicBezTo>
                <a:cubicBezTo>
                  <a:pt x="462147" y="1171487"/>
                  <a:pt x="462147" y="1159204"/>
                  <a:pt x="462147" y="1147689"/>
                </a:cubicBezTo>
                <a:lnTo>
                  <a:pt x="363883" y="1147689"/>
                </a:lnTo>
                <a:lnTo>
                  <a:pt x="261013" y="1147689"/>
                </a:lnTo>
                <a:lnTo>
                  <a:pt x="437581" y="1324257"/>
                </a:lnTo>
                <a:lnTo>
                  <a:pt x="330105" y="1431733"/>
                </a:lnTo>
                <a:lnTo>
                  <a:pt x="23030" y="1124659"/>
                </a:lnTo>
                <a:cubicBezTo>
                  <a:pt x="-7677" y="1093951"/>
                  <a:pt x="-7677" y="1047890"/>
                  <a:pt x="23030" y="1017183"/>
                </a:cubicBezTo>
                <a:lnTo>
                  <a:pt x="330105" y="710109"/>
                </a:lnTo>
                <a:lnTo>
                  <a:pt x="437581" y="817584"/>
                </a:lnTo>
                <a:lnTo>
                  <a:pt x="261013" y="994152"/>
                </a:lnTo>
                <a:lnTo>
                  <a:pt x="404570" y="994152"/>
                </a:lnTo>
                <a:lnTo>
                  <a:pt x="474430" y="994152"/>
                </a:lnTo>
                <a:cubicBezTo>
                  <a:pt x="492087" y="888211"/>
                  <a:pt x="527400" y="767685"/>
                  <a:pt x="583441" y="621057"/>
                </a:cubicBezTo>
                <a:cubicBezTo>
                  <a:pt x="680937" y="368489"/>
                  <a:pt x="928900" y="182709"/>
                  <a:pt x="1299694" y="82910"/>
                </a:cubicBezTo>
                <a:cubicBezTo>
                  <a:pt x="1366483" y="63718"/>
                  <a:pt x="1434807" y="49132"/>
                  <a:pt x="1502363" y="37616"/>
                </a:cubicBezTo>
                <a:close/>
                <a:moveTo>
                  <a:pt x="1920175" y="0"/>
                </a:moveTo>
                <a:cubicBezTo>
                  <a:pt x="1946084" y="0"/>
                  <a:pt x="1972953" y="11515"/>
                  <a:pt x="1988307" y="34546"/>
                </a:cubicBezTo>
                <a:lnTo>
                  <a:pt x="2372150" y="725463"/>
                </a:lnTo>
                <a:cubicBezTo>
                  <a:pt x="2387504" y="748494"/>
                  <a:pt x="2387504" y="779201"/>
                  <a:pt x="2372150" y="802231"/>
                </a:cubicBezTo>
                <a:cubicBezTo>
                  <a:pt x="2356796" y="825262"/>
                  <a:pt x="2333766" y="840616"/>
                  <a:pt x="2303058" y="840616"/>
                </a:cubicBezTo>
                <a:lnTo>
                  <a:pt x="2149521" y="840616"/>
                </a:lnTo>
                <a:lnTo>
                  <a:pt x="2149521" y="994153"/>
                </a:lnTo>
                <a:lnTo>
                  <a:pt x="2379827" y="994153"/>
                </a:lnTo>
                <a:cubicBezTo>
                  <a:pt x="2425888" y="994153"/>
                  <a:pt x="2456596" y="1024860"/>
                  <a:pt x="2456596" y="1070921"/>
                </a:cubicBezTo>
                <a:lnTo>
                  <a:pt x="2456596" y="2452756"/>
                </a:lnTo>
                <a:lnTo>
                  <a:pt x="2303058" y="2452756"/>
                </a:lnTo>
                <a:lnTo>
                  <a:pt x="2303058" y="1147691"/>
                </a:lnTo>
                <a:lnTo>
                  <a:pt x="2149521" y="1147691"/>
                </a:lnTo>
                <a:lnTo>
                  <a:pt x="2149521" y="2606293"/>
                </a:lnTo>
                <a:lnTo>
                  <a:pt x="2623183" y="2606293"/>
                </a:lnTo>
                <a:lnTo>
                  <a:pt x="2686902" y="2606293"/>
                </a:lnTo>
                <a:lnTo>
                  <a:pt x="2700720" y="2606293"/>
                </a:lnTo>
                <a:cubicBezTo>
                  <a:pt x="2739872" y="2487302"/>
                  <a:pt x="2787469" y="2371381"/>
                  <a:pt x="2836600" y="2253158"/>
                </a:cubicBezTo>
                <a:cubicBezTo>
                  <a:pt x="2868076" y="2183298"/>
                  <a:pt x="2898783" y="2112671"/>
                  <a:pt x="2927955" y="2040509"/>
                </a:cubicBezTo>
                <a:cubicBezTo>
                  <a:pt x="3013936" y="1826325"/>
                  <a:pt x="3082260" y="1593716"/>
                  <a:pt x="3082260" y="1301228"/>
                </a:cubicBezTo>
                <a:cubicBezTo>
                  <a:pt x="3082260" y="1295086"/>
                  <a:pt x="3081492" y="1288945"/>
                  <a:pt x="3081492" y="1282803"/>
                </a:cubicBezTo>
                <a:cubicBezTo>
                  <a:pt x="3078422" y="1073224"/>
                  <a:pt x="3019310" y="878232"/>
                  <a:pt x="2918743" y="710877"/>
                </a:cubicBezTo>
                <a:cubicBezTo>
                  <a:pt x="2830459" y="576532"/>
                  <a:pt x="2666174" y="370025"/>
                  <a:pt x="2372150" y="247963"/>
                </a:cubicBezTo>
                <a:cubicBezTo>
                  <a:pt x="2363706" y="244124"/>
                  <a:pt x="2356029" y="237983"/>
                  <a:pt x="2351422" y="229538"/>
                </a:cubicBezTo>
                <a:lnTo>
                  <a:pt x="2293846" y="125901"/>
                </a:lnTo>
                <a:cubicBezTo>
                  <a:pt x="2274654" y="91355"/>
                  <a:pt x="2308432" y="51435"/>
                  <a:pt x="2346049" y="63718"/>
                </a:cubicBezTo>
                <a:cubicBezTo>
                  <a:pt x="2674619" y="173497"/>
                  <a:pt x="2944076" y="410712"/>
                  <a:pt x="3097614" y="717018"/>
                </a:cubicBezTo>
                <a:cubicBezTo>
                  <a:pt x="3195110" y="881303"/>
                  <a:pt x="3241171" y="1069386"/>
                  <a:pt x="3234262" y="1268217"/>
                </a:cubicBezTo>
                <a:cubicBezTo>
                  <a:pt x="3234262" y="1278965"/>
                  <a:pt x="3235798" y="1289713"/>
                  <a:pt x="3235798" y="1301228"/>
                </a:cubicBezTo>
                <a:cubicBezTo>
                  <a:pt x="3235798" y="1723455"/>
                  <a:pt x="3097614" y="2038206"/>
                  <a:pt x="2982461" y="2314572"/>
                </a:cubicBezTo>
                <a:cubicBezTo>
                  <a:pt x="2939470" y="2412836"/>
                  <a:pt x="2898015" y="2508797"/>
                  <a:pt x="2863469" y="2606293"/>
                </a:cubicBezTo>
                <a:lnTo>
                  <a:pt x="3056926" y="2606293"/>
                </a:lnTo>
                <a:lnTo>
                  <a:pt x="3270343" y="2606293"/>
                </a:lnTo>
                <a:lnTo>
                  <a:pt x="3093775" y="2429725"/>
                </a:lnTo>
                <a:lnTo>
                  <a:pt x="3201252" y="2322249"/>
                </a:lnTo>
                <a:lnTo>
                  <a:pt x="3508326" y="2629323"/>
                </a:lnTo>
                <a:cubicBezTo>
                  <a:pt x="3539034" y="2660031"/>
                  <a:pt x="3539034" y="2706092"/>
                  <a:pt x="3509094" y="2736799"/>
                </a:cubicBezTo>
                <a:lnTo>
                  <a:pt x="3202019" y="3043873"/>
                </a:lnTo>
                <a:lnTo>
                  <a:pt x="3094543" y="2936397"/>
                </a:lnTo>
                <a:lnTo>
                  <a:pt x="3271111" y="2759830"/>
                </a:lnTo>
                <a:lnTo>
                  <a:pt x="3057694" y="2759830"/>
                </a:lnTo>
                <a:lnTo>
                  <a:pt x="2816640" y="2759830"/>
                </a:lnTo>
                <a:cubicBezTo>
                  <a:pt x="2791307" y="2857326"/>
                  <a:pt x="2775953" y="2958660"/>
                  <a:pt x="2775953" y="3066904"/>
                </a:cubicBezTo>
                <a:lnTo>
                  <a:pt x="2775953" y="3637294"/>
                </a:lnTo>
                <a:cubicBezTo>
                  <a:pt x="2775953" y="3661860"/>
                  <a:pt x="2755993" y="3681052"/>
                  <a:pt x="2732195" y="3681052"/>
                </a:cubicBezTo>
                <a:lnTo>
                  <a:pt x="2666174" y="3681052"/>
                </a:lnTo>
                <a:cubicBezTo>
                  <a:pt x="2641608" y="3681052"/>
                  <a:pt x="2622416" y="3661092"/>
                  <a:pt x="2622416" y="3637294"/>
                </a:cubicBezTo>
                <a:lnTo>
                  <a:pt x="2622416" y="3066904"/>
                </a:lnTo>
                <a:cubicBezTo>
                  <a:pt x="2622416" y="2957893"/>
                  <a:pt x="2636234" y="2856558"/>
                  <a:pt x="2658497" y="2759830"/>
                </a:cubicBezTo>
                <a:lnTo>
                  <a:pt x="2648517" y="2759830"/>
                </a:lnTo>
                <a:lnTo>
                  <a:pt x="2587870" y="2759830"/>
                </a:lnTo>
                <a:lnTo>
                  <a:pt x="1688909" y="2759830"/>
                </a:lnTo>
                <a:lnTo>
                  <a:pt x="1688909" y="3681052"/>
                </a:lnTo>
                <a:lnTo>
                  <a:pt x="1535372" y="3681052"/>
                </a:lnTo>
                <a:lnTo>
                  <a:pt x="1535372" y="2683061"/>
                </a:lnTo>
                <a:cubicBezTo>
                  <a:pt x="1535372" y="2637000"/>
                  <a:pt x="1566079" y="2606293"/>
                  <a:pt x="1612140" y="2606293"/>
                </a:cubicBezTo>
                <a:lnTo>
                  <a:pt x="1995984" y="2606293"/>
                </a:lnTo>
                <a:lnTo>
                  <a:pt x="1995984" y="763847"/>
                </a:lnTo>
                <a:cubicBezTo>
                  <a:pt x="1995984" y="717786"/>
                  <a:pt x="2026691" y="687079"/>
                  <a:pt x="2072752" y="687079"/>
                </a:cubicBezTo>
                <a:lnTo>
                  <a:pt x="2172551" y="687079"/>
                </a:lnTo>
                <a:lnTo>
                  <a:pt x="1919215" y="234144"/>
                </a:lnTo>
                <a:lnTo>
                  <a:pt x="1673555" y="687079"/>
                </a:lnTo>
                <a:lnTo>
                  <a:pt x="1773355" y="687079"/>
                </a:lnTo>
                <a:cubicBezTo>
                  <a:pt x="1819416" y="687079"/>
                  <a:pt x="1850123" y="717786"/>
                  <a:pt x="1850123" y="763847"/>
                </a:cubicBezTo>
                <a:lnTo>
                  <a:pt x="1850123" y="2452756"/>
                </a:lnTo>
                <a:lnTo>
                  <a:pt x="1696586" y="2452756"/>
                </a:lnTo>
                <a:lnTo>
                  <a:pt x="1696586" y="840616"/>
                </a:lnTo>
                <a:lnTo>
                  <a:pt x="1543049" y="840616"/>
                </a:lnTo>
                <a:cubicBezTo>
                  <a:pt x="1512341" y="840616"/>
                  <a:pt x="1489310" y="825262"/>
                  <a:pt x="1473957" y="802231"/>
                </a:cubicBezTo>
                <a:cubicBezTo>
                  <a:pt x="1458603" y="779201"/>
                  <a:pt x="1458603" y="748494"/>
                  <a:pt x="1473957" y="725463"/>
                </a:cubicBezTo>
                <a:lnTo>
                  <a:pt x="1857800" y="34546"/>
                </a:lnTo>
                <a:cubicBezTo>
                  <a:pt x="1869316" y="11515"/>
                  <a:pt x="1894266" y="0"/>
                  <a:pt x="1920175" y="0"/>
                </a:cubicBezTo>
                <a:close/>
              </a:path>
            </a:pathLst>
          </a:custGeom>
          <a:solidFill>
            <a:schemeClr val="accent6"/>
          </a:solidFill>
          <a:ln w="7742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s-ES_tradnl"/>
          </a:p>
        </p:txBody>
      </p:sp>
      <p:sp>
        <p:nvSpPr>
          <p:cNvPr id="47" name="Freeform: Shape 46">
            <a:extLst>
              <a:ext uri="{FF2B5EF4-FFF2-40B4-BE49-F238E27FC236}">
                <a16:creationId xmlns:a16="http://schemas.microsoft.com/office/drawing/2014/main" id="{5E2C04F0-8DAD-46D5-9A62-B78403F07AD0}"/>
              </a:ext>
            </a:extLst>
          </p:cNvPr>
          <p:cNvSpPr>
            <a:spLocks noChangeAspect="1"/>
          </p:cNvSpPr>
          <p:nvPr/>
        </p:nvSpPr>
        <p:spPr>
          <a:xfrm>
            <a:off x="5098620" y="2958565"/>
            <a:ext cx="402041" cy="402041"/>
          </a:xfrm>
          <a:custGeom>
            <a:avLst/>
            <a:gdLst>
              <a:gd name="connsiteX0" fmla="*/ 1394248 w 3637167"/>
              <a:gd name="connsiteY0" fmla="*/ 3273451 h 3637167"/>
              <a:gd name="connsiteX1" fmla="*/ 2121681 w 3637167"/>
              <a:gd name="connsiteY1" fmla="*/ 3273451 h 3637167"/>
              <a:gd name="connsiteX2" fmla="*/ 2182301 w 3637167"/>
              <a:gd name="connsiteY2" fmla="*/ 3334070 h 3637167"/>
              <a:gd name="connsiteX3" fmla="*/ 2121681 w 3637167"/>
              <a:gd name="connsiteY3" fmla="*/ 3394689 h 3637167"/>
              <a:gd name="connsiteX4" fmla="*/ 1394248 w 3637167"/>
              <a:gd name="connsiteY4" fmla="*/ 3394689 h 3637167"/>
              <a:gd name="connsiteX5" fmla="*/ 1333629 w 3637167"/>
              <a:gd name="connsiteY5" fmla="*/ 3334070 h 3637167"/>
              <a:gd name="connsiteX6" fmla="*/ 1394248 w 3637167"/>
              <a:gd name="connsiteY6" fmla="*/ 3273451 h 3637167"/>
              <a:gd name="connsiteX7" fmla="*/ 425879 w 3637167"/>
              <a:gd name="connsiteY7" fmla="*/ 3152211 h 3637167"/>
              <a:gd name="connsiteX8" fmla="*/ 433311 w 3637167"/>
              <a:gd name="connsiteY8" fmla="*/ 3161215 h 3637167"/>
              <a:gd name="connsiteX9" fmla="*/ 466011 w 3637167"/>
              <a:gd name="connsiteY9" fmla="*/ 3195651 h 3637167"/>
              <a:gd name="connsiteX10" fmla="*/ 481898 w 3637167"/>
              <a:gd name="connsiteY10" fmla="*/ 3208765 h 3637167"/>
              <a:gd name="connsiteX11" fmla="*/ 519850 w 3637167"/>
              <a:gd name="connsiteY11" fmla="*/ 3233780 h 3637167"/>
              <a:gd name="connsiteX12" fmla="*/ 537755 w 3637167"/>
              <a:gd name="connsiteY12" fmla="*/ 3243511 h 3637167"/>
              <a:gd name="connsiteX13" fmla="*/ 582931 w 3637167"/>
              <a:gd name="connsiteY13" fmla="*/ 3260166 h 3637167"/>
              <a:gd name="connsiteX14" fmla="*/ 600069 w 3637167"/>
              <a:gd name="connsiteY14" fmla="*/ 3265497 h 3637167"/>
              <a:gd name="connsiteX15" fmla="*/ 666814 w 3637167"/>
              <a:gd name="connsiteY15" fmla="*/ 3273450 h 3637167"/>
              <a:gd name="connsiteX16" fmla="*/ 733562 w 3637167"/>
              <a:gd name="connsiteY16" fmla="*/ 3265497 h 3637167"/>
              <a:gd name="connsiteX17" fmla="*/ 750690 w 3637167"/>
              <a:gd name="connsiteY17" fmla="*/ 3260169 h 3637167"/>
              <a:gd name="connsiteX18" fmla="*/ 795878 w 3637167"/>
              <a:gd name="connsiteY18" fmla="*/ 3243509 h 3637167"/>
              <a:gd name="connsiteX19" fmla="*/ 813771 w 3637167"/>
              <a:gd name="connsiteY19" fmla="*/ 3233785 h 3637167"/>
              <a:gd name="connsiteX20" fmla="*/ 851738 w 3637167"/>
              <a:gd name="connsiteY20" fmla="*/ 3208759 h 3637167"/>
              <a:gd name="connsiteX21" fmla="*/ 867611 w 3637167"/>
              <a:gd name="connsiteY21" fmla="*/ 3195657 h 3637167"/>
              <a:gd name="connsiteX22" fmla="*/ 900330 w 3637167"/>
              <a:gd name="connsiteY22" fmla="*/ 3161202 h 3637167"/>
              <a:gd name="connsiteX23" fmla="*/ 907751 w 3637167"/>
              <a:gd name="connsiteY23" fmla="*/ 3152211 h 3637167"/>
              <a:gd name="connsiteX24" fmla="*/ 666824 w 3637167"/>
              <a:gd name="connsiteY24" fmla="*/ 3152211 h 3637167"/>
              <a:gd name="connsiteX25" fmla="*/ 666814 w 3637167"/>
              <a:gd name="connsiteY25" fmla="*/ 3152213 h 3637167"/>
              <a:gd name="connsiteX26" fmla="*/ 666804 w 3637167"/>
              <a:gd name="connsiteY26" fmla="*/ 3152211 h 3637167"/>
              <a:gd name="connsiteX27" fmla="*/ 1454866 w 3637167"/>
              <a:gd name="connsiteY27" fmla="*/ 2909733 h 3637167"/>
              <a:gd name="connsiteX28" fmla="*/ 1454866 w 3637167"/>
              <a:gd name="connsiteY28" fmla="*/ 3030972 h 3637167"/>
              <a:gd name="connsiteX29" fmla="*/ 2061062 w 3637167"/>
              <a:gd name="connsiteY29" fmla="*/ 3030972 h 3637167"/>
              <a:gd name="connsiteX30" fmla="*/ 2061062 w 3637167"/>
              <a:gd name="connsiteY30" fmla="*/ 2909733 h 3637167"/>
              <a:gd name="connsiteX31" fmla="*/ 1394247 w 3637167"/>
              <a:gd name="connsiteY31" fmla="*/ 2788495 h 3637167"/>
              <a:gd name="connsiteX32" fmla="*/ 2121681 w 3637167"/>
              <a:gd name="connsiteY32" fmla="*/ 2788495 h 3637167"/>
              <a:gd name="connsiteX33" fmla="*/ 2182301 w 3637167"/>
              <a:gd name="connsiteY33" fmla="*/ 2849114 h 3637167"/>
              <a:gd name="connsiteX34" fmla="*/ 2182301 w 3637167"/>
              <a:gd name="connsiteY34" fmla="*/ 3091592 h 3637167"/>
              <a:gd name="connsiteX35" fmla="*/ 2121681 w 3637167"/>
              <a:gd name="connsiteY35" fmla="*/ 3152211 h 3637167"/>
              <a:gd name="connsiteX36" fmla="*/ 1394247 w 3637167"/>
              <a:gd name="connsiteY36" fmla="*/ 3152211 h 3637167"/>
              <a:gd name="connsiteX37" fmla="*/ 1333628 w 3637167"/>
              <a:gd name="connsiteY37" fmla="*/ 3091592 h 3637167"/>
              <a:gd name="connsiteX38" fmla="*/ 1333628 w 3637167"/>
              <a:gd name="connsiteY38" fmla="*/ 2849114 h 3637167"/>
              <a:gd name="connsiteX39" fmla="*/ 1394247 w 3637167"/>
              <a:gd name="connsiteY39" fmla="*/ 2788495 h 3637167"/>
              <a:gd name="connsiteX40" fmla="*/ 2788494 w 3637167"/>
              <a:gd name="connsiteY40" fmla="*/ 2729418 h 3637167"/>
              <a:gd name="connsiteX41" fmla="*/ 2779491 w 3637167"/>
              <a:gd name="connsiteY41" fmla="*/ 2736849 h 3637167"/>
              <a:gd name="connsiteX42" fmla="*/ 2745052 w 3637167"/>
              <a:gd name="connsiteY42" fmla="*/ 2769554 h 3637167"/>
              <a:gd name="connsiteX43" fmla="*/ 2731897 w 3637167"/>
              <a:gd name="connsiteY43" fmla="*/ 2785491 h 3637167"/>
              <a:gd name="connsiteX44" fmla="*/ 2706967 w 3637167"/>
              <a:gd name="connsiteY44" fmla="*/ 2823314 h 3637167"/>
              <a:gd name="connsiteX45" fmla="*/ 2697151 w 3637167"/>
              <a:gd name="connsiteY45" fmla="*/ 2841375 h 3637167"/>
              <a:gd name="connsiteX46" fmla="*/ 2680585 w 3637167"/>
              <a:gd name="connsiteY46" fmla="*/ 2886326 h 3637167"/>
              <a:gd name="connsiteX47" fmla="*/ 2675196 w 3637167"/>
              <a:gd name="connsiteY47" fmla="*/ 2903650 h 3637167"/>
              <a:gd name="connsiteX48" fmla="*/ 2667257 w 3637167"/>
              <a:gd name="connsiteY48" fmla="*/ 2970335 h 3637167"/>
              <a:gd name="connsiteX49" fmla="*/ 2667255 w 3637167"/>
              <a:gd name="connsiteY49" fmla="*/ 2970353 h 3637167"/>
              <a:gd name="connsiteX50" fmla="*/ 2667257 w 3637167"/>
              <a:gd name="connsiteY50" fmla="*/ 2970365 h 3637167"/>
              <a:gd name="connsiteX51" fmla="*/ 2675194 w 3637167"/>
              <a:gd name="connsiteY51" fmla="*/ 3037051 h 3637167"/>
              <a:gd name="connsiteX52" fmla="*/ 2680608 w 3637167"/>
              <a:gd name="connsiteY52" fmla="*/ 3054453 h 3637167"/>
              <a:gd name="connsiteX53" fmla="*/ 2697127 w 3637167"/>
              <a:gd name="connsiteY53" fmla="*/ 3099286 h 3637167"/>
              <a:gd name="connsiteX54" fmla="*/ 2707040 w 3637167"/>
              <a:gd name="connsiteY54" fmla="*/ 3117527 h 3637167"/>
              <a:gd name="connsiteX55" fmla="*/ 2731813 w 3637167"/>
              <a:gd name="connsiteY55" fmla="*/ 3155113 h 3637167"/>
              <a:gd name="connsiteX56" fmla="*/ 2745138 w 3637167"/>
              <a:gd name="connsiteY56" fmla="*/ 3171256 h 3637167"/>
              <a:gd name="connsiteX57" fmla="*/ 2779449 w 3637167"/>
              <a:gd name="connsiteY57" fmla="*/ 3203822 h 3637167"/>
              <a:gd name="connsiteX58" fmla="*/ 2788494 w 3637167"/>
              <a:gd name="connsiteY58" fmla="*/ 3211288 h 3637167"/>
              <a:gd name="connsiteX59" fmla="*/ 2970354 w 3637167"/>
              <a:gd name="connsiteY59" fmla="*/ 2667255 h 3637167"/>
              <a:gd name="connsiteX60" fmla="*/ 2909733 w 3637167"/>
              <a:gd name="connsiteY60" fmla="*/ 2673385 h 3637167"/>
              <a:gd name="connsiteX61" fmla="*/ 2909733 w 3637167"/>
              <a:gd name="connsiteY61" fmla="*/ 2909734 h 3637167"/>
              <a:gd name="connsiteX62" fmla="*/ 3030973 w 3637167"/>
              <a:gd name="connsiteY62" fmla="*/ 2909734 h 3637167"/>
              <a:gd name="connsiteX63" fmla="*/ 3091593 w 3637167"/>
              <a:gd name="connsiteY63" fmla="*/ 2970353 h 3637167"/>
              <a:gd name="connsiteX64" fmla="*/ 3030973 w 3637167"/>
              <a:gd name="connsiteY64" fmla="*/ 3030972 h 3637167"/>
              <a:gd name="connsiteX65" fmla="*/ 2909733 w 3637167"/>
              <a:gd name="connsiteY65" fmla="*/ 3030972 h 3637167"/>
              <a:gd name="connsiteX66" fmla="*/ 2909733 w 3637167"/>
              <a:gd name="connsiteY66" fmla="*/ 3267322 h 3637167"/>
              <a:gd name="connsiteX67" fmla="*/ 2970354 w 3637167"/>
              <a:gd name="connsiteY67" fmla="*/ 3273451 h 3637167"/>
              <a:gd name="connsiteX68" fmla="*/ 3273451 w 3637167"/>
              <a:gd name="connsiteY68" fmla="*/ 2970353 h 3637167"/>
              <a:gd name="connsiteX69" fmla="*/ 2970354 w 3637167"/>
              <a:gd name="connsiteY69" fmla="*/ 2667255 h 3637167"/>
              <a:gd name="connsiteX70" fmla="*/ 666815 w 3637167"/>
              <a:gd name="connsiteY70" fmla="*/ 2667255 h 3637167"/>
              <a:gd name="connsiteX71" fmla="*/ 363717 w 3637167"/>
              <a:gd name="connsiteY71" fmla="*/ 2970353 h 3637167"/>
              <a:gd name="connsiteX72" fmla="*/ 369846 w 3637167"/>
              <a:gd name="connsiteY72" fmla="*/ 3030973 h 3637167"/>
              <a:gd name="connsiteX73" fmla="*/ 606195 w 3637167"/>
              <a:gd name="connsiteY73" fmla="*/ 3030973 h 3637167"/>
              <a:gd name="connsiteX74" fmla="*/ 606195 w 3637167"/>
              <a:gd name="connsiteY74" fmla="*/ 2909734 h 3637167"/>
              <a:gd name="connsiteX75" fmla="*/ 666814 w 3637167"/>
              <a:gd name="connsiteY75" fmla="*/ 2849115 h 3637167"/>
              <a:gd name="connsiteX76" fmla="*/ 727433 w 3637167"/>
              <a:gd name="connsiteY76" fmla="*/ 2909734 h 3637167"/>
              <a:gd name="connsiteX77" fmla="*/ 727433 w 3637167"/>
              <a:gd name="connsiteY77" fmla="*/ 3030973 h 3637167"/>
              <a:gd name="connsiteX78" fmla="*/ 963783 w 3637167"/>
              <a:gd name="connsiteY78" fmla="*/ 3030973 h 3637167"/>
              <a:gd name="connsiteX79" fmla="*/ 969912 w 3637167"/>
              <a:gd name="connsiteY79" fmla="*/ 2970353 h 3637167"/>
              <a:gd name="connsiteX80" fmla="*/ 666815 w 3637167"/>
              <a:gd name="connsiteY80" fmla="*/ 2667255 h 3637167"/>
              <a:gd name="connsiteX81" fmla="*/ 2970354 w 3637167"/>
              <a:gd name="connsiteY81" fmla="*/ 2546017 h 3637167"/>
              <a:gd name="connsiteX82" fmla="*/ 3394690 w 3637167"/>
              <a:gd name="connsiteY82" fmla="*/ 2970353 h 3637167"/>
              <a:gd name="connsiteX83" fmla="*/ 2970354 w 3637167"/>
              <a:gd name="connsiteY83" fmla="*/ 3394690 h 3637167"/>
              <a:gd name="connsiteX84" fmla="*/ 2884939 w 3637167"/>
              <a:gd name="connsiteY84" fmla="*/ 3386052 h 3637167"/>
              <a:gd name="connsiteX85" fmla="*/ 2839097 w 3637167"/>
              <a:gd name="connsiteY85" fmla="*/ 3371788 h 3637167"/>
              <a:gd name="connsiteX86" fmla="*/ 2828928 w 3637167"/>
              <a:gd name="connsiteY86" fmla="*/ 3370017 h 3637167"/>
              <a:gd name="connsiteX87" fmla="*/ 2818483 w 3637167"/>
              <a:gd name="connsiteY87" fmla="*/ 3365375 h 3637167"/>
              <a:gd name="connsiteX88" fmla="*/ 2805336 w 3637167"/>
              <a:gd name="connsiteY88" fmla="*/ 3361284 h 3637167"/>
              <a:gd name="connsiteX89" fmla="*/ 2787644 w 3637167"/>
              <a:gd name="connsiteY89" fmla="*/ 3351668 h 3637167"/>
              <a:gd name="connsiteX90" fmla="*/ 2768178 w 3637167"/>
              <a:gd name="connsiteY90" fmla="*/ 3343016 h 3637167"/>
              <a:gd name="connsiteX91" fmla="*/ 2749519 w 3637167"/>
              <a:gd name="connsiteY91" fmla="*/ 3330944 h 3637167"/>
              <a:gd name="connsiteX92" fmla="*/ 2733263 w 3637167"/>
              <a:gd name="connsiteY92" fmla="*/ 3322108 h 3637167"/>
              <a:gd name="connsiteX93" fmla="*/ 2723855 w 3637167"/>
              <a:gd name="connsiteY93" fmla="*/ 3314342 h 3637167"/>
              <a:gd name="connsiteX94" fmla="*/ 2713321 w 3637167"/>
              <a:gd name="connsiteY94" fmla="*/ 3307527 h 3637167"/>
              <a:gd name="connsiteX95" fmla="*/ 2684493 w 3637167"/>
              <a:gd name="connsiteY95" fmla="*/ 3281848 h 3637167"/>
              <a:gd name="connsiteX96" fmla="*/ 2670439 w 3637167"/>
              <a:gd name="connsiteY96" fmla="*/ 3270246 h 3637167"/>
              <a:gd name="connsiteX97" fmla="*/ 2667580 w 3637167"/>
              <a:gd name="connsiteY97" fmla="*/ 3266782 h 3637167"/>
              <a:gd name="connsiteX98" fmla="*/ 2665036 w 3637167"/>
              <a:gd name="connsiteY98" fmla="*/ 3264516 h 3637167"/>
              <a:gd name="connsiteX99" fmla="*/ 2624004 w 3637167"/>
              <a:gd name="connsiteY99" fmla="*/ 3214945 h 3637167"/>
              <a:gd name="connsiteX100" fmla="*/ 2621895 w 3637167"/>
              <a:gd name="connsiteY100" fmla="*/ 3211431 h 3637167"/>
              <a:gd name="connsiteX101" fmla="*/ 2618583 w 3637167"/>
              <a:gd name="connsiteY101" fmla="*/ 3207417 h 3637167"/>
              <a:gd name="connsiteX102" fmla="*/ 2609887 w 3637167"/>
              <a:gd name="connsiteY102" fmla="*/ 3191417 h 3637167"/>
              <a:gd name="connsiteX103" fmla="*/ 2590905 w 3637167"/>
              <a:gd name="connsiteY103" fmla="*/ 3159780 h 3637167"/>
              <a:gd name="connsiteX104" fmla="*/ 2585441 w 3637167"/>
              <a:gd name="connsiteY104" fmla="*/ 3146434 h 3637167"/>
              <a:gd name="connsiteX105" fmla="*/ 2579415 w 3637167"/>
              <a:gd name="connsiteY105" fmla="*/ 3135345 h 3637167"/>
              <a:gd name="connsiteX106" fmla="*/ 2574715 w 3637167"/>
              <a:gd name="connsiteY106" fmla="*/ 3120240 h 3637167"/>
              <a:gd name="connsiteX107" fmla="*/ 2566421 w 3637167"/>
              <a:gd name="connsiteY107" fmla="*/ 3099983 h 3637167"/>
              <a:gd name="connsiteX108" fmla="*/ 2559775 w 3637167"/>
              <a:gd name="connsiteY108" fmla="*/ 3072213 h 3637167"/>
              <a:gd name="connsiteX109" fmla="*/ 2554653 w 3637167"/>
              <a:gd name="connsiteY109" fmla="*/ 3055750 h 3637167"/>
              <a:gd name="connsiteX110" fmla="*/ 2553789 w 3637167"/>
              <a:gd name="connsiteY110" fmla="*/ 3047204 h 3637167"/>
              <a:gd name="connsiteX111" fmla="*/ 2551232 w 3637167"/>
              <a:gd name="connsiteY111" fmla="*/ 3036520 h 3637167"/>
              <a:gd name="connsiteX112" fmla="*/ 2546017 w 3637167"/>
              <a:gd name="connsiteY112" fmla="*/ 2970355 h 3637167"/>
              <a:gd name="connsiteX113" fmla="*/ 2546017 w 3637167"/>
              <a:gd name="connsiteY113" fmla="*/ 2970353 h 3637167"/>
              <a:gd name="connsiteX114" fmla="*/ 2546017 w 3637167"/>
              <a:gd name="connsiteY114" fmla="*/ 2970353 h 3637167"/>
              <a:gd name="connsiteX115" fmla="*/ 2551231 w 3637167"/>
              <a:gd name="connsiteY115" fmla="*/ 2904209 h 3637167"/>
              <a:gd name="connsiteX116" fmla="*/ 2553785 w 3637167"/>
              <a:gd name="connsiteY116" fmla="*/ 2893544 h 3637167"/>
              <a:gd name="connsiteX117" fmla="*/ 2554653 w 3637167"/>
              <a:gd name="connsiteY117" fmla="*/ 2884956 h 3637167"/>
              <a:gd name="connsiteX118" fmla="*/ 2559806 w 3637167"/>
              <a:gd name="connsiteY118" fmla="*/ 2868391 h 3637167"/>
              <a:gd name="connsiteX119" fmla="*/ 2566420 w 3637167"/>
              <a:gd name="connsiteY119" fmla="*/ 2840765 h 3637167"/>
              <a:gd name="connsiteX120" fmla="*/ 2574661 w 3637167"/>
              <a:gd name="connsiteY120" fmla="*/ 2820642 h 3637167"/>
              <a:gd name="connsiteX121" fmla="*/ 2579415 w 3637167"/>
              <a:gd name="connsiteY121" fmla="*/ 2805361 h 3637167"/>
              <a:gd name="connsiteX122" fmla="*/ 2585517 w 3637167"/>
              <a:gd name="connsiteY122" fmla="*/ 2794133 h 3637167"/>
              <a:gd name="connsiteX123" fmla="*/ 2590902 w 3637167"/>
              <a:gd name="connsiteY123" fmla="*/ 2780982 h 3637167"/>
              <a:gd name="connsiteX124" fmla="*/ 2609605 w 3637167"/>
              <a:gd name="connsiteY124" fmla="*/ 2749809 h 3637167"/>
              <a:gd name="connsiteX125" fmla="*/ 2618583 w 3637167"/>
              <a:gd name="connsiteY125" fmla="*/ 2733289 h 3637167"/>
              <a:gd name="connsiteX126" fmla="*/ 2622001 w 3637167"/>
              <a:gd name="connsiteY126" fmla="*/ 2729148 h 3637167"/>
              <a:gd name="connsiteX127" fmla="*/ 2623996 w 3637167"/>
              <a:gd name="connsiteY127" fmla="*/ 2725822 h 3637167"/>
              <a:gd name="connsiteX128" fmla="*/ 2665021 w 3637167"/>
              <a:gd name="connsiteY128" fmla="*/ 2676245 h 3637167"/>
              <a:gd name="connsiteX129" fmla="*/ 2667456 w 3637167"/>
              <a:gd name="connsiteY129" fmla="*/ 2674075 h 3637167"/>
              <a:gd name="connsiteX130" fmla="*/ 2670439 w 3637167"/>
              <a:gd name="connsiteY130" fmla="*/ 2670461 h 3637167"/>
              <a:gd name="connsiteX131" fmla="*/ 2684934 w 3637167"/>
              <a:gd name="connsiteY131" fmla="*/ 2658495 h 3637167"/>
              <a:gd name="connsiteX132" fmla="*/ 2713295 w 3637167"/>
              <a:gd name="connsiteY132" fmla="*/ 2633213 h 3637167"/>
              <a:gd name="connsiteX133" fmla="*/ 2723808 w 3637167"/>
              <a:gd name="connsiteY133" fmla="*/ 2626403 h 3637167"/>
              <a:gd name="connsiteX134" fmla="*/ 2733263 w 3637167"/>
              <a:gd name="connsiteY134" fmla="*/ 2618598 h 3637167"/>
              <a:gd name="connsiteX135" fmla="*/ 2749385 w 3637167"/>
              <a:gd name="connsiteY135" fmla="*/ 2609835 h 3637167"/>
              <a:gd name="connsiteX136" fmla="*/ 2768138 w 3637167"/>
              <a:gd name="connsiteY136" fmla="*/ 2597688 h 3637167"/>
              <a:gd name="connsiteX137" fmla="*/ 2788083 w 3637167"/>
              <a:gd name="connsiteY137" fmla="*/ 2588800 h 3637167"/>
              <a:gd name="connsiteX138" fmla="*/ 2805336 w 3637167"/>
              <a:gd name="connsiteY138" fmla="*/ 2579423 h 3637167"/>
              <a:gd name="connsiteX139" fmla="*/ 2817912 w 3637167"/>
              <a:gd name="connsiteY139" fmla="*/ 2575510 h 3637167"/>
              <a:gd name="connsiteX140" fmla="*/ 2828867 w 3637167"/>
              <a:gd name="connsiteY140" fmla="*/ 2570629 h 3637167"/>
              <a:gd name="connsiteX141" fmla="*/ 2835958 w 3637167"/>
              <a:gd name="connsiteY141" fmla="*/ 2569895 h 3637167"/>
              <a:gd name="connsiteX142" fmla="*/ 2884939 w 3637167"/>
              <a:gd name="connsiteY142" fmla="*/ 2554655 h 3637167"/>
              <a:gd name="connsiteX143" fmla="*/ 2970354 w 3637167"/>
              <a:gd name="connsiteY143" fmla="*/ 2546017 h 3637167"/>
              <a:gd name="connsiteX144" fmla="*/ 1394247 w 3637167"/>
              <a:gd name="connsiteY144" fmla="*/ 2546017 h 3637167"/>
              <a:gd name="connsiteX145" fmla="*/ 2121681 w 3637167"/>
              <a:gd name="connsiteY145" fmla="*/ 2546017 h 3637167"/>
              <a:gd name="connsiteX146" fmla="*/ 2182301 w 3637167"/>
              <a:gd name="connsiteY146" fmla="*/ 2606636 h 3637167"/>
              <a:gd name="connsiteX147" fmla="*/ 2121681 w 3637167"/>
              <a:gd name="connsiteY147" fmla="*/ 2667255 h 3637167"/>
              <a:gd name="connsiteX148" fmla="*/ 1394247 w 3637167"/>
              <a:gd name="connsiteY148" fmla="*/ 2667255 h 3637167"/>
              <a:gd name="connsiteX149" fmla="*/ 1333628 w 3637167"/>
              <a:gd name="connsiteY149" fmla="*/ 2606636 h 3637167"/>
              <a:gd name="connsiteX150" fmla="*/ 1394247 w 3637167"/>
              <a:gd name="connsiteY150" fmla="*/ 2546017 h 3637167"/>
              <a:gd name="connsiteX151" fmla="*/ 666815 w 3637167"/>
              <a:gd name="connsiteY151" fmla="*/ 2546017 h 3637167"/>
              <a:gd name="connsiteX152" fmla="*/ 1091151 w 3637167"/>
              <a:gd name="connsiteY152" fmla="*/ 2970353 h 3637167"/>
              <a:gd name="connsiteX153" fmla="*/ 1082516 w 3637167"/>
              <a:gd name="connsiteY153" fmla="*/ 3055750 h 3637167"/>
              <a:gd name="connsiteX154" fmla="*/ 1067346 w 3637167"/>
              <a:gd name="connsiteY154" fmla="*/ 3104511 h 3637167"/>
              <a:gd name="connsiteX155" fmla="*/ 1066599 w 3637167"/>
              <a:gd name="connsiteY155" fmla="*/ 3111839 h 3637167"/>
              <a:gd name="connsiteX156" fmla="*/ 1061513 w 3637167"/>
              <a:gd name="connsiteY156" fmla="*/ 3123261 h 3637167"/>
              <a:gd name="connsiteX157" fmla="*/ 1057754 w 3637167"/>
              <a:gd name="connsiteY157" fmla="*/ 3135345 h 3637167"/>
              <a:gd name="connsiteX158" fmla="*/ 1048778 w 3637167"/>
              <a:gd name="connsiteY158" fmla="*/ 3151862 h 3637167"/>
              <a:gd name="connsiteX159" fmla="*/ 1039558 w 3637167"/>
              <a:gd name="connsiteY159" fmla="*/ 3172568 h 3637167"/>
              <a:gd name="connsiteX160" fmla="*/ 1026921 w 3637167"/>
              <a:gd name="connsiteY160" fmla="*/ 3192080 h 3637167"/>
              <a:gd name="connsiteX161" fmla="*/ 1018586 w 3637167"/>
              <a:gd name="connsiteY161" fmla="*/ 3207417 h 3637167"/>
              <a:gd name="connsiteX162" fmla="*/ 1011164 w 3637167"/>
              <a:gd name="connsiteY162" fmla="*/ 3216410 h 3637167"/>
              <a:gd name="connsiteX163" fmla="*/ 1004039 w 3637167"/>
              <a:gd name="connsiteY163" fmla="*/ 3227411 h 3637167"/>
              <a:gd name="connsiteX164" fmla="*/ 977662 w 3637167"/>
              <a:gd name="connsiteY164" fmla="*/ 3257001 h 3637167"/>
              <a:gd name="connsiteX165" fmla="*/ 966730 w 3637167"/>
              <a:gd name="connsiteY165" fmla="*/ 3270246 h 3637167"/>
              <a:gd name="connsiteX166" fmla="*/ 963417 w 3637167"/>
              <a:gd name="connsiteY166" fmla="*/ 3272981 h 3637167"/>
              <a:gd name="connsiteX167" fmla="*/ 961006 w 3637167"/>
              <a:gd name="connsiteY167" fmla="*/ 3275685 h 3637167"/>
              <a:gd name="connsiteX168" fmla="*/ 911421 w 3637167"/>
              <a:gd name="connsiteY168" fmla="*/ 3316710 h 3637167"/>
              <a:gd name="connsiteX169" fmla="*/ 907851 w 3637167"/>
              <a:gd name="connsiteY169" fmla="*/ 3318851 h 3637167"/>
              <a:gd name="connsiteX170" fmla="*/ 903906 w 3637167"/>
              <a:gd name="connsiteY170" fmla="*/ 3322108 h 3637167"/>
              <a:gd name="connsiteX171" fmla="*/ 888075 w 3637167"/>
              <a:gd name="connsiteY171" fmla="*/ 3330713 h 3637167"/>
              <a:gd name="connsiteX172" fmla="*/ 856247 w 3637167"/>
              <a:gd name="connsiteY172" fmla="*/ 3349804 h 3637167"/>
              <a:gd name="connsiteX173" fmla="*/ 842901 w 3637167"/>
              <a:gd name="connsiteY173" fmla="*/ 3355268 h 3637167"/>
              <a:gd name="connsiteX174" fmla="*/ 831833 w 3637167"/>
              <a:gd name="connsiteY174" fmla="*/ 3361284 h 3637167"/>
              <a:gd name="connsiteX175" fmla="*/ 816719 w 3637167"/>
              <a:gd name="connsiteY175" fmla="*/ 3365987 h 3637167"/>
              <a:gd name="connsiteX176" fmla="*/ 796446 w 3637167"/>
              <a:gd name="connsiteY176" fmla="*/ 3374286 h 3637167"/>
              <a:gd name="connsiteX177" fmla="*/ 768709 w 3637167"/>
              <a:gd name="connsiteY177" fmla="*/ 3380924 h 3637167"/>
              <a:gd name="connsiteX178" fmla="*/ 752229 w 3637167"/>
              <a:gd name="connsiteY178" fmla="*/ 3386052 h 3637167"/>
              <a:gd name="connsiteX179" fmla="*/ 743665 w 3637167"/>
              <a:gd name="connsiteY179" fmla="*/ 3386918 h 3637167"/>
              <a:gd name="connsiteX180" fmla="*/ 732981 w 3637167"/>
              <a:gd name="connsiteY180" fmla="*/ 3389475 h 3637167"/>
              <a:gd name="connsiteX181" fmla="*/ 666861 w 3637167"/>
              <a:gd name="connsiteY181" fmla="*/ 3394686 h 3637167"/>
              <a:gd name="connsiteX182" fmla="*/ 666815 w 3637167"/>
              <a:gd name="connsiteY182" fmla="*/ 3394690 h 3637167"/>
              <a:gd name="connsiteX183" fmla="*/ 666774 w 3637167"/>
              <a:gd name="connsiteY183" fmla="*/ 3394686 h 3637167"/>
              <a:gd name="connsiteX184" fmla="*/ 600648 w 3637167"/>
              <a:gd name="connsiteY184" fmla="*/ 3389475 h 3637167"/>
              <a:gd name="connsiteX185" fmla="*/ 589963 w 3637167"/>
              <a:gd name="connsiteY185" fmla="*/ 3386918 h 3637167"/>
              <a:gd name="connsiteX186" fmla="*/ 581401 w 3637167"/>
              <a:gd name="connsiteY186" fmla="*/ 3386052 h 3637167"/>
              <a:gd name="connsiteX187" fmla="*/ 564923 w 3637167"/>
              <a:gd name="connsiteY187" fmla="*/ 3380925 h 3637167"/>
              <a:gd name="connsiteX188" fmla="*/ 537183 w 3637167"/>
              <a:gd name="connsiteY188" fmla="*/ 3374286 h 3637167"/>
              <a:gd name="connsiteX189" fmla="*/ 516912 w 3637167"/>
              <a:gd name="connsiteY189" fmla="*/ 3365987 h 3637167"/>
              <a:gd name="connsiteX190" fmla="*/ 501797 w 3637167"/>
              <a:gd name="connsiteY190" fmla="*/ 3361284 h 3637167"/>
              <a:gd name="connsiteX191" fmla="*/ 490725 w 3637167"/>
              <a:gd name="connsiteY191" fmla="*/ 3355266 h 3637167"/>
              <a:gd name="connsiteX192" fmla="*/ 477385 w 3637167"/>
              <a:gd name="connsiteY192" fmla="*/ 3349804 h 3637167"/>
              <a:gd name="connsiteX193" fmla="*/ 445599 w 3637167"/>
              <a:gd name="connsiteY193" fmla="*/ 3330737 h 3637167"/>
              <a:gd name="connsiteX194" fmla="*/ 429724 w 3637167"/>
              <a:gd name="connsiteY194" fmla="*/ 3322108 h 3637167"/>
              <a:gd name="connsiteX195" fmla="*/ 425764 w 3637167"/>
              <a:gd name="connsiteY195" fmla="*/ 3318839 h 3637167"/>
              <a:gd name="connsiteX196" fmla="*/ 422215 w 3637167"/>
              <a:gd name="connsiteY196" fmla="*/ 3316710 h 3637167"/>
              <a:gd name="connsiteX197" fmla="*/ 372637 w 3637167"/>
              <a:gd name="connsiteY197" fmla="*/ 3275685 h 3637167"/>
              <a:gd name="connsiteX198" fmla="*/ 370264 w 3637167"/>
              <a:gd name="connsiteY198" fmla="*/ 3273023 h 3637167"/>
              <a:gd name="connsiteX199" fmla="*/ 366900 w 3637167"/>
              <a:gd name="connsiteY199" fmla="*/ 3270246 h 3637167"/>
              <a:gd name="connsiteX200" fmla="*/ 355755 w 3637167"/>
              <a:gd name="connsiteY200" fmla="*/ 3256743 h 3637167"/>
              <a:gd name="connsiteX201" fmla="*/ 329615 w 3637167"/>
              <a:gd name="connsiteY201" fmla="*/ 3227411 h 3637167"/>
              <a:gd name="connsiteX202" fmla="*/ 322590 w 3637167"/>
              <a:gd name="connsiteY202" fmla="*/ 3216559 h 3637167"/>
              <a:gd name="connsiteX203" fmla="*/ 315044 w 3637167"/>
              <a:gd name="connsiteY203" fmla="*/ 3207417 h 3637167"/>
              <a:gd name="connsiteX204" fmla="*/ 306535 w 3637167"/>
              <a:gd name="connsiteY204" fmla="*/ 3191759 h 3637167"/>
              <a:gd name="connsiteX205" fmla="*/ 294111 w 3637167"/>
              <a:gd name="connsiteY205" fmla="*/ 3172568 h 3637167"/>
              <a:gd name="connsiteX206" fmla="*/ 285103 w 3637167"/>
              <a:gd name="connsiteY206" fmla="*/ 3152323 h 3637167"/>
              <a:gd name="connsiteX207" fmla="*/ 275876 w 3637167"/>
              <a:gd name="connsiteY207" fmla="*/ 3135345 h 3637167"/>
              <a:gd name="connsiteX208" fmla="*/ 271989 w 3637167"/>
              <a:gd name="connsiteY208" fmla="*/ 3122851 h 3637167"/>
              <a:gd name="connsiteX209" fmla="*/ 267089 w 3637167"/>
              <a:gd name="connsiteY209" fmla="*/ 3111839 h 3637167"/>
              <a:gd name="connsiteX210" fmla="*/ 266372 w 3637167"/>
              <a:gd name="connsiteY210" fmla="*/ 3104794 h 3637167"/>
              <a:gd name="connsiteX211" fmla="*/ 251115 w 3637167"/>
              <a:gd name="connsiteY211" fmla="*/ 3055750 h 3637167"/>
              <a:gd name="connsiteX212" fmla="*/ 242479 w 3637167"/>
              <a:gd name="connsiteY212" fmla="*/ 2970353 h 3637167"/>
              <a:gd name="connsiteX213" fmla="*/ 666815 w 3637167"/>
              <a:gd name="connsiteY213" fmla="*/ 2546017 h 3637167"/>
              <a:gd name="connsiteX214" fmla="*/ 1273008 w 3637167"/>
              <a:gd name="connsiteY214" fmla="*/ 666814 h 3637167"/>
              <a:gd name="connsiteX215" fmla="*/ 1329869 w 3637167"/>
              <a:gd name="connsiteY215" fmla="*/ 706459 h 3637167"/>
              <a:gd name="connsiteX216" fmla="*/ 1697345 w 3637167"/>
              <a:gd name="connsiteY216" fmla="*/ 1703832 h 3637167"/>
              <a:gd name="connsiteX217" fmla="*/ 2064820 w 3637167"/>
              <a:gd name="connsiteY217" fmla="*/ 706459 h 3637167"/>
              <a:gd name="connsiteX218" fmla="*/ 2121681 w 3637167"/>
              <a:gd name="connsiteY218" fmla="*/ 666814 h 3637167"/>
              <a:gd name="connsiteX219" fmla="*/ 2121802 w 3637167"/>
              <a:gd name="connsiteY219" fmla="*/ 666814 h 3637167"/>
              <a:gd name="connsiteX220" fmla="*/ 2178663 w 3637167"/>
              <a:gd name="connsiteY220" fmla="*/ 706701 h 3637167"/>
              <a:gd name="connsiteX221" fmla="*/ 2421141 w 3637167"/>
              <a:gd name="connsiteY221" fmla="*/ 1373515 h 3637167"/>
              <a:gd name="connsiteX222" fmla="*/ 2496309 w 3637167"/>
              <a:gd name="connsiteY222" fmla="*/ 1561376 h 3637167"/>
              <a:gd name="connsiteX223" fmla="*/ 2615305 w 3637167"/>
              <a:gd name="connsiteY223" fmla="*/ 1363089 h 3637167"/>
              <a:gd name="connsiteX224" fmla="*/ 2667256 w 3637167"/>
              <a:gd name="connsiteY224" fmla="*/ 1333628 h 3637167"/>
              <a:gd name="connsiteX225" fmla="*/ 3091592 w 3637167"/>
              <a:gd name="connsiteY225" fmla="*/ 1333628 h 3637167"/>
              <a:gd name="connsiteX226" fmla="*/ 3152212 w 3637167"/>
              <a:gd name="connsiteY226" fmla="*/ 1394247 h 3637167"/>
              <a:gd name="connsiteX227" fmla="*/ 3091592 w 3637167"/>
              <a:gd name="connsiteY227" fmla="*/ 1454866 h 3637167"/>
              <a:gd name="connsiteX228" fmla="*/ 2701567 w 3637167"/>
              <a:gd name="connsiteY228" fmla="*/ 1454866 h 3637167"/>
              <a:gd name="connsiteX229" fmla="*/ 2537348 w 3637167"/>
              <a:gd name="connsiteY229" fmla="*/ 1728564 h 3637167"/>
              <a:gd name="connsiteX230" fmla="*/ 2480487 w 3637167"/>
              <a:gd name="connsiteY230" fmla="*/ 1757783 h 3637167"/>
              <a:gd name="connsiteX231" fmla="*/ 2429021 w 3637167"/>
              <a:gd name="connsiteY231" fmla="*/ 1719835 h 3637167"/>
              <a:gd name="connsiteX232" fmla="*/ 2307782 w 3637167"/>
              <a:gd name="connsiteY232" fmla="*/ 1416737 h 3637167"/>
              <a:gd name="connsiteX233" fmla="*/ 2121256 w 3637167"/>
              <a:gd name="connsiteY233" fmla="*/ 903775 h 3637167"/>
              <a:gd name="connsiteX234" fmla="*/ 1754145 w 3637167"/>
              <a:gd name="connsiteY234" fmla="*/ 1900178 h 3637167"/>
              <a:gd name="connsiteX235" fmla="*/ 1697345 w 3637167"/>
              <a:gd name="connsiteY235" fmla="*/ 1939823 h 3637167"/>
              <a:gd name="connsiteX236" fmla="*/ 1640484 w 3637167"/>
              <a:gd name="connsiteY236" fmla="*/ 1900178 h 3637167"/>
              <a:gd name="connsiteX237" fmla="*/ 1273372 w 3637167"/>
              <a:gd name="connsiteY237" fmla="*/ 903775 h 3637167"/>
              <a:gd name="connsiteX238" fmla="*/ 1087513 w 3637167"/>
              <a:gd name="connsiteY238" fmla="*/ 1414979 h 3637167"/>
              <a:gd name="connsiteX239" fmla="*/ 1030531 w 3637167"/>
              <a:gd name="connsiteY239" fmla="*/ 1454866 h 3637167"/>
              <a:gd name="connsiteX240" fmla="*/ 545575 w 3637167"/>
              <a:gd name="connsiteY240" fmla="*/ 1454866 h 3637167"/>
              <a:gd name="connsiteX241" fmla="*/ 484956 w 3637167"/>
              <a:gd name="connsiteY241" fmla="*/ 1394247 h 3637167"/>
              <a:gd name="connsiteX242" fmla="*/ 545575 w 3637167"/>
              <a:gd name="connsiteY242" fmla="*/ 1333628 h 3637167"/>
              <a:gd name="connsiteX243" fmla="*/ 988097 w 3637167"/>
              <a:gd name="connsiteY243" fmla="*/ 1333628 h 3637167"/>
              <a:gd name="connsiteX244" fmla="*/ 1216087 w 3637167"/>
              <a:gd name="connsiteY244" fmla="*/ 706701 h 3637167"/>
              <a:gd name="connsiteX245" fmla="*/ 1273008 w 3637167"/>
              <a:gd name="connsiteY245" fmla="*/ 666814 h 3637167"/>
              <a:gd name="connsiteX246" fmla="*/ 363717 w 3637167"/>
              <a:gd name="connsiteY246" fmla="*/ 363716 h 3637167"/>
              <a:gd name="connsiteX247" fmla="*/ 363717 w 3637167"/>
              <a:gd name="connsiteY247" fmla="*/ 2303540 h 3637167"/>
              <a:gd name="connsiteX248" fmla="*/ 3273451 w 3637167"/>
              <a:gd name="connsiteY248" fmla="*/ 2303540 h 3637167"/>
              <a:gd name="connsiteX249" fmla="*/ 3273451 w 3637167"/>
              <a:gd name="connsiteY249" fmla="*/ 363716 h 3637167"/>
              <a:gd name="connsiteX250" fmla="*/ 303098 w 3637167"/>
              <a:gd name="connsiteY250" fmla="*/ 242478 h 3637167"/>
              <a:gd name="connsiteX251" fmla="*/ 3334071 w 3637167"/>
              <a:gd name="connsiteY251" fmla="*/ 242478 h 3637167"/>
              <a:gd name="connsiteX252" fmla="*/ 3394690 w 3637167"/>
              <a:gd name="connsiteY252" fmla="*/ 303097 h 3637167"/>
              <a:gd name="connsiteX253" fmla="*/ 3394690 w 3637167"/>
              <a:gd name="connsiteY253" fmla="*/ 2364159 h 3637167"/>
              <a:gd name="connsiteX254" fmla="*/ 3334071 w 3637167"/>
              <a:gd name="connsiteY254" fmla="*/ 2424779 h 3637167"/>
              <a:gd name="connsiteX255" fmla="*/ 303098 w 3637167"/>
              <a:gd name="connsiteY255" fmla="*/ 2424779 h 3637167"/>
              <a:gd name="connsiteX256" fmla="*/ 242479 w 3637167"/>
              <a:gd name="connsiteY256" fmla="*/ 2364159 h 3637167"/>
              <a:gd name="connsiteX257" fmla="*/ 242479 w 3637167"/>
              <a:gd name="connsiteY257" fmla="*/ 303097 h 3637167"/>
              <a:gd name="connsiteX258" fmla="*/ 303098 w 3637167"/>
              <a:gd name="connsiteY258" fmla="*/ 242478 h 3637167"/>
              <a:gd name="connsiteX259" fmla="*/ 181737 w 3637167"/>
              <a:gd name="connsiteY259" fmla="*/ 121238 h 3637167"/>
              <a:gd name="connsiteX260" fmla="*/ 121238 w 3637167"/>
              <a:gd name="connsiteY260" fmla="*/ 181737 h 3637167"/>
              <a:gd name="connsiteX261" fmla="*/ 121238 w 3637167"/>
              <a:gd name="connsiteY261" fmla="*/ 3455430 h 3637167"/>
              <a:gd name="connsiteX262" fmla="*/ 181737 w 3637167"/>
              <a:gd name="connsiteY262" fmla="*/ 3515928 h 3637167"/>
              <a:gd name="connsiteX263" fmla="*/ 3455430 w 3637167"/>
              <a:gd name="connsiteY263" fmla="*/ 3515928 h 3637167"/>
              <a:gd name="connsiteX264" fmla="*/ 3515928 w 3637167"/>
              <a:gd name="connsiteY264" fmla="*/ 3455430 h 3637167"/>
              <a:gd name="connsiteX265" fmla="*/ 3515928 w 3637167"/>
              <a:gd name="connsiteY265" fmla="*/ 181737 h 3637167"/>
              <a:gd name="connsiteX266" fmla="*/ 3455430 w 3637167"/>
              <a:gd name="connsiteY266" fmla="*/ 121238 h 3637167"/>
              <a:gd name="connsiteX267" fmla="*/ 181737 w 3637167"/>
              <a:gd name="connsiteY267" fmla="*/ 0 h 3637167"/>
              <a:gd name="connsiteX268" fmla="*/ 3455430 w 3637167"/>
              <a:gd name="connsiteY268" fmla="*/ 0 h 3637167"/>
              <a:gd name="connsiteX269" fmla="*/ 3637167 w 3637167"/>
              <a:gd name="connsiteY269" fmla="*/ 181737 h 3637167"/>
              <a:gd name="connsiteX270" fmla="*/ 3637167 w 3637167"/>
              <a:gd name="connsiteY270" fmla="*/ 3455430 h 3637167"/>
              <a:gd name="connsiteX271" fmla="*/ 3455430 w 3637167"/>
              <a:gd name="connsiteY271" fmla="*/ 3637167 h 3637167"/>
              <a:gd name="connsiteX272" fmla="*/ 181737 w 3637167"/>
              <a:gd name="connsiteY272" fmla="*/ 3637167 h 3637167"/>
              <a:gd name="connsiteX273" fmla="*/ 0 w 3637167"/>
              <a:gd name="connsiteY273" fmla="*/ 3455430 h 3637167"/>
              <a:gd name="connsiteX274" fmla="*/ 0 w 3637167"/>
              <a:gd name="connsiteY274" fmla="*/ 181737 h 3637167"/>
              <a:gd name="connsiteX275" fmla="*/ 181737 w 3637167"/>
              <a:gd name="connsiteY275" fmla="*/ 0 h 363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3637167" h="3637167">
                <a:moveTo>
                  <a:pt x="1394248" y="3273451"/>
                </a:moveTo>
                <a:lnTo>
                  <a:pt x="2121681" y="3273451"/>
                </a:lnTo>
                <a:cubicBezTo>
                  <a:pt x="2155143" y="3273451"/>
                  <a:pt x="2182301" y="3300547"/>
                  <a:pt x="2182301" y="3334070"/>
                </a:cubicBezTo>
                <a:cubicBezTo>
                  <a:pt x="2182301" y="3367593"/>
                  <a:pt x="2155143" y="3394689"/>
                  <a:pt x="2121681" y="3394689"/>
                </a:cubicBezTo>
                <a:lnTo>
                  <a:pt x="1394248" y="3394689"/>
                </a:lnTo>
                <a:cubicBezTo>
                  <a:pt x="1360786" y="3394689"/>
                  <a:pt x="1333629" y="3367593"/>
                  <a:pt x="1333629" y="3334070"/>
                </a:cubicBezTo>
                <a:cubicBezTo>
                  <a:pt x="1333629" y="3300547"/>
                  <a:pt x="1360786" y="3273451"/>
                  <a:pt x="1394248" y="3273451"/>
                </a:cubicBezTo>
                <a:close/>
                <a:moveTo>
                  <a:pt x="425879" y="3152211"/>
                </a:moveTo>
                <a:lnTo>
                  <a:pt x="433311" y="3161215"/>
                </a:lnTo>
                <a:lnTo>
                  <a:pt x="466011" y="3195651"/>
                </a:lnTo>
                <a:lnTo>
                  <a:pt x="481898" y="3208765"/>
                </a:lnTo>
                <a:lnTo>
                  <a:pt x="519850" y="3233780"/>
                </a:lnTo>
                <a:lnTo>
                  <a:pt x="537755" y="3243511"/>
                </a:lnTo>
                <a:lnTo>
                  <a:pt x="582931" y="3260166"/>
                </a:lnTo>
                <a:lnTo>
                  <a:pt x="600069" y="3265497"/>
                </a:lnTo>
                <a:lnTo>
                  <a:pt x="666814" y="3273450"/>
                </a:lnTo>
                <a:lnTo>
                  <a:pt x="733562" y="3265497"/>
                </a:lnTo>
                <a:lnTo>
                  <a:pt x="750690" y="3260169"/>
                </a:lnTo>
                <a:lnTo>
                  <a:pt x="795878" y="3243509"/>
                </a:lnTo>
                <a:lnTo>
                  <a:pt x="813771" y="3233785"/>
                </a:lnTo>
                <a:lnTo>
                  <a:pt x="851738" y="3208759"/>
                </a:lnTo>
                <a:lnTo>
                  <a:pt x="867611" y="3195657"/>
                </a:lnTo>
                <a:lnTo>
                  <a:pt x="900330" y="3161202"/>
                </a:lnTo>
                <a:lnTo>
                  <a:pt x="907751" y="3152211"/>
                </a:lnTo>
                <a:lnTo>
                  <a:pt x="666824" y="3152211"/>
                </a:lnTo>
                <a:lnTo>
                  <a:pt x="666814" y="3152213"/>
                </a:lnTo>
                <a:lnTo>
                  <a:pt x="666804" y="3152211"/>
                </a:lnTo>
                <a:close/>
                <a:moveTo>
                  <a:pt x="1454866" y="2909733"/>
                </a:moveTo>
                <a:lnTo>
                  <a:pt x="1454866" y="3030972"/>
                </a:lnTo>
                <a:lnTo>
                  <a:pt x="2061062" y="3030972"/>
                </a:lnTo>
                <a:lnTo>
                  <a:pt x="2061062" y="2909733"/>
                </a:lnTo>
                <a:close/>
                <a:moveTo>
                  <a:pt x="1394247" y="2788495"/>
                </a:moveTo>
                <a:lnTo>
                  <a:pt x="2121681" y="2788495"/>
                </a:lnTo>
                <a:cubicBezTo>
                  <a:pt x="2155143" y="2788495"/>
                  <a:pt x="2182301" y="2815591"/>
                  <a:pt x="2182301" y="2849114"/>
                </a:cubicBezTo>
                <a:lnTo>
                  <a:pt x="2182301" y="3091592"/>
                </a:lnTo>
                <a:cubicBezTo>
                  <a:pt x="2182301" y="3125114"/>
                  <a:pt x="2155143" y="3152211"/>
                  <a:pt x="2121681" y="3152211"/>
                </a:cubicBezTo>
                <a:lnTo>
                  <a:pt x="1394247" y="3152211"/>
                </a:lnTo>
                <a:cubicBezTo>
                  <a:pt x="1360785" y="3152211"/>
                  <a:pt x="1333628" y="3125114"/>
                  <a:pt x="1333628" y="3091592"/>
                </a:cubicBezTo>
                <a:lnTo>
                  <a:pt x="1333628" y="2849114"/>
                </a:lnTo>
                <a:cubicBezTo>
                  <a:pt x="1333628" y="2815591"/>
                  <a:pt x="1360785" y="2788495"/>
                  <a:pt x="1394247" y="2788495"/>
                </a:cubicBezTo>
                <a:close/>
                <a:moveTo>
                  <a:pt x="2788494" y="2729418"/>
                </a:moveTo>
                <a:lnTo>
                  <a:pt x="2779491" y="2736849"/>
                </a:lnTo>
                <a:lnTo>
                  <a:pt x="2745052" y="2769554"/>
                </a:lnTo>
                <a:lnTo>
                  <a:pt x="2731897" y="2785491"/>
                </a:lnTo>
                <a:lnTo>
                  <a:pt x="2706967" y="2823314"/>
                </a:lnTo>
                <a:lnTo>
                  <a:pt x="2697151" y="2841375"/>
                </a:lnTo>
                <a:lnTo>
                  <a:pt x="2680585" y="2886326"/>
                </a:lnTo>
                <a:lnTo>
                  <a:pt x="2675196" y="2903650"/>
                </a:lnTo>
                <a:lnTo>
                  <a:pt x="2667257" y="2970335"/>
                </a:lnTo>
                <a:lnTo>
                  <a:pt x="2667255" y="2970353"/>
                </a:lnTo>
                <a:lnTo>
                  <a:pt x="2667257" y="2970365"/>
                </a:lnTo>
                <a:lnTo>
                  <a:pt x="2675194" y="3037051"/>
                </a:lnTo>
                <a:lnTo>
                  <a:pt x="2680608" y="3054453"/>
                </a:lnTo>
                <a:lnTo>
                  <a:pt x="2697127" y="3099286"/>
                </a:lnTo>
                <a:lnTo>
                  <a:pt x="2707040" y="3117527"/>
                </a:lnTo>
                <a:lnTo>
                  <a:pt x="2731813" y="3155113"/>
                </a:lnTo>
                <a:lnTo>
                  <a:pt x="2745138" y="3171256"/>
                </a:lnTo>
                <a:lnTo>
                  <a:pt x="2779449" y="3203822"/>
                </a:lnTo>
                <a:lnTo>
                  <a:pt x="2788494" y="3211288"/>
                </a:lnTo>
                <a:close/>
                <a:moveTo>
                  <a:pt x="2970354" y="2667255"/>
                </a:moveTo>
                <a:lnTo>
                  <a:pt x="2909733" y="2673385"/>
                </a:lnTo>
                <a:lnTo>
                  <a:pt x="2909733" y="2909734"/>
                </a:lnTo>
                <a:lnTo>
                  <a:pt x="3030973" y="2909734"/>
                </a:lnTo>
                <a:cubicBezTo>
                  <a:pt x="3064435" y="2909734"/>
                  <a:pt x="3091593" y="2936830"/>
                  <a:pt x="3091593" y="2970353"/>
                </a:cubicBezTo>
                <a:cubicBezTo>
                  <a:pt x="3091593" y="3003876"/>
                  <a:pt x="3064435" y="3030972"/>
                  <a:pt x="3030973" y="3030972"/>
                </a:cubicBezTo>
                <a:lnTo>
                  <a:pt x="2909733" y="3030972"/>
                </a:lnTo>
                <a:lnTo>
                  <a:pt x="2909733" y="3267322"/>
                </a:lnTo>
                <a:lnTo>
                  <a:pt x="2970354" y="3273451"/>
                </a:lnTo>
                <a:cubicBezTo>
                  <a:pt x="3137482" y="3273451"/>
                  <a:pt x="3273451" y="3137481"/>
                  <a:pt x="3273451" y="2970353"/>
                </a:cubicBezTo>
                <a:cubicBezTo>
                  <a:pt x="3273451" y="2803225"/>
                  <a:pt x="3137482" y="2667255"/>
                  <a:pt x="2970354" y="2667255"/>
                </a:cubicBezTo>
                <a:close/>
                <a:moveTo>
                  <a:pt x="666815" y="2667255"/>
                </a:moveTo>
                <a:cubicBezTo>
                  <a:pt x="499687" y="2667255"/>
                  <a:pt x="363717" y="2803225"/>
                  <a:pt x="363717" y="2970353"/>
                </a:cubicBezTo>
                <a:lnTo>
                  <a:pt x="369846" y="3030973"/>
                </a:lnTo>
                <a:lnTo>
                  <a:pt x="606195" y="3030973"/>
                </a:lnTo>
                <a:lnTo>
                  <a:pt x="606195" y="2909734"/>
                </a:lnTo>
                <a:cubicBezTo>
                  <a:pt x="606195" y="2876211"/>
                  <a:pt x="633352" y="2849115"/>
                  <a:pt x="666814" y="2849115"/>
                </a:cubicBezTo>
                <a:cubicBezTo>
                  <a:pt x="700276" y="2849115"/>
                  <a:pt x="727433" y="2876211"/>
                  <a:pt x="727433" y="2909734"/>
                </a:cubicBezTo>
                <a:lnTo>
                  <a:pt x="727433" y="3030973"/>
                </a:lnTo>
                <a:lnTo>
                  <a:pt x="963783" y="3030973"/>
                </a:lnTo>
                <a:lnTo>
                  <a:pt x="969912" y="2970353"/>
                </a:lnTo>
                <a:cubicBezTo>
                  <a:pt x="969912" y="2803225"/>
                  <a:pt x="833943" y="2667255"/>
                  <a:pt x="666815" y="2667255"/>
                </a:cubicBezTo>
                <a:close/>
                <a:moveTo>
                  <a:pt x="2970354" y="2546017"/>
                </a:moveTo>
                <a:cubicBezTo>
                  <a:pt x="3204345" y="2546017"/>
                  <a:pt x="3394690" y="2736422"/>
                  <a:pt x="3394690" y="2970353"/>
                </a:cubicBezTo>
                <a:cubicBezTo>
                  <a:pt x="3394690" y="3204284"/>
                  <a:pt x="3204345" y="3394690"/>
                  <a:pt x="2970354" y="3394690"/>
                </a:cubicBezTo>
                <a:cubicBezTo>
                  <a:pt x="2941105" y="3394690"/>
                  <a:pt x="2912538" y="3391715"/>
                  <a:pt x="2884939" y="3386052"/>
                </a:cubicBezTo>
                <a:lnTo>
                  <a:pt x="2839097" y="3371788"/>
                </a:lnTo>
                <a:lnTo>
                  <a:pt x="2828928" y="3370017"/>
                </a:lnTo>
                <a:lnTo>
                  <a:pt x="2818483" y="3365375"/>
                </a:lnTo>
                <a:lnTo>
                  <a:pt x="2805336" y="3361284"/>
                </a:lnTo>
                <a:lnTo>
                  <a:pt x="2787644" y="3351668"/>
                </a:lnTo>
                <a:lnTo>
                  <a:pt x="2768178" y="3343016"/>
                </a:lnTo>
                <a:lnTo>
                  <a:pt x="2749519" y="3330944"/>
                </a:lnTo>
                <a:lnTo>
                  <a:pt x="2733263" y="3322108"/>
                </a:lnTo>
                <a:lnTo>
                  <a:pt x="2723855" y="3314342"/>
                </a:lnTo>
                <a:lnTo>
                  <a:pt x="2713321" y="3307527"/>
                </a:lnTo>
                <a:lnTo>
                  <a:pt x="2684493" y="3281848"/>
                </a:lnTo>
                <a:lnTo>
                  <a:pt x="2670439" y="3270246"/>
                </a:lnTo>
                <a:lnTo>
                  <a:pt x="2667580" y="3266782"/>
                </a:lnTo>
                <a:lnTo>
                  <a:pt x="2665036" y="3264516"/>
                </a:lnTo>
                <a:cubicBezTo>
                  <a:pt x="2650112" y="3249032"/>
                  <a:pt x="2636397" y="3232455"/>
                  <a:pt x="2624004" y="3214945"/>
                </a:cubicBezTo>
                <a:lnTo>
                  <a:pt x="2621895" y="3211431"/>
                </a:lnTo>
                <a:lnTo>
                  <a:pt x="2618583" y="3207417"/>
                </a:lnTo>
                <a:lnTo>
                  <a:pt x="2609887" y="3191417"/>
                </a:lnTo>
                <a:lnTo>
                  <a:pt x="2590905" y="3159780"/>
                </a:lnTo>
                <a:lnTo>
                  <a:pt x="2585441" y="3146434"/>
                </a:lnTo>
                <a:lnTo>
                  <a:pt x="2579415" y="3135345"/>
                </a:lnTo>
                <a:lnTo>
                  <a:pt x="2574715" y="3120240"/>
                </a:lnTo>
                <a:lnTo>
                  <a:pt x="2566421" y="3099983"/>
                </a:lnTo>
                <a:lnTo>
                  <a:pt x="2559775" y="3072213"/>
                </a:lnTo>
                <a:lnTo>
                  <a:pt x="2554653" y="3055750"/>
                </a:lnTo>
                <a:lnTo>
                  <a:pt x="2553789" y="3047204"/>
                </a:lnTo>
                <a:lnTo>
                  <a:pt x="2551232" y="3036520"/>
                </a:lnTo>
                <a:lnTo>
                  <a:pt x="2546017" y="2970355"/>
                </a:lnTo>
                <a:lnTo>
                  <a:pt x="2546017" y="2970353"/>
                </a:lnTo>
                <a:lnTo>
                  <a:pt x="2546017" y="2970353"/>
                </a:lnTo>
                <a:cubicBezTo>
                  <a:pt x="2546017" y="2947961"/>
                  <a:pt x="2547793" y="2925860"/>
                  <a:pt x="2551231" y="2904209"/>
                </a:cubicBezTo>
                <a:lnTo>
                  <a:pt x="2553785" y="2893544"/>
                </a:lnTo>
                <a:lnTo>
                  <a:pt x="2554653" y="2884956"/>
                </a:lnTo>
                <a:lnTo>
                  <a:pt x="2559806" y="2868391"/>
                </a:lnTo>
                <a:lnTo>
                  <a:pt x="2566420" y="2840765"/>
                </a:lnTo>
                <a:lnTo>
                  <a:pt x="2574661" y="2820642"/>
                </a:lnTo>
                <a:lnTo>
                  <a:pt x="2579415" y="2805361"/>
                </a:lnTo>
                <a:lnTo>
                  <a:pt x="2585517" y="2794133"/>
                </a:lnTo>
                <a:lnTo>
                  <a:pt x="2590902" y="2780982"/>
                </a:lnTo>
                <a:lnTo>
                  <a:pt x="2609605" y="2749809"/>
                </a:lnTo>
                <a:lnTo>
                  <a:pt x="2618583" y="2733289"/>
                </a:lnTo>
                <a:lnTo>
                  <a:pt x="2622001" y="2729148"/>
                </a:lnTo>
                <a:lnTo>
                  <a:pt x="2623996" y="2725822"/>
                </a:lnTo>
                <a:cubicBezTo>
                  <a:pt x="2636387" y="2708312"/>
                  <a:pt x="2650100" y="2691733"/>
                  <a:pt x="2665021" y="2676245"/>
                </a:cubicBezTo>
                <a:lnTo>
                  <a:pt x="2667456" y="2674075"/>
                </a:lnTo>
                <a:lnTo>
                  <a:pt x="2670439" y="2670461"/>
                </a:lnTo>
                <a:lnTo>
                  <a:pt x="2684934" y="2658495"/>
                </a:lnTo>
                <a:lnTo>
                  <a:pt x="2713295" y="2633213"/>
                </a:lnTo>
                <a:lnTo>
                  <a:pt x="2723808" y="2626403"/>
                </a:lnTo>
                <a:lnTo>
                  <a:pt x="2733263" y="2618598"/>
                </a:lnTo>
                <a:lnTo>
                  <a:pt x="2749385" y="2609835"/>
                </a:lnTo>
                <a:lnTo>
                  <a:pt x="2768138" y="2597688"/>
                </a:lnTo>
                <a:lnTo>
                  <a:pt x="2788083" y="2588800"/>
                </a:lnTo>
                <a:lnTo>
                  <a:pt x="2805336" y="2579423"/>
                </a:lnTo>
                <a:lnTo>
                  <a:pt x="2817912" y="2575510"/>
                </a:lnTo>
                <a:lnTo>
                  <a:pt x="2828867" y="2570629"/>
                </a:lnTo>
                <a:lnTo>
                  <a:pt x="2835958" y="2569895"/>
                </a:lnTo>
                <a:lnTo>
                  <a:pt x="2884939" y="2554655"/>
                </a:lnTo>
                <a:cubicBezTo>
                  <a:pt x="2912538" y="2548992"/>
                  <a:pt x="2941105" y="2546017"/>
                  <a:pt x="2970354" y="2546017"/>
                </a:cubicBezTo>
                <a:close/>
                <a:moveTo>
                  <a:pt x="1394247" y="2546017"/>
                </a:moveTo>
                <a:lnTo>
                  <a:pt x="2121681" y="2546017"/>
                </a:lnTo>
                <a:cubicBezTo>
                  <a:pt x="2155143" y="2546017"/>
                  <a:pt x="2182301" y="2573113"/>
                  <a:pt x="2182301" y="2606636"/>
                </a:cubicBezTo>
                <a:cubicBezTo>
                  <a:pt x="2182301" y="2640159"/>
                  <a:pt x="2155143" y="2667255"/>
                  <a:pt x="2121681" y="2667255"/>
                </a:cubicBezTo>
                <a:lnTo>
                  <a:pt x="1394247" y="2667255"/>
                </a:lnTo>
                <a:cubicBezTo>
                  <a:pt x="1360785" y="2667255"/>
                  <a:pt x="1333628" y="2640159"/>
                  <a:pt x="1333628" y="2606636"/>
                </a:cubicBezTo>
                <a:cubicBezTo>
                  <a:pt x="1333628" y="2573113"/>
                  <a:pt x="1360785" y="2546017"/>
                  <a:pt x="1394247" y="2546017"/>
                </a:cubicBezTo>
                <a:close/>
                <a:moveTo>
                  <a:pt x="666815" y="2546017"/>
                </a:moveTo>
                <a:cubicBezTo>
                  <a:pt x="900806" y="2546017"/>
                  <a:pt x="1091151" y="2736422"/>
                  <a:pt x="1091151" y="2970353"/>
                </a:cubicBezTo>
                <a:cubicBezTo>
                  <a:pt x="1091151" y="2999595"/>
                  <a:pt x="1088177" y="3028156"/>
                  <a:pt x="1082516" y="3055750"/>
                </a:cubicBezTo>
                <a:lnTo>
                  <a:pt x="1067346" y="3104511"/>
                </a:lnTo>
                <a:lnTo>
                  <a:pt x="1066599" y="3111839"/>
                </a:lnTo>
                <a:lnTo>
                  <a:pt x="1061513" y="3123261"/>
                </a:lnTo>
                <a:lnTo>
                  <a:pt x="1057754" y="3135345"/>
                </a:lnTo>
                <a:lnTo>
                  <a:pt x="1048778" y="3151862"/>
                </a:lnTo>
                <a:lnTo>
                  <a:pt x="1039558" y="3172568"/>
                </a:lnTo>
                <a:lnTo>
                  <a:pt x="1026921" y="3192080"/>
                </a:lnTo>
                <a:lnTo>
                  <a:pt x="1018586" y="3207417"/>
                </a:lnTo>
                <a:lnTo>
                  <a:pt x="1011164" y="3216410"/>
                </a:lnTo>
                <a:lnTo>
                  <a:pt x="1004039" y="3227411"/>
                </a:lnTo>
                <a:lnTo>
                  <a:pt x="977662" y="3257001"/>
                </a:lnTo>
                <a:lnTo>
                  <a:pt x="966730" y="3270246"/>
                </a:lnTo>
                <a:lnTo>
                  <a:pt x="963417" y="3272981"/>
                </a:lnTo>
                <a:lnTo>
                  <a:pt x="961006" y="3275685"/>
                </a:lnTo>
                <a:cubicBezTo>
                  <a:pt x="945516" y="3290606"/>
                  <a:pt x="928934" y="3304319"/>
                  <a:pt x="911421" y="3316710"/>
                </a:cubicBezTo>
                <a:lnTo>
                  <a:pt x="907851" y="3318851"/>
                </a:lnTo>
                <a:lnTo>
                  <a:pt x="903906" y="3322108"/>
                </a:lnTo>
                <a:lnTo>
                  <a:pt x="888075" y="3330713"/>
                </a:lnTo>
                <a:lnTo>
                  <a:pt x="856247" y="3349804"/>
                </a:lnTo>
                <a:lnTo>
                  <a:pt x="842901" y="3355268"/>
                </a:lnTo>
                <a:lnTo>
                  <a:pt x="831833" y="3361284"/>
                </a:lnTo>
                <a:lnTo>
                  <a:pt x="816719" y="3365987"/>
                </a:lnTo>
                <a:lnTo>
                  <a:pt x="796446" y="3374286"/>
                </a:lnTo>
                <a:lnTo>
                  <a:pt x="768709" y="3380924"/>
                </a:lnTo>
                <a:lnTo>
                  <a:pt x="752229" y="3386052"/>
                </a:lnTo>
                <a:lnTo>
                  <a:pt x="743665" y="3386918"/>
                </a:lnTo>
                <a:lnTo>
                  <a:pt x="732981" y="3389475"/>
                </a:lnTo>
                <a:lnTo>
                  <a:pt x="666861" y="3394686"/>
                </a:lnTo>
                <a:lnTo>
                  <a:pt x="666815" y="3394690"/>
                </a:lnTo>
                <a:lnTo>
                  <a:pt x="666774" y="3394686"/>
                </a:lnTo>
                <a:lnTo>
                  <a:pt x="600648" y="3389475"/>
                </a:lnTo>
                <a:lnTo>
                  <a:pt x="589963" y="3386918"/>
                </a:lnTo>
                <a:lnTo>
                  <a:pt x="581401" y="3386052"/>
                </a:lnTo>
                <a:lnTo>
                  <a:pt x="564923" y="3380925"/>
                </a:lnTo>
                <a:lnTo>
                  <a:pt x="537183" y="3374286"/>
                </a:lnTo>
                <a:lnTo>
                  <a:pt x="516912" y="3365987"/>
                </a:lnTo>
                <a:lnTo>
                  <a:pt x="501797" y="3361284"/>
                </a:lnTo>
                <a:lnTo>
                  <a:pt x="490725" y="3355266"/>
                </a:lnTo>
                <a:lnTo>
                  <a:pt x="477385" y="3349804"/>
                </a:lnTo>
                <a:lnTo>
                  <a:pt x="445599" y="3330737"/>
                </a:lnTo>
                <a:lnTo>
                  <a:pt x="429724" y="3322108"/>
                </a:lnTo>
                <a:lnTo>
                  <a:pt x="425764" y="3318839"/>
                </a:lnTo>
                <a:lnTo>
                  <a:pt x="422215" y="3316710"/>
                </a:lnTo>
                <a:cubicBezTo>
                  <a:pt x="404703" y="3304319"/>
                  <a:pt x="388124" y="3290606"/>
                  <a:pt x="372637" y="3275685"/>
                </a:cubicBezTo>
                <a:lnTo>
                  <a:pt x="370264" y="3273023"/>
                </a:lnTo>
                <a:lnTo>
                  <a:pt x="366900" y="3270246"/>
                </a:lnTo>
                <a:lnTo>
                  <a:pt x="355755" y="3256743"/>
                </a:lnTo>
                <a:lnTo>
                  <a:pt x="329615" y="3227411"/>
                </a:lnTo>
                <a:lnTo>
                  <a:pt x="322590" y="3216559"/>
                </a:lnTo>
                <a:lnTo>
                  <a:pt x="315044" y="3207417"/>
                </a:lnTo>
                <a:lnTo>
                  <a:pt x="306535" y="3191759"/>
                </a:lnTo>
                <a:lnTo>
                  <a:pt x="294111" y="3172568"/>
                </a:lnTo>
                <a:lnTo>
                  <a:pt x="285103" y="3152323"/>
                </a:lnTo>
                <a:lnTo>
                  <a:pt x="275876" y="3135345"/>
                </a:lnTo>
                <a:lnTo>
                  <a:pt x="271989" y="3122851"/>
                </a:lnTo>
                <a:lnTo>
                  <a:pt x="267089" y="3111839"/>
                </a:lnTo>
                <a:lnTo>
                  <a:pt x="266372" y="3104794"/>
                </a:lnTo>
                <a:lnTo>
                  <a:pt x="251115" y="3055750"/>
                </a:lnTo>
                <a:cubicBezTo>
                  <a:pt x="245453" y="3028156"/>
                  <a:pt x="242479" y="2999595"/>
                  <a:pt x="242479" y="2970353"/>
                </a:cubicBezTo>
                <a:cubicBezTo>
                  <a:pt x="242479" y="2736422"/>
                  <a:pt x="432824" y="2546017"/>
                  <a:pt x="666815" y="2546017"/>
                </a:cubicBezTo>
                <a:close/>
                <a:moveTo>
                  <a:pt x="1273008" y="666814"/>
                </a:moveTo>
                <a:cubicBezTo>
                  <a:pt x="1298408" y="666814"/>
                  <a:pt x="1321080" y="682635"/>
                  <a:pt x="1329869" y="706459"/>
                </a:cubicBezTo>
                <a:lnTo>
                  <a:pt x="1697345" y="1703832"/>
                </a:lnTo>
                <a:lnTo>
                  <a:pt x="2064820" y="706459"/>
                </a:lnTo>
                <a:cubicBezTo>
                  <a:pt x="2073610" y="682635"/>
                  <a:pt x="2096281" y="666814"/>
                  <a:pt x="2121681" y="666814"/>
                </a:cubicBezTo>
                <a:cubicBezTo>
                  <a:pt x="2121681" y="666814"/>
                  <a:pt x="2121741" y="666814"/>
                  <a:pt x="2121802" y="666814"/>
                </a:cubicBezTo>
                <a:cubicBezTo>
                  <a:pt x="2147262" y="666874"/>
                  <a:pt x="2169934" y="682817"/>
                  <a:pt x="2178663" y="706701"/>
                </a:cubicBezTo>
                <a:lnTo>
                  <a:pt x="2421141" y="1373515"/>
                </a:lnTo>
                <a:lnTo>
                  <a:pt x="2496309" y="1561376"/>
                </a:lnTo>
                <a:lnTo>
                  <a:pt x="2615305" y="1363089"/>
                </a:lnTo>
                <a:cubicBezTo>
                  <a:pt x="2626217" y="1344842"/>
                  <a:pt x="2645978" y="1333628"/>
                  <a:pt x="2667256" y="1333628"/>
                </a:cubicBezTo>
                <a:lnTo>
                  <a:pt x="3091592" y="1333628"/>
                </a:lnTo>
                <a:cubicBezTo>
                  <a:pt x="3125054" y="1333628"/>
                  <a:pt x="3152212" y="1360724"/>
                  <a:pt x="3152212" y="1394247"/>
                </a:cubicBezTo>
                <a:cubicBezTo>
                  <a:pt x="3152212" y="1427770"/>
                  <a:pt x="3125054" y="1454866"/>
                  <a:pt x="3091592" y="1454866"/>
                </a:cubicBezTo>
                <a:lnTo>
                  <a:pt x="2701567" y="1454866"/>
                </a:lnTo>
                <a:lnTo>
                  <a:pt x="2537348" y="1728564"/>
                </a:lnTo>
                <a:cubicBezTo>
                  <a:pt x="2525528" y="1748326"/>
                  <a:pt x="2503886" y="1759602"/>
                  <a:pt x="2480487" y="1757783"/>
                </a:cubicBezTo>
                <a:cubicBezTo>
                  <a:pt x="2457573" y="1755964"/>
                  <a:pt x="2437569" y="1741294"/>
                  <a:pt x="2429021" y="1719835"/>
                </a:cubicBezTo>
                <a:lnTo>
                  <a:pt x="2307782" y="1416737"/>
                </a:lnTo>
                <a:lnTo>
                  <a:pt x="2121256" y="903775"/>
                </a:lnTo>
                <a:lnTo>
                  <a:pt x="1754145" y="1900178"/>
                </a:lnTo>
                <a:cubicBezTo>
                  <a:pt x="1745416" y="1924001"/>
                  <a:pt x="1722744" y="1939823"/>
                  <a:pt x="1697345" y="1939823"/>
                </a:cubicBezTo>
                <a:cubicBezTo>
                  <a:pt x="1671945" y="1939823"/>
                  <a:pt x="1649273" y="1924001"/>
                  <a:pt x="1640484" y="1900178"/>
                </a:cubicBezTo>
                <a:lnTo>
                  <a:pt x="1273372" y="903775"/>
                </a:lnTo>
                <a:lnTo>
                  <a:pt x="1087513" y="1414979"/>
                </a:lnTo>
                <a:cubicBezTo>
                  <a:pt x="1078784" y="1438924"/>
                  <a:pt x="1055991" y="1454866"/>
                  <a:pt x="1030531" y="1454866"/>
                </a:cubicBezTo>
                <a:lnTo>
                  <a:pt x="545575" y="1454866"/>
                </a:lnTo>
                <a:cubicBezTo>
                  <a:pt x="512113" y="1454866"/>
                  <a:pt x="484956" y="1427770"/>
                  <a:pt x="484956" y="1394247"/>
                </a:cubicBezTo>
                <a:cubicBezTo>
                  <a:pt x="484956" y="1360724"/>
                  <a:pt x="512113" y="1333628"/>
                  <a:pt x="545575" y="1333628"/>
                </a:cubicBezTo>
                <a:lnTo>
                  <a:pt x="988097" y="1333628"/>
                </a:lnTo>
                <a:lnTo>
                  <a:pt x="1216087" y="706701"/>
                </a:lnTo>
                <a:cubicBezTo>
                  <a:pt x="1224755" y="682756"/>
                  <a:pt x="1246639" y="667723"/>
                  <a:pt x="1273008" y="666814"/>
                </a:cubicBezTo>
                <a:close/>
                <a:moveTo>
                  <a:pt x="363717" y="363716"/>
                </a:moveTo>
                <a:lnTo>
                  <a:pt x="363717" y="2303540"/>
                </a:lnTo>
                <a:lnTo>
                  <a:pt x="3273451" y="2303540"/>
                </a:lnTo>
                <a:lnTo>
                  <a:pt x="3273451" y="363716"/>
                </a:lnTo>
                <a:close/>
                <a:moveTo>
                  <a:pt x="303098" y="242478"/>
                </a:moveTo>
                <a:lnTo>
                  <a:pt x="3334071" y="242478"/>
                </a:lnTo>
                <a:cubicBezTo>
                  <a:pt x="3367532" y="242478"/>
                  <a:pt x="3394690" y="269574"/>
                  <a:pt x="3394690" y="303097"/>
                </a:cubicBezTo>
                <a:lnTo>
                  <a:pt x="3394690" y="2364159"/>
                </a:lnTo>
                <a:cubicBezTo>
                  <a:pt x="3394690" y="2397682"/>
                  <a:pt x="3367532" y="2424779"/>
                  <a:pt x="3334071" y="2424779"/>
                </a:cubicBezTo>
                <a:lnTo>
                  <a:pt x="303098" y="2424779"/>
                </a:lnTo>
                <a:cubicBezTo>
                  <a:pt x="269636" y="2424779"/>
                  <a:pt x="242479" y="2397682"/>
                  <a:pt x="242479" y="2364159"/>
                </a:cubicBezTo>
                <a:lnTo>
                  <a:pt x="242479" y="303097"/>
                </a:lnTo>
                <a:cubicBezTo>
                  <a:pt x="242479" y="269574"/>
                  <a:pt x="269636" y="242478"/>
                  <a:pt x="303098" y="242478"/>
                </a:cubicBezTo>
                <a:close/>
                <a:moveTo>
                  <a:pt x="181737" y="121238"/>
                </a:moveTo>
                <a:cubicBezTo>
                  <a:pt x="148397" y="121238"/>
                  <a:pt x="121238" y="148335"/>
                  <a:pt x="121238" y="181737"/>
                </a:cubicBezTo>
                <a:lnTo>
                  <a:pt x="121238" y="3455430"/>
                </a:lnTo>
                <a:cubicBezTo>
                  <a:pt x="121238" y="3488831"/>
                  <a:pt x="148397" y="3515928"/>
                  <a:pt x="181737" y="3515928"/>
                </a:cubicBezTo>
                <a:lnTo>
                  <a:pt x="3455430" y="3515928"/>
                </a:lnTo>
                <a:cubicBezTo>
                  <a:pt x="3488770" y="3515928"/>
                  <a:pt x="3515928" y="3488831"/>
                  <a:pt x="3515928" y="3455430"/>
                </a:cubicBezTo>
                <a:lnTo>
                  <a:pt x="3515928" y="181737"/>
                </a:lnTo>
                <a:cubicBezTo>
                  <a:pt x="3515928" y="148335"/>
                  <a:pt x="3488770" y="121238"/>
                  <a:pt x="3455430" y="121238"/>
                </a:cubicBezTo>
                <a:close/>
                <a:moveTo>
                  <a:pt x="181737" y="0"/>
                </a:moveTo>
                <a:lnTo>
                  <a:pt x="3455430" y="0"/>
                </a:lnTo>
                <a:cubicBezTo>
                  <a:pt x="3555633" y="0"/>
                  <a:pt x="3637167" y="81533"/>
                  <a:pt x="3637167" y="181737"/>
                </a:cubicBezTo>
                <a:lnTo>
                  <a:pt x="3637167" y="3455430"/>
                </a:lnTo>
                <a:cubicBezTo>
                  <a:pt x="3637167" y="3555633"/>
                  <a:pt x="3555633" y="3637167"/>
                  <a:pt x="3455430" y="3637167"/>
                </a:cubicBezTo>
                <a:lnTo>
                  <a:pt x="181737" y="3637167"/>
                </a:lnTo>
                <a:cubicBezTo>
                  <a:pt x="81534" y="3637167"/>
                  <a:pt x="0" y="3555633"/>
                  <a:pt x="0" y="3455430"/>
                </a:cubicBezTo>
                <a:lnTo>
                  <a:pt x="0" y="181737"/>
                </a:lnTo>
                <a:cubicBezTo>
                  <a:pt x="0" y="81533"/>
                  <a:pt x="81534" y="0"/>
                  <a:pt x="181737" y="0"/>
                </a:cubicBezTo>
                <a:close/>
              </a:path>
            </a:pathLst>
          </a:custGeom>
          <a:solidFill>
            <a:schemeClr val="accent6"/>
          </a:solidFill>
          <a:ln w="9525" cap="flat">
            <a:noFill/>
            <a:prstDash val="solid"/>
            <a:miter/>
          </a:ln>
        </p:spPr>
        <p:txBody>
          <a:bodyPr rtlCol="0" anchor="ctr"/>
          <a:lstStyle/>
          <a:p>
            <a:endParaRPr lang="es-ES_tradnl"/>
          </a:p>
        </p:txBody>
      </p:sp>
      <p:sp>
        <p:nvSpPr>
          <p:cNvPr id="28" name="TextBox 27">
            <a:extLst>
              <a:ext uri="{FF2B5EF4-FFF2-40B4-BE49-F238E27FC236}">
                <a16:creationId xmlns:a16="http://schemas.microsoft.com/office/drawing/2014/main" id="{8C89B828-0255-4823-8E60-9AD2453DAB63}"/>
              </a:ext>
            </a:extLst>
          </p:cNvPr>
          <p:cNvSpPr txBox="1"/>
          <p:nvPr/>
        </p:nvSpPr>
        <p:spPr>
          <a:xfrm>
            <a:off x="5906946" y="2539932"/>
            <a:ext cx="831273" cy="332399"/>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es-ES_tradnl" sz="1200" dirty="0">
                <a:sym typeface="+mn-lt"/>
              </a:rPr>
              <a:t>Productos biológicos</a:t>
            </a:r>
          </a:p>
        </p:txBody>
      </p:sp>
      <p:sp>
        <p:nvSpPr>
          <p:cNvPr id="39" name="Freeform: Shape 38">
            <a:extLst>
              <a:ext uri="{FF2B5EF4-FFF2-40B4-BE49-F238E27FC236}">
                <a16:creationId xmlns:a16="http://schemas.microsoft.com/office/drawing/2014/main" id="{B30A5759-05DD-4599-87F5-BB2139FD94E2}"/>
              </a:ext>
            </a:extLst>
          </p:cNvPr>
          <p:cNvSpPr>
            <a:spLocks noChangeAspect="1"/>
          </p:cNvSpPr>
          <p:nvPr/>
        </p:nvSpPr>
        <p:spPr>
          <a:xfrm>
            <a:off x="6379670" y="2873327"/>
            <a:ext cx="361611" cy="529187"/>
          </a:xfrm>
          <a:custGeom>
            <a:avLst/>
            <a:gdLst>
              <a:gd name="connsiteX0" fmla="*/ 122452 w 2510253"/>
              <a:gd name="connsiteY0" fmla="*/ 3183735 h 3673542"/>
              <a:gd name="connsiteX1" fmla="*/ 122452 w 2510253"/>
              <a:gd name="connsiteY1" fmla="*/ 3306187 h 3673542"/>
              <a:gd name="connsiteX2" fmla="*/ 551031 w 2510253"/>
              <a:gd name="connsiteY2" fmla="*/ 3306187 h 3673542"/>
              <a:gd name="connsiteX3" fmla="*/ 612257 w 2510253"/>
              <a:gd name="connsiteY3" fmla="*/ 3367412 h 3673542"/>
              <a:gd name="connsiteX4" fmla="*/ 551031 w 2510253"/>
              <a:gd name="connsiteY4" fmla="*/ 3428638 h 3673542"/>
              <a:gd name="connsiteX5" fmla="*/ 122452 w 2510253"/>
              <a:gd name="connsiteY5" fmla="*/ 3428638 h 3673542"/>
              <a:gd name="connsiteX6" fmla="*/ 122452 w 2510253"/>
              <a:gd name="connsiteY6" fmla="*/ 3551090 h 3673542"/>
              <a:gd name="connsiteX7" fmla="*/ 979612 w 2510253"/>
              <a:gd name="connsiteY7" fmla="*/ 3551090 h 3673542"/>
              <a:gd name="connsiteX8" fmla="*/ 979612 w 2510253"/>
              <a:gd name="connsiteY8" fmla="*/ 3428638 h 3673542"/>
              <a:gd name="connsiteX9" fmla="*/ 795935 w 2510253"/>
              <a:gd name="connsiteY9" fmla="*/ 3428638 h 3673542"/>
              <a:gd name="connsiteX10" fmla="*/ 734708 w 2510253"/>
              <a:gd name="connsiteY10" fmla="*/ 3367412 h 3673542"/>
              <a:gd name="connsiteX11" fmla="*/ 795935 w 2510253"/>
              <a:gd name="connsiteY11" fmla="*/ 3306187 h 3673542"/>
              <a:gd name="connsiteX12" fmla="*/ 979612 w 2510253"/>
              <a:gd name="connsiteY12" fmla="*/ 3306187 h 3673542"/>
              <a:gd name="connsiteX13" fmla="*/ 979612 w 2510253"/>
              <a:gd name="connsiteY13" fmla="*/ 3183735 h 3673542"/>
              <a:gd name="connsiteX14" fmla="*/ 1714319 w 2510253"/>
              <a:gd name="connsiteY14" fmla="*/ 2938834 h 3673542"/>
              <a:gd name="connsiteX15" fmla="*/ 1714319 w 2510253"/>
              <a:gd name="connsiteY15" fmla="*/ 3183736 h 3673542"/>
              <a:gd name="connsiteX16" fmla="*/ 1959222 w 2510253"/>
              <a:gd name="connsiteY16" fmla="*/ 3183736 h 3673542"/>
              <a:gd name="connsiteX17" fmla="*/ 1959222 w 2510253"/>
              <a:gd name="connsiteY17" fmla="*/ 2938834 h 3673542"/>
              <a:gd name="connsiteX18" fmla="*/ 1591868 w 2510253"/>
              <a:gd name="connsiteY18" fmla="*/ 2693931 h 3673542"/>
              <a:gd name="connsiteX19" fmla="*/ 1591868 w 2510253"/>
              <a:gd name="connsiteY19" fmla="*/ 2816382 h 3673542"/>
              <a:gd name="connsiteX20" fmla="*/ 2081673 w 2510253"/>
              <a:gd name="connsiteY20" fmla="*/ 2816382 h 3673542"/>
              <a:gd name="connsiteX21" fmla="*/ 2081673 w 2510253"/>
              <a:gd name="connsiteY21" fmla="*/ 2693931 h 3673542"/>
              <a:gd name="connsiteX22" fmla="*/ 551031 w 2510253"/>
              <a:gd name="connsiteY22" fmla="*/ 2660072 h 3673542"/>
              <a:gd name="connsiteX23" fmla="*/ 489806 w 2510253"/>
              <a:gd name="connsiteY23" fmla="*/ 2755156 h 3673542"/>
              <a:gd name="connsiteX24" fmla="*/ 551031 w 2510253"/>
              <a:gd name="connsiteY24" fmla="*/ 2816381 h 3673542"/>
              <a:gd name="connsiteX25" fmla="*/ 612257 w 2510253"/>
              <a:gd name="connsiteY25" fmla="*/ 2755156 h 3673542"/>
              <a:gd name="connsiteX26" fmla="*/ 551031 w 2510253"/>
              <a:gd name="connsiteY26" fmla="*/ 2660072 h 3673542"/>
              <a:gd name="connsiteX27" fmla="*/ 551032 w 2510253"/>
              <a:gd name="connsiteY27" fmla="*/ 2510235 h 3673542"/>
              <a:gd name="connsiteX28" fmla="*/ 593155 w 2510253"/>
              <a:gd name="connsiteY28" fmla="*/ 2527029 h 3673542"/>
              <a:gd name="connsiteX29" fmla="*/ 734709 w 2510253"/>
              <a:gd name="connsiteY29" fmla="*/ 2755156 h 3673542"/>
              <a:gd name="connsiteX30" fmla="*/ 551031 w 2510253"/>
              <a:gd name="connsiteY30" fmla="*/ 2938833 h 3673542"/>
              <a:gd name="connsiteX31" fmla="*/ 367354 w 2510253"/>
              <a:gd name="connsiteY31" fmla="*/ 2755156 h 3673542"/>
              <a:gd name="connsiteX32" fmla="*/ 508908 w 2510253"/>
              <a:gd name="connsiteY32" fmla="*/ 2527029 h 3673542"/>
              <a:gd name="connsiteX33" fmla="*/ 551032 w 2510253"/>
              <a:gd name="connsiteY33" fmla="*/ 2510235 h 3673542"/>
              <a:gd name="connsiteX34" fmla="*/ 122452 w 2510253"/>
              <a:gd name="connsiteY34" fmla="*/ 2387802 h 3673542"/>
              <a:gd name="connsiteX35" fmla="*/ 122452 w 2510253"/>
              <a:gd name="connsiteY35" fmla="*/ 3061284 h 3673542"/>
              <a:gd name="connsiteX36" fmla="*/ 979612 w 2510253"/>
              <a:gd name="connsiteY36" fmla="*/ 3061284 h 3673542"/>
              <a:gd name="connsiteX37" fmla="*/ 979612 w 2510253"/>
              <a:gd name="connsiteY37" fmla="*/ 2387802 h 3673542"/>
              <a:gd name="connsiteX38" fmla="*/ 231495 w 2510253"/>
              <a:gd name="connsiteY38" fmla="*/ 1836771 h 3673542"/>
              <a:gd name="connsiteX39" fmla="*/ 124350 w 2510253"/>
              <a:gd name="connsiteY39" fmla="*/ 2265350 h 3673542"/>
              <a:gd name="connsiteX40" fmla="*/ 977714 w 2510253"/>
              <a:gd name="connsiteY40" fmla="*/ 2265350 h 3673542"/>
              <a:gd name="connsiteX41" fmla="*/ 870569 w 2510253"/>
              <a:gd name="connsiteY41" fmla="*/ 1836771 h 3673542"/>
              <a:gd name="connsiteX42" fmla="*/ 857161 w 2510253"/>
              <a:gd name="connsiteY42" fmla="*/ 1469417 h 3673542"/>
              <a:gd name="connsiteX43" fmla="*/ 857161 w 2510253"/>
              <a:gd name="connsiteY43" fmla="*/ 1714319 h 3673542"/>
              <a:gd name="connsiteX44" fmla="*/ 979612 w 2510253"/>
              <a:gd name="connsiteY44" fmla="*/ 1714319 h 3673542"/>
              <a:gd name="connsiteX45" fmla="*/ 979612 w 2510253"/>
              <a:gd name="connsiteY45" fmla="*/ 1469417 h 3673542"/>
              <a:gd name="connsiteX46" fmla="*/ 612257 w 2510253"/>
              <a:gd name="connsiteY46" fmla="*/ 1469417 h 3673542"/>
              <a:gd name="connsiteX47" fmla="*/ 612257 w 2510253"/>
              <a:gd name="connsiteY47" fmla="*/ 1714319 h 3673542"/>
              <a:gd name="connsiteX48" fmla="*/ 734708 w 2510253"/>
              <a:gd name="connsiteY48" fmla="*/ 1714319 h 3673542"/>
              <a:gd name="connsiteX49" fmla="*/ 734708 w 2510253"/>
              <a:gd name="connsiteY49" fmla="*/ 1469417 h 3673542"/>
              <a:gd name="connsiteX50" fmla="*/ 367354 w 2510253"/>
              <a:gd name="connsiteY50" fmla="*/ 1469417 h 3673542"/>
              <a:gd name="connsiteX51" fmla="*/ 367354 w 2510253"/>
              <a:gd name="connsiteY51" fmla="*/ 1714319 h 3673542"/>
              <a:gd name="connsiteX52" fmla="*/ 489806 w 2510253"/>
              <a:gd name="connsiteY52" fmla="*/ 1714319 h 3673542"/>
              <a:gd name="connsiteX53" fmla="*/ 489806 w 2510253"/>
              <a:gd name="connsiteY53" fmla="*/ 1469417 h 3673542"/>
              <a:gd name="connsiteX54" fmla="*/ 122452 w 2510253"/>
              <a:gd name="connsiteY54" fmla="*/ 1469417 h 3673542"/>
              <a:gd name="connsiteX55" fmla="*/ 122452 w 2510253"/>
              <a:gd name="connsiteY55" fmla="*/ 1714319 h 3673542"/>
              <a:gd name="connsiteX56" fmla="*/ 244903 w 2510253"/>
              <a:gd name="connsiteY56" fmla="*/ 1714319 h 3673542"/>
              <a:gd name="connsiteX57" fmla="*/ 244903 w 2510253"/>
              <a:gd name="connsiteY57" fmla="*/ 1469417 h 3673542"/>
              <a:gd name="connsiteX58" fmla="*/ 61226 w 2510253"/>
              <a:gd name="connsiteY58" fmla="*/ 1346965 h 3673542"/>
              <a:gd name="connsiteX59" fmla="*/ 1040838 w 2510253"/>
              <a:gd name="connsiteY59" fmla="*/ 1346965 h 3673542"/>
              <a:gd name="connsiteX60" fmla="*/ 1102063 w 2510253"/>
              <a:gd name="connsiteY60" fmla="*/ 1408191 h 3673542"/>
              <a:gd name="connsiteX61" fmla="*/ 1102063 w 2510253"/>
              <a:gd name="connsiteY61" fmla="*/ 1775545 h 3673542"/>
              <a:gd name="connsiteX62" fmla="*/ 1040838 w 2510253"/>
              <a:gd name="connsiteY62" fmla="*/ 1836771 h 3673542"/>
              <a:gd name="connsiteX63" fmla="*/ 996816 w 2510253"/>
              <a:gd name="connsiteY63" fmla="*/ 1836771 h 3673542"/>
              <a:gd name="connsiteX64" fmla="*/ 1100227 w 2510253"/>
              <a:gd name="connsiteY64" fmla="*/ 2250473 h 3673542"/>
              <a:gd name="connsiteX65" fmla="*/ 1102063 w 2510253"/>
              <a:gd name="connsiteY65" fmla="*/ 2265350 h 3673542"/>
              <a:gd name="connsiteX66" fmla="*/ 1102063 w 2510253"/>
              <a:gd name="connsiteY66" fmla="*/ 3612315 h 3673542"/>
              <a:gd name="connsiteX67" fmla="*/ 1040838 w 2510253"/>
              <a:gd name="connsiteY67" fmla="*/ 3673541 h 3673542"/>
              <a:gd name="connsiteX68" fmla="*/ 61226 w 2510253"/>
              <a:gd name="connsiteY68" fmla="*/ 3673541 h 3673542"/>
              <a:gd name="connsiteX69" fmla="*/ 0 w 2510253"/>
              <a:gd name="connsiteY69" fmla="*/ 3612315 h 3673542"/>
              <a:gd name="connsiteX70" fmla="*/ 0 w 2510253"/>
              <a:gd name="connsiteY70" fmla="*/ 2265350 h 3673542"/>
              <a:gd name="connsiteX71" fmla="*/ 1837 w 2510253"/>
              <a:gd name="connsiteY71" fmla="*/ 2250473 h 3673542"/>
              <a:gd name="connsiteX72" fmla="*/ 105247 w 2510253"/>
              <a:gd name="connsiteY72" fmla="*/ 1836771 h 3673542"/>
              <a:gd name="connsiteX73" fmla="*/ 61226 w 2510253"/>
              <a:gd name="connsiteY73" fmla="*/ 1836771 h 3673542"/>
              <a:gd name="connsiteX74" fmla="*/ 0 w 2510253"/>
              <a:gd name="connsiteY74" fmla="*/ 1775545 h 3673542"/>
              <a:gd name="connsiteX75" fmla="*/ 0 w 2510253"/>
              <a:gd name="connsiteY75" fmla="*/ 1408191 h 3673542"/>
              <a:gd name="connsiteX76" fmla="*/ 61226 w 2510253"/>
              <a:gd name="connsiteY76" fmla="*/ 1346965 h 3673542"/>
              <a:gd name="connsiteX77" fmla="*/ 1469417 w 2510253"/>
              <a:gd name="connsiteY77" fmla="*/ 979611 h 3673542"/>
              <a:gd name="connsiteX78" fmla="*/ 1469417 w 2510253"/>
              <a:gd name="connsiteY78" fmla="*/ 1102062 h 3673542"/>
              <a:gd name="connsiteX79" fmla="*/ 1714319 w 2510253"/>
              <a:gd name="connsiteY79" fmla="*/ 1102062 h 3673542"/>
              <a:gd name="connsiteX80" fmla="*/ 1775545 w 2510253"/>
              <a:gd name="connsiteY80" fmla="*/ 1163289 h 3673542"/>
              <a:gd name="connsiteX81" fmla="*/ 1714319 w 2510253"/>
              <a:gd name="connsiteY81" fmla="*/ 1224515 h 3673542"/>
              <a:gd name="connsiteX82" fmla="*/ 1469417 w 2510253"/>
              <a:gd name="connsiteY82" fmla="*/ 1224515 h 3673542"/>
              <a:gd name="connsiteX83" fmla="*/ 1469417 w 2510253"/>
              <a:gd name="connsiteY83" fmla="*/ 1346966 h 3673542"/>
              <a:gd name="connsiteX84" fmla="*/ 1714319 w 2510253"/>
              <a:gd name="connsiteY84" fmla="*/ 1346966 h 3673542"/>
              <a:gd name="connsiteX85" fmla="*/ 1775545 w 2510253"/>
              <a:gd name="connsiteY85" fmla="*/ 1408192 h 3673542"/>
              <a:gd name="connsiteX86" fmla="*/ 1714319 w 2510253"/>
              <a:gd name="connsiteY86" fmla="*/ 1469417 h 3673542"/>
              <a:gd name="connsiteX87" fmla="*/ 1469417 w 2510253"/>
              <a:gd name="connsiteY87" fmla="*/ 1469417 h 3673542"/>
              <a:gd name="connsiteX88" fmla="*/ 1469417 w 2510253"/>
              <a:gd name="connsiteY88" fmla="*/ 1591869 h 3673542"/>
              <a:gd name="connsiteX89" fmla="*/ 1714319 w 2510253"/>
              <a:gd name="connsiteY89" fmla="*/ 1591869 h 3673542"/>
              <a:gd name="connsiteX90" fmla="*/ 1775545 w 2510253"/>
              <a:gd name="connsiteY90" fmla="*/ 1653094 h 3673542"/>
              <a:gd name="connsiteX91" fmla="*/ 1714319 w 2510253"/>
              <a:gd name="connsiteY91" fmla="*/ 1714320 h 3673542"/>
              <a:gd name="connsiteX92" fmla="*/ 1469417 w 2510253"/>
              <a:gd name="connsiteY92" fmla="*/ 1714320 h 3673542"/>
              <a:gd name="connsiteX93" fmla="*/ 1469417 w 2510253"/>
              <a:gd name="connsiteY93" fmla="*/ 1836771 h 3673542"/>
              <a:gd name="connsiteX94" fmla="*/ 1714319 w 2510253"/>
              <a:gd name="connsiteY94" fmla="*/ 1836771 h 3673542"/>
              <a:gd name="connsiteX95" fmla="*/ 1775545 w 2510253"/>
              <a:gd name="connsiteY95" fmla="*/ 1897997 h 3673542"/>
              <a:gd name="connsiteX96" fmla="*/ 1714319 w 2510253"/>
              <a:gd name="connsiteY96" fmla="*/ 1959223 h 3673542"/>
              <a:gd name="connsiteX97" fmla="*/ 1469417 w 2510253"/>
              <a:gd name="connsiteY97" fmla="*/ 1959223 h 3673542"/>
              <a:gd name="connsiteX98" fmla="*/ 1469417 w 2510253"/>
              <a:gd name="connsiteY98" fmla="*/ 2081674 h 3673542"/>
              <a:gd name="connsiteX99" fmla="*/ 1714319 w 2510253"/>
              <a:gd name="connsiteY99" fmla="*/ 2081674 h 3673542"/>
              <a:gd name="connsiteX100" fmla="*/ 1775545 w 2510253"/>
              <a:gd name="connsiteY100" fmla="*/ 2142900 h 3673542"/>
              <a:gd name="connsiteX101" fmla="*/ 1714319 w 2510253"/>
              <a:gd name="connsiteY101" fmla="*/ 2204126 h 3673542"/>
              <a:gd name="connsiteX102" fmla="*/ 1469417 w 2510253"/>
              <a:gd name="connsiteY102" fmla="*/ 2204126 h 3673542"/>
              <a:gd name="connsiteX103" fmla="*/ 1469417 w 2510253"/>
              <a:gd name="connsiteY103" fmla="*/ 2326577 h 3673542"/>
              <a:gd name="connsiteX104" fmla="*/ 1714319 w 2510253"/>
              <a:gd name="connsiteY104" fmla="*/ 2326577 h 3673542"/>
              <a:gd name="connsiteX105" fmla="*/ 1775545 w 2510253"/>
              <a:gd name="connsiteY105" fmla="*/ 2387803 h 3673542"/>
              <a:gd name="connsiteX106" fmla="*/ 1714319 w 2510253"/>
              <a:gd name="connsiteY106" fmla="*/ 2449028 h 3673542"/>
              <a:gd name="connsiteX107" fmla="*/ 1469417 w 2510253"/>
              <a:gd name="connsiteY107" fmla="*/ 2449028 h 3673542"/>
              <a:gd name="connsiteX108" fmla="*/ 1469417 w 2510253"/>
              <a:gd name="connsiteY108" fmla="*/ 2571480 h 3673542"/>
              <a:gd name="connsiteX109" fmla="*/ 2204125 w 2510253"/>
              <a:gd name="connsiteY109" fmla="*/ 2571480 h 3673542"/>
              <a:gd name="connsiteX110" fmla="*/ 2204125 w 2510253"/>
              <a:gd name="connsiteY110" fmla="*/ 979611 h 3673542"/>
              <a:gd name="connsiteX111" fmla="*/ 1346965 w 2510253"/>
              <a:gd name="connsiteY111" fmla="*/ 734708 h 3673542"/>
              <a:gd name="connsiteX112" fmla="*/ 1285740 w 2510253"/>
              <a:gd name="connsiteY112" fmla="*/ 795934 h 3673542"/>
              <a:gd name="connsiteX113" fmla="*/ 1346965 w 2510253"/>
              <a:gd name="connsiteY113" fmla="*/ 857160 h 3673542"/>
              <a:gd name="connsiteX114" fmla="*/ 2326576 w 2510253"/>
              <a:gd name="connsiteY114" fmla="*/ 857160 h 3673542"/>
              <a:gd name="connsiteX115" fmla="*/ 2387802 w 2510253"/>
              <a:gd name="connsiteY115" fmla="*/ 795934 h 3673542"/>
              <a:gd name="connsiteX116" fmla="*/ 2326576 w 2510253"/>
              <a:gd name="connsiteY116" fmla="*/ 734708 h 3673542"/>
              <a:gd name="connsiteX117" fmla="*/ 1714319 w 2510253"/>
              <a:gd name="connsiteY117" fmla="*/ 367354 h 3673542"/>
              <a:gd name="connsiteX118" fmla="*/ 1714319 w 2510253"/>
              <a:gd name="connsiteY118" fmla="*/ 612257 h 3673542"/>
              <a:gd name="connsiteX119" fmla="*/ 1959222 w 2510253"/>
              <a:gd name="connsiteY119" fmla="*/ 612257 h 3673542"/>
              <a:gd name="connsiteX120" fmla="*/ 1959222 w 2510253"/>
              <a:gd name="connsiteY120" fmla="*/ 367354 h 3673542"/>
              <a:gd name="connsiteX121" fmla="*/ 1469417 w 2510253"/>
              <a:gd name="connsiteY121" fmla="*/ 122452 h 3673542"/>
              <a:gd name="connsiteX122" fmla="*/ 1408191 w 2510253"/>
              <a:gd name="connsiteY122" fmla="*/ 183677 h 3673542"/>
              <a:gd name="connsiteX123" fmla="*/ 1469417 w 2510253"/>
              <a:gd name="connsiteY123" fmla="*/ 244903 h 3673542"/>
              <a:gd name="connsiteX124" fmla="*/ 2204125 w 2510253"/>
              <a:gd name="connsiteY124" fmla="*/ 244903 h 3673542"/>
              <a:gd name="connsiteX125" fmla="*/ 2265350 w 2510253"/>
              <a:gd name="connsiteY125" fmla="*/ 183677 h 3673542"/>
              <a:gd name="connsiteX126" fmla="*/ 2204125 w 2510253"/>
              <a:gd name="connsiteY126" fmla="*/ 122452 h 3673542"/>
              <a:gd name="connsiteX127" fmla="*/ 1469417 w 2510253"/>
              <a:gd name="connsiteY127" fmla="*/ 0 h 3673542"/>
              <a:gd name="connsiteX128" fmla="*/ 2204125 w 2510253"/>
              <a:gd name="connsiteY128" fmla="*/ 0 h 3673542"/>
              <a:gd name="connsiteX129" fmla="*/ 2387802 w 2510253"/>
              <a:gd name="connsiteY129" fmla="*/ 183677 h 3673542"/>
              <a:gd name="connsiteX130" fmla="*/ 2204125 w 2510253"/>
              <a:gd name="connsiteY130" fmla="*/ 367354 h 3673542"/>
              <a:gd name="connsiteX131" fmla="*/ 2081673 w 2510253"/>
              <a:gd name="connsiteY131" fmla="*/ 367354 h 3673542"/>
              <a:gd name="connsiteX132" fmla="*/ 2081673 w 2510253"/>
              <a:gd name="connsiteY132" fmla="*/ 612257 h 3673542"/>
              <a:gd name="connsiteX133" fmla="*/ 2326576 w 2510253"/>
              <a:gd name="connsiteY133" fmla="*/ 612257 h 3673542"/>
              <a:gd name="connsiteX134" fmla="*/ 2510253 w 2510253"/>
              <a:gd name="connsiteY134" fmla="*/ 795934 h 3673542"/>
              <a:gd name="connsiteX135" fmla="*/ 2326576 w 2510253"/>
              <a:gd name="connsiteY135" fmla="*/ 979611 h 3673542"/>
              <a:gd name="connsiteX136" fmla="*/ 2326576 w 2510253"/>
              <a:gd name="connsiteY136" fmla="*/ 2632705 h 3673542"/>
              <a:gd name="connsiteX137" fmla="*/ 2265350 w 2510253"/>
              <a:gd name="connsiteY137" fmla="*/ 2693931 h 3673542"/>
              <a:gd name="connsiteX138" fmla="*/ 2204125 w 2510253"/>
              <a:gd name="connsiteY138" fmla="*/ 2693931 h 3673542"/>
              <a:gd name="connsiteX139" fmla="*/ 2204125 w 2510253"/>
              <a:gd name="connsiteY139" fmla="*/ 2877608 h 3673542"/>
              <a:gd name="connsiteX140" fmla="*/ 2142899 w 2510253"/>
              <a:gd name="connsiteY140" fmla="*/ 2938834 h 3673542"/>
              <a:gd name="connsiteX141" fmla="*/ 2081673 w 2510253"/>
              <a:gd name="connsiteY141" fmla="*/ 2938834 h 3673542"/>
              <a:gd name="connsiteX142" fmla="*/ 2081673 w 2510253"/>
              <a:gd name="connsiteY142" fmla="*/ 3244962 h 3673542"/>
              <a:gd name="connsiteX143" fmla="*/ 2020448 w 2510253"/>
              <a:gd name="connsiteY143" fmla="*/ 3306188 h 3673542"/>
              <a:gd name="connsiteX144" fmla="*/ 1897996 w 2510253"/>
              <a:gd name="connsiteY144" fmla="*/ 3306188 h 3673542"/>
              <a:gd name="connsiteX145" fmla="*/ 1897996 w 2510253"/>
              <a:gd name="connsiteY145" fmla="*/ 3612316 h 3673542"/>
              <a:gd name="connsiteX146" fmla="*/ 1836771 w 2510253"/>
              <a:gd name="connsiteY146" fmla="*/ 3673542 h 3673542"/>
              <a:gd name="connsiteX147" fmla="*/ 1775545 w 2510253"/>
              <a:gd name="connsiteY147" fmla="*/ 3612316 h 3673542"/>
              <a:gd name="connsiteX148" fmla="*/ 1775545 w 2510253"/>
              <a:gd name="connsiteY148" fmla="*/ 3306188 h 3673542"/>
              <a:gd name="connsiteX149" fmla="*/ 1653094 w 2510253"/>
              <a:gd name="connsiteY149" fmla="*/ 3306188 h 3673542"/>
              <a:gd name="connsiteX150" fmla="*/ 1591868 w 2510253"/>
              <a:gd name="connsiteY150" fmla="*/ 3244962 h 3673542"/>
              <a:gd name="connsiteX151" fmla="*/ 1591868 w 2510253"/>
              <a:gd name="connsiteY151" fmla="*/ 2938834 h 3673542"/>
              <a:gd name="connsiteX152" fmla="*/ 1530642 w 2510253"/>
              <a:gd name="connsiteY152" fmla="*/ 2938834 h 3673542"/>
              <a:gd name="connsiteX153" fmla="*/ 1469417 w 2510253"/>
              <a:gd name="connsiteY153" fmla="*/ 2877608 h 3673542"/>
              <a:gd name="connsiteX154" fmla="*/ 1469417 w 2510253"/>
              <a:gd name="connsiteY154" fmla="*/ 2693931 h 3673542"/>
              <a:gd name="connsiteX155" fmla="*/ 1408191 w 2510253"/>
              <a:gd name="connsiteY155" fmla="*/ 2693931 h 3673542"/>
              <a:gd name="connsiteX156" fmla="*/ 1346965 w 2510253"/>
              <a:gd name="connsiteY156" fmla="*/ 2632705 h 3673542"/>
              <a:gd name="connsiteX157" fmla="*/ 1346965 w 2510253"/>
              <a:gd name="connsiteY157" fmla="*/ 979611 h 3673542"/>
              <a:gd name="connsiteX158" fmla="*/ 1163288 w 2510253"/>
              <a:gd name="connsiteY158" fmla="*/ 795934 h 3673542"/>
              <a:gd name="connsiteX159" fmla="*/ 1346965 w 2510253"/>
              <a:gd name="connsiteY159" fmla="*/ 612257 h 3673542"/>
              <a:gd name="connsiteX160" fmla="*/ 1591868 w 2510253"/>
              <a:gd name="connsiteY160" fmla="*/ 612257 h 3673542"/>
              <a:gd name="connsiteX161" fmla="*/ 1591868 w 2510253"/>
              <a:gd name="connsiteY161" fmla="*/ 367354 h 3673542"/>
              <a:gd name="connsiteX162" fmla="*/ 1469417 w 2510253"/>
              <a:gd name="connsiteY162" fmla="*/ 367354 h 3673542"/>
              <a:gd name="connsiteX163" fmla="*/ 1285740 w 2510253"/>
              <a:gd name="connsiteY163" fmla="*/ 183677 h 3673542"/>
              <a:gd name="connsiteX164" fmla="*/ 1469417 w 2510253"/>
              <a:gd name="connsiteY164" fmla="*/ 0 h 367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2510253" h="3673542">
                <a:moveTo>
                  <a:pt x="122452" y="3183735"/>
                </a:moveTo>
                <a:lnTo>
                  <a:pt x="122452" y="3306187"/>
                </a:lnTo>
                <a:lnTo>
                  <a:pt x="551031" y="3306187"/>
                </a:lnTo>
                <a:cubicBezTo>
                  <a:pt x="584845" y="3306187"/>
                  <a:pt x="612257" y="3333599"/>
                  <a:pt x="612257" y="3367412"/>
                </a:cubicBezTo>
                <a:cubicBezTo>
                  <a:pt x="612257" y="3401227"/>
                  <a:pt x="584845" y="3428638"/>
                  <a:pt x="551031" y="3428638"/>
                </a:cubicBezTo>
                <a:lnTo>
                  <a:pt x="122452" y="3428638"/>
                </a:lnTo>
                <a:lnTo>
                  <a:pt x="122452" y="3551090"/>
                </a:lnTo>
                <a:lnTo>
                  <a:pt x="979612" y="3551090"/>
                </a:lnTo>
                <a:lnTo>
                  <a:pt x="979612" y="3428638"/>
                </a:lnTo>
                <a:lnTo>
                  <a:pt x="795935" y="3428638"/>
                </a:lnTo>
                <a:cubicBezTo>
                  <a:pt x="762120" y="3428638"/>
                  <a:pt x="734708" y="3401227"/>
                  <a:pt x="734708" y="3367412"/>
                </a:cubicBezTo>
                <a:cubicBezTo>
                  <a:pt x="734708" y="3333599"/>
                  <a:pt x="762120" y="3306187"/>
                  <a:pt x="795935" y="3306187"/>
                </a:cubicBezTo>
                <a:lnTo>
                  <a:pt x="979612" y="3306187"/>
                </a:lnTo>
                <a:lnTo>
                  <a:pt x="979612" y="3183735"/>
                </a:lnTo>
                <a:close/>
                <a:moveTo>
                  <a:pt x="1714319" y="2938834"/>
                </a:moveTo>
                <a:lnTo>
                  <a:pt x="1714319" y="3183736"/>
                </a:lnTo>
                <a:lnTo>
                  <a:pt x="1959222" y="3183736"/>
                </a:lnTo>
                <a:lnTo>
                  <a:pt x="1959222" y="2938834"/>
                </a:lnTo>
                <a:close/>
                <a:moveTo>
                  <a:pt x="1591868" y="2693931"/>
                </a:moveTo>
                <a:lnTo>
                  <a:pt x="1591868" y="2816382"/>
                </a:lnTo>
                <a:lnTo>
                  <a:pt x="2081673" y="2816382"/>
                </a:lnTo>
                <a:lnTo>
                  <a:pt x="2081673" y="2693931"/>
                </a:lnTo>
                <a:close/>
                <a:moveTo>
                  <a:pt x="551031" y="2660072"/>
                </a:moveTo>
                <a:cubicBezTo>
                  <a:pt x="524002" y="2686978"/>
                  <a:pt x="503115" y="2719415"/>
                  <a:pt x="489806" y="2755156"/>
                </a:cubicBezTo>
                <a:cubicBezTo>
                  <a:pt x="489806" y="2788970"/>
                  <a:pt x="517217" y="2816381"/>
                  <a:pt x="551031" y="2816381"/>
                </a:cubicBezTo>
                <a:cubicBezTo>
                  <a:pt x="584845" y="2816381"/>
                  <a:pt x="612257" y="2788970"/>
                  <a:pt x="612257" y="2755156"/>
                </a:cubicBezTo>
                <a:cubicBezTo>
                  <a:pt x="599009" y="2719384"/>
                  <a:pt x="578114" y="2686935"/>
                  <a:pt x="551031" y="2660072"/>
                </a:cubicBezTo>
                <a:close/>
                <a:moveTo>
                  <a:pt x="551032" y="2510235"/>
                </a:moveTo>
                <a:cubicBezTo>
                  <a:pt x="566189" y="2510235"/>
                  <a:pt x="581346" y="2515833"/>
                  <a:pt x="593155" y="2527029"/>
                </a:cubicBezTo>
                <a:cubicBezTo>
                  <a:pt x="626339" y="2558499"/>
                  <a:pt x="734709" y="2667970"/>
                  <a:pt x="734709" y="2755156"/>
                </a:cubicBezTo>
                <a:cubicBezTo>
                  <a:pt x="734709" y="2856598"/>
                  <a:pt x="652474" y="2938833"/>
                  <a:pt x="551031" y="2938833"/>
                </a:cubicBezTo>
                <a:cubicBezTo>
                  <a:pt x="449589" y="2938833"/>
                  <a:pt x="367354" y="2856598"/>
                  <a:pt x="367354" y="2755156"/>
                </a:cubicBezTo>
                <a:cubicBezTo>
                  <a:pt x="367354" y="2667970"/>
                  <a:pt x="475724" y="2558499"/>
                  <a:pt x="508908" y="2527029"/>
                </a:cubicBezTo>
                <a:cubicBezTo>
                  <a:pt x="520718" y="2515833"/>
                  <a:pt x="535875" y="2510235"/>
                  <a:pt x="551032" y="2510235"/>
                </a:cubicBezTo>
                <a:close/>
                <a:moveTo>
                  <a:pt x="122452" y="2387802"/>
                </a:moveTo>
                <a:lnTo>
                  <a:pt x="122452" y="3061284"/>
                </a:lnTo>
                <a:lnTo>
                  <a:pt x="979612" y="3061284"/>
                </a:lnTo>
                <a:lnTo>
                  <a:pt x="979612" y="2387802"/>
                </a:lnTo>
                <a:close/>
                <a:moveTo>
                  <a:pt x="231495" y="1836771"/>
                </a:moveTo>
                <a:lnTo>
                  <a:pt x="124350" y="2265350"/>
                </a:lnTo>
                <a:lnTo>
                  <a:pt x="977714" y="2265350"/>
                </a:lnTo>
                <a:lnTo>
                  <a:pt x="870569" y="1836771"/>
                </a:lnTo>
                <a:close/>
                <a:moveTo>
                  <a:pt x="857161" y="1469417"/>
                </a:moveTo>
                <a:lnTo>
                  <a:pt x="857161" y="1714319"/>
                </a:lnTo>
                <a:lnTo>
                  <a:pt x="979612" y="1714319"/>
                </a:lnTo>
                <a:lnTo>
                  <a:pt x="979612" y="1469417"/>
                </a:lnTo>
                <a:close/>
                <a:moveTo>
                  <a:pt x="612257" y="1469417"/>
                </a:moveTo>
                <a:lnTo>
                  <a:pt x="612257" y="1714319"/>
                </a:lnTo>
                <a:lnTo>
                  <a:pt x="734708" y="1714319"/>
                </a:lnTo>
                <a:lnTo>
                  <a:pt x="734708" y="1469417"/>
                </a:lnTo>
                <a:close/>
                <a:moveTo>
                  <a:pt x="367354" y="1469417"/>
                </a:moveTo>
                <a:lnTo>
                  <a:pt x="367354" y="1714319"/>
                </a:lnTo>
                <a:lnTo>
                  <a:pt x="489806" y="1714319"/>
                </a:lnTo>
                <a:lnTo>
                  <a:pt x="489806" y="1469417"/>
                </a:lnTo>
                <a:close/>
                <a:moveTo>
                  <a:pt x="122452" y="1469417"/>
                </a:moveTo>
                <a:lnTo>
                  <a:pt x="122452" y="1714319"/>
                </a:lnTo>
                <a:lnTo>
                  <a:pt x="244903" y="1714319"/>
                </a:lnTo>
                <a:lnTo>
                  <a:pt x="244903" y="1469417"/>
                </a:lnTo>
                <a:close/>
                <a:moveTo>
                  <a:pt x="61226" y="1346965"/>
                </a:moveTo>
                <a:lnTo>
                  <a:pt x="1040838" y="1346965"/>
                </a:lnTo>
                <a:cubicBezTo>
                  <a:pt x="1074652" y="1346965"/>
                  <a:pt x="1102063" y="1374377"/>
                  <a:pt x="1102063" y="1408191"/>
                </a:cubicBezTo>
                <a:lnTo>
                  <a:pt x="1102063" y="1775545"/>
                </a:lnTo>
                <a:cubicBezTo>
                  <a:pt x="1102063" y="1809359"/>
                  <a:pt x="1074652" y="1836771"/>
                  <a:pt x="1040838" y="1836771"/>
                </a:cubicBezTo>
                <a:lnTo>
                  <a:pt x="996816" y="1836771"/>
                </a:lnTo>
                <a:lnTo>
                  <a:pt x="1100227" y="2250473"/>
                </a:lnTo>
                <a:cubicBezTo>
                  <a:pt x="1101446" y="2255338"/>
                  <a:pt x="1102063" y="2260334"/>
                  <a:pt x="1102063" y="2265350"/>
                </a:cubicBezTo>
                <a:lnTo>
                  <a:pt x="1102063" y="3612315"/>
                </a:lnTo>
                <a:cubicBezTo>
                  <a:pt x="1102063" y="3646129"/>
                  <a:pt x="1074652" y="3673541"/>
                  <a:pt x="1040838" y="3673541"/>
                </a:cubicBezTo>
                <a:lnTo>
                  <a:pt x="61226" y="3673541"/>
                </a:lnTo>
                <a:cubicBezTo>
                  <a:pt x="27412" y="3673541"/>
                  <a:pt x="0" y="3646129"/>
                  <a:pt x="0" y="3612315"/>
                </a:cubicBezTo>
                <a:lnTo>
                  <a:pt x="0" y="2265350"/>
                </a:lnTo>
                <a:cubicBezTo>
                  <a:pt x="1" y="2260334"/>
                  <a:pt x="618" y="2255338"/>
                  <a:pt x="1837" y="2250473"/>
                </a:cubicBezTo>
                <a:lnTo>
                  <a:pt x="105247" y="1836771"/>
                </a:lnTo>
                <a:lnTo>
                  <a:pt x="61226" y="1836771"/>
                </a:lnTo>
                <a:cubicBezTo>
                  <a:pt x="27412" y="1836771"/>
                  <a:pt x="0" y="1809359"/>
                  <a:pt x="0" y="1775545"/>
                </a:cubicBezTo>
                <a:lnTo>
                  <a:pt x="0" y="1408191"/>
                </a:lnTo>
                <a:cubicBezTo>
                  <a:pt x="0" y="1374377"/>
                  <a:pt x="27412" y="1346965"/>
                  <a:pt x="61226" y="1346965"/>
                </a:cubicBezTo>
                <a:close/>
                <a:moveTo>
                  <a:pt x="1469417" y="979611"/>
                </a:moveTo>
                <a:lnTo>
                  <a:pt x="1469417" y="1102062"/>
                </a:lnTo>
                <a:lnTo>
                  <a:pt x="1714319" y="1102062"/>
                </a:lnTo>
                <a:cubicBezTo>
                  <a:pt x="1748133" y="1102062"/>
                  <a:pt x="1775545" y="1129475"/>
                  <a:pt x="1775545" y="1163289"/>
                </a:cubicBezTo>
                <a:cubicBezTo>
                  <a:pt x="1775545" y="1197103"/>
                  <a:pt x="1748133" y="1224515"/>
                  <a:pt x="1714319" y="1224515"/>
                </a:cubicBezTo>
                <a:lnTo>
                  <a:pt x="1469417" y="1224515"/>
                </a:lnTo>
                <a:lnTo>
                  <a:pt x="1469417" y="1346966"/>
                </a:lnTo>
                <a:lnTo>
                  <a:pt x="1714319" y="1346966"/>
                </a:lnTo>
                <a:cubicBezTo>
                  <a:pt x="1748133" y="1346966"/>
                  <a:pt x="1775545" y="1374378"/>
                  <a:pt x="1775545" y="1408192"/>
                </a:cubicBezTo>
                <a:cubicBezTo>
                  <a:pt x="1775545" y="1442006"/>
                  <a:pt x="1748133" y="1469417"/>
                  <a:pt x="1714319" y="1469417"/>
                </a:cubicBezTo>
                <a:lnTo>
                  <a:pt x="1469417" y="1469417"/>
                </a:lnTo>
                <a:lnTo>
                  <a:pt x="1469417" y="1591869"/>
                </a:lnTo>
                <a:lnTo>
                  <a:pt x="1714319" y="1591869"/>
                </a:lnTo>
                <a:cubicBezTo>
                  <a:pt x="1748133" y="1591869"/>
                  <a:pt x="1775545" y="1619280"/>
                  <a:pt x="1775545" y="1653094"/>
                </a:cubicBezTo>
                <a:cubicBezTo>
                  <a:pt x="1775545" y="1686908"/>
                  <a:pt x="1748133" y="1714320"/>
                  <a:pt x="1714319" y="1714320"/>
                </a:cubicBezTo>
                <a:lnTo>
                  <a:pt x="1469417" y="1714320"/>
                </a:lnTo>
                <a:lnTo>
                  <a:pt x="1469417" y="1836771"/>
                </a:lnTo>
                <a:lnTo>
                  <a:pt x="1714319" y="1836771"/>
                </a:lnTo>
                <a:cubicBezTo>
                  <a:pt x="1748133" y="1836771"/>
                  <a:pt x="1775545" y="1864183"/>
                  <a:pt x="1775545" y="1897997"/>
                </a:cubicBezTo>
                <a:cubicBezTo>
                  <a:pt x="1775545" y="1931811"/>
                  <a:pt x="1748133" y="1959223"/>
                  <a:pt x="1714319" y="1959223"/>
                </a:cubicBezTo>
                <a:lnTo>
                  <a:pt x="1469417" y="1959223"/>
                </a:lnTo>
                <a:lnTo>
                  <a:pt x="1469417" y="2081674"/>
                </a:lnTo>
                <a:lnTo>
                  <a:pt x="1714319" y="2081674"/>
                </a:lnTo>
                <a:cubicBezTo>
                  <a:pt x="1748133" y="2081674"/>
                  <a:pt x="1775545" y="2109086"/>
                  <a:pt x="1775545" y="2142900"/>
                </a:cubicBezTo>
                <a:cubicBezTo>
                  <a:pt x="1775545" y="2176714"/>
                  <a:pt x="1748133" y="2204126"/>
                  <a:pt x="1714319" y="2204126"/>
                </a:cubicBezTo>
                <a:lnTo>
                  <a:pt x="1469417" y="2204126"/>
                </a:lnTo>
                <a:lnTo>
                  <a:pt x="1469417" y="2326577"/>
                </a:lnTo>
                <a:lnTo>
                  <a:pt x="1714319" y="2326577"/>
                </a:lnTo>
                <a:cubicBezTo>
                  <a:pt x="1748133" y="2326577"/>
                  <a:pt x="1775545" y="2353989"/>
                  <a:pt x="1775545" y="2387803"/>
                </a:cubicBezTo>
                <a:cubicBezTo>
                  <a:pt x="1775545" y="2421617"/>
                  <a:pt x="1748133" y="2449028"/>
                  <a:pt x="1714319" y="2449028"/>
                </a:cubicBezTo>
                <a:lnTo>
                  <a:pt x="1469417" y="2449028"/>
                </a:lnTo>
                <a:lnTo>
                  <a:pt x="1469417" y="2571480"/>
                </a:lnTo>
                <a:lnTo>
                  <a:pt x="2204125" y="2571480"/>
                </a:lnTo>
                <a:lnTo>
                  <a:pt x="2204125" y="979611"/>
                </a:lnTo>
                <a:close/>
                <a:moveTo>
                  <a:pt x="1346965" y="734708"/>
                </a:moveTo>
                <a:cubicBezTo>
                  <a:pt x="1313151" y="734708"/>
                  <a:pt x="1285740" y="762120"/>
                  <a:pt x="1285740" y="795934"/>
                </a:cubicBezTo>
                <a:cubicBezTo>
                  <a:pt x="1285740" y="829748"/>
                  <a:pt x="1313151" y="857160"/>
                  <a:pt x="1346965" y="857160"/>
                </a:cubicBezTo>
                <a:lnTo>
                  <a:pt x="2326576" y="857160"/>
                </a:lnTo>
                <a:cubicBezTo>
                  <a:pt x="2360390" y="857160"/>
                  <a:pt x="2387802" y="829748"/>
                  <a:pt x="2387802" y="795934"/>
                </a:cubicBezTo>
                <a:cubicBezTo>
                  <a:pt x="2387802" y="762120"/>
                  <a:pt x="2360390" y="734708"/>
                  <a:pt x="2326576" y="734708"/>
                </a:cubicBezTo>
                <a:close/>
                <a:moveTo>
                  <a:pt x="1714319" y="367354"/>
                </a:moveTo>
                <a:lnTo>
                  <a:pt x="1714319" y="612257"/>
                </a:lnTo>
                <a:lnTo>
                  <a:pt x="1959222" y="612257"/>
                </a:lnTo>
                <a:lnTo>
                  <a:pt x="1959222" y="367354"/>
                </a:lnTo>
                <a:close/>
                <a:moveTo>
                  <a:pt x="1469417" y="122452"/>
                </a:moveTo>
                <a:cubicBezTo>
                  <a:pt x="1435603" y="122452"/>
                  <a:pt x="1408191" y="149863"/>
                  <a:pt x="1408191" y="183677"/>
                </a:cubicBezTo>
                <a:cubicBezTo>
                  <a:pt x="1408191" y="217491"/>
                  <a:pt x="1435603" y="244903"/>
                  <a:pt x="1469417" y="244903"/>
                </a:cubicBezTo>
                <a:lnTo>
                  <a:pt x="2204125" y="244903"/>
                </a:lnTo>
                <a:cubicBezTo>
                  <a:pt x="2237939" y="244903"/>
                  <a:pt x="2265350" y="217491"/>
                  <a:pt x="2265350" y="183677"/>
                </a:cubicBezTo>
                <a:cubicBezTo>
                  <a:pt x="2265350" y="149863"/>
                  <a:pt x="2237939" y="122452"/>
                  <a:pt x="2204125" y="122452"/>
                </a:cubicBezTo>
                <a:close/>
                <a:moveTo>
                  <a:pt x="1469417" y="0"/>
                </a:moveTo>
                <a:lnTo>
                  <a:pt x="2204125" y="0"/>
                </a:lnTo>
                <a:cubicBezTo>
                  <a:pt x="2305567" y="0"/>
                  <a:pt x="2387802" y="82235"/>
                  <a:pt x="2387802" y="183677"/>
                </a:cubicBezTo>
                <a:cubicBezTo>
                  <a:pt x="2387802" y="285119"/>
                  <a:pt x="2305567" y="367354"/>
                  <a:pt x="2204125" y="367354"/>
                </a:cubicBezTo>
                <a:lnTo>
                  <a:pt x="2081673" y="367354"/>
                </a:lnTo>
                <a:lnTo>
                  <a:pt x="2081673" y="612257"/>
                </a:lnTo>
                <a:lnTo>
                  <a:pt x="2326576" y="612257"/>
                </a:lnTo>
                <a:cubicBezTo>
                  <a:pt x="2428018" y="612257"/>
                  <a:pt x="2510253" y="694492"/>
                  <a:pt x="2510253" y="795934"/>
                </a:cubicBezTo>
                <a:cubicBezTo>
                  <a:pt x="2510253" y="897376"/>
                  <a:pt x="2428018" y="979611"/>
                  <a:pt x="2326576" y="979611"/>
                </a:cubicBezTo>
                <a:lnTo>
                  <a:pt x="2326576" y="2632705"/>
                </a:lnTo>
                <a:cubicBezTo>
                  <a:pt x="2326576" y="2666519"/>
                  <a:pt x="2299164" y="2693931"/>
                  <a:pt x="2265350" y="2693931"/>
                </a:cubicBezTo>
                <a:lnTo>
                  <a:pt x="2204125" y="2693931"/>
                </a:lnTo>
                <a:lnTo>
                  <a:pt x="2204125" y="2877608"/>
                </a:lnTo>
                <a:cubicBezTo>
                  <a:pt x="2204125" y="2911422"/>
                  <a:pt x="2176713" y="2938834"/>
                  <a:pt x="2142899" y="2938834"/>
                </a:cubicBezTo>
                <a:lnTo>
                  <a:pt x="2081673" y="2938834"/>
                </a:lnTo>
                <a:lnTo>
                  <a:pt x="2081673" y="3244962"/>
                </a:lnTo>
                <a:cubicBezTo>
                  <a:pt x="2081673" y="3278776"/>
                  <a:pt x="2054262" y="3306188"/>
                  <a:pt x="2020448" y="3306188"/>
                </a:cubicBezTo>
                <a:lnTo>
                  <a:pt x="1897996" y="3306188"/>
                </a:lnTo>
                <a:lnTo>
                  <a:pt x="1897996" y="3612316"/>
                </a:lnTo>
                <a:cubicBezTo>
                  <a:pt x="1897996" y="3646130"/>
                  <a:pt x="1870585" y="3673542"/>
                  <a:pt x="1836771" y="3673542"/>
                </a:cubicBezTo>
                <a:cubicBezTo>
                  <a:pt x="1802957" y="3673542"/>
                  <a:pt x="1775545" y="3646130"/>
                  <a:pt x="1775545" y="3612316"/>
                </a:cubicBezTo>
                <a:lnTo>
                  <a:pt x="1775545" y="3306188"/>
                </a:lnTo>
                <a:lnTo>
                  <a:pt x="1653094" y="3306188"/>
                </a:lnTo>
                <a:cubicBezTo>
                  <a:pt x="1619280" y="3306188"/>
                  <a:pt x="1591868" y="3278776"/>
                  <a:pt x="1591868" y="3244962"/>
                </a:cubicBezTo>
                <a:lnTo>
                  <a:pt x="1591868" y="2938834"/>
                </a:lnTo>
                <a:lnTo>
                  <a:pt x="1530642" y="2938834"/>
                </a:lnTo>
                <a:cubicBezTo>
                  <a:pt x="1496828" y="2938834"/>
                  <a:pt x="1469417" y="2911422"/>
                  <a:pt x="1469417" y="2877608"/>
                </a:cubicBezTo>
                <a:lnTo>
                  <a:pt x="1469417" y="2693931"/>
                </a:lnTo>
                <a:lnTo>
                  <a:pt x="1408191" y="2693931"/>
                </a:lnTo>
                <a:cubicBezTo>
                  <a:pt x="1374377" y="2693931"/>
                  <a:pt x="1346965" y="2666519"/>
                  <a:pt x="1346965" y="2632705"/>
                </a:cubicBezTo>
                <a:lnTo>
                  <a:pt x="1346965" y="979611"/>
                </a:lnTo>
                <a:cubicBezTo>
                  <a:pt x="1245523" y="979611"/>
                  <a:pt x="1163288" y="897376"/>
                  <a:pt x="1163288" y="795934"/>
                </a:cubicBezTo>
                <a:cubicBezTo>
                  <a:pt x="1163288" y="694492"/>
                  <a:pt x="1245523" y="612257"/>
                  <a:pt x="1346965" y="612257"/>
                </a:cubicBezTo>
                <a:lnTo>
                  <a:pt x="1591868" y="612257"/>
                </a:lnTo>
                <a:lnTo>
                  <a:pt x="1591868" y="367354"/>
                </a:lnTo>
                <a:lnTo>
                  <a:pt x="1469417" y="367354"/>
                </a:lnTo>
                <a:cubicBezTo>
                  <a:pt x="1367975" y="367354"/>
                  <a:pt x="1285740" y="285119"/>
                  <a:pt x="1285740" y="183677"/>
                </a:cubicBezTo>
                <a:cubicBezTo>
                  <a:pt x="1285740" y="82235"/>
                  <a:pt x="1367975" y="0"/>
                  <a:pt x="1469417" y="0"/>
                </a:cubicBezTo>
                <a:close/>
              </a:path>
            </a:pathLst>
          </a:custGeom>
          <a:solidFill>
            <a:schemeClr val="accent6"/>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s-ES_tradnl"/>
          </a:p>
        </p:txBody>
      </p:sp>
      <p:sp>
        <p:nvSpPr>
          <p:cNvPr id="61" name="Freeform: Shape 60">
            <a:extLst>
              <a:ext uri="{FF2B5EF4-FFF2-40B4-BE49-F238E27FC236}">
                <a16:creationId xmlns:a16="http://schemas.microsoft.com/office/drawing/2014/main" id="{4CAA81AB-A0B1-490A-8B27-4E9E45B06526}"/>
              </a:ext>
            </a:extLst>
          </p:cNvPr>
          <p:cNvSpPr>
            <a:spLocks noChangeAspect="1"/>
          </p:cNvSpPr>
          <p:nvPr/>
        </p:nvSpPr>
        <p:spPr>
          <a:xfrm>
            <a:off x="7556272" y="3225800"/>
            <a:ext cx="498845" cy="498845"/>
          </a:xfrm>
          <a:custGeom>
            <a:avLst/>
            <a:gdLst>
              <a:gd name="connsiteX0" fmla="*/ 550664 w 863203"/>
              <a:gd name="connsiteY0" fmla="*/ 729257 h 863203"/>
              <a:gd name="connsiteX1" fmla="*/ 550664 w 863203"/>
              <a:gd name="connsiteY1" fmla="*/ 788789 h 863203"/>
              <a:gd name="connsiteX2" fmla="*/ 610195 w 863203"/>
              <a:gd name="connsiteY2" fmla="*/ 788789 h 863203"/>
              <a:gd name="connsiteX3" fmla="*/ 610195 w 863203"/>
              <a:gd name="connsiteY3" fmla="*/ 729257 h 863203"/>
              <a:gd name="connsiteX4" fmla="*/ 431602 w 863203"/>
              <a:gd name="connsiteY4" fmla="*/ 729257 h 863203"/>
              <a:gd name="connsiteX5" fmla="*/ 431602 w 863203"/>
              <a:gd name="connsiteY5" fmla="*/ 788789 h 863203"/>
              <a:gd name="connsiteX6" fmla="*/ 491133 w 863203"/>
              <a:gd name="connsiteY6" fmla="*/ 788789 h 863203"/>
              <a:gd name="connsiteX7" fmla="*/ 491133 w 863203"/>
              <a:gd name="connsiteY7" fmla="*/ 729257 h 863203"/>
              <a:gd name="connsiteX8" fmla="*/ 312539 w 863203"/>
              <a:gd name="connsiteY8" fmla="*/ 729257 h 863203"/>
              <a:gd name="connsiteX9" fmla="*/ 312539 w 863203"/>
              <a:gd name="connsiteY9" fmla="*/ 788789 h 863203"/>
              <a:gd name="connsiteX10" fmla="*/ 372070 w 863203"/>
              <a:gd name="connsiteY10" fmla="*/ 788789 h 863203"/>
              <a:gd name="connsiteX11" fmla="*/ 372070 w 863203"/>
              <a:gd name="connsiteY11" fmla="*/ 729257 h 863203"/>
              <a:gd name="connsiteX12" fmla="*/ 104180 w 863203"/>
              <a:gd name="connsiteY12" fmla="*/ 684609 h 863203"/>
              <a:gd name="connsiteX13" fmla="*/ 29766 w 863203"/>
              <a:gd name="connsiteY13" fmla="*/ 759023 h 863203"/>
              <a:gd name="connsiteX14" fmla="*/ 104180 w 863203"/>
              <a:gd name="connsiteY14" fmla="*/ 833437 h 863203"/>
              <a:gd name="connsiteX15" fmla="*/ 148828 w 863203"/>
              <a:gd name="connsiteY15" fmla="*/ 833437 h 863203"/>
              <a:gd name="connsiteX16" fmla="*/ 148828 w 863203"/>
              <a:gd name="connsiteY16" fmla="*/ 803672 h 863203"/>
              <a:gd name="connsiteX17" fmla="*/ 104180 w 863203"/>
              <a:gd name="connsiteY17" fmla="*/ 803672 h 863203"/>
              <a:gd name="connsiteX18" fmla="*/ 59531 w 863203"/>
              <a:gd name="connsiteY18" fmla="*/ 759023 h 863203"/>
              <a:gd name="connsiteX19" fmla="*/ 104180 w 863203"/>
              <a:gd name="connsiteY19" fmla="*/ 714375 h 863203"/>
              <a:gd name="connsiteX20" fmla="*/ 324743 w 863203"/>
              <a:gd name="connsiteY20" fmla="*/ 479196 h 863203"/>
              <a:gd name="connsiteX21" fmla="*/ 292239 w 863203"/>
              <a:gd name="connsiteY21" fmla="*/ 488424 h 863203"/>
              <a:gd name="connsiteX22" fmla="*/ 303088 w 863203"/>
              <a:gd name="connsiteY22" fmla="*/ 516165 h 863203"/>
              <a:gd name="connsiteX23" fmla="*/ 330116 w 863203"/>
              <a:gd name="connsiteY23" fmla="*/ 508471 h 863203"/>
              <a:gd name="connsiteX24" fmla="*/ 357188 w 863203"/>
              <a:gd name="connsiteY24" fmla="*/ 476250 h 863203"/>
              <a:gd name="connsiteX25" fmla="*/ 357188 w 863203"/>
              <a:gd name="connsiteY25" fmla="*/ 506015 h 863203"/>
              <a:gd name="connsiteX26" fmla="*/ 506016 w 863203"/>
              <a:gd name="connsiteY26" fmla="*/ 654843 h 863203"/>
              <a:gd name="connsiteX27" fmla="*/ 535781 w 863203"/>
              <a:gd name="connsiteY27" fmla="*/ 654843 h 863203"/>
              <a:gd name="connsiteX28" fmla="*/ 357188 w 863203"/>
              <a:gd name="connsiteY28" fmla="*/ 476250 h 863203"/>
              <a:gd name="connsiteX29" fmla="*/ 357188 w 863203"/>
              <a:gd name="connsiteY29" fmla="*/ 446484 h 863203"/>
              <a:gd name="connsiteX30" fmla="*/ 565547 w 863203"/>
              <a:gd name="connsiteY30" fmla="*/ 654843 h 863203"/>
              <a:gd name="connsiteX31" fmla="*/ 595313 w 863203"/>
              <a:gd name="connsiteY31" fmla="*/ 654843 h 863203"/>
              <a:gd name="connsiteX32" fmla="*/ 589404 w 863203"/>
              <a:gd name="connsiteY32" fmla="*/ 602798 h 863203"/>
              <a:gd name="connsiteX33" fmla="*/ 625078 w 863203"/>
              <a:gd name="connsiteY33" fmla="*/ 595312 h 863203"/>
              <a:gd name="connsiteX34" fmla="*/ 714375 w 863203"/>
              <a:gd name="connsiteY34" fmla="*/ 684609 h 863203"/>
              <a:gd name="connsiteX35" fmla="*/ 744141 w 863203"/>
              <a:gd name="connsiteY35" fmla="*/ 684609 h 863203"/>
              <a:gd name="connsiteX36" fmla="*/ 740673 w 863203"/>
              <a:gd name="connsiteY36" fmla="*/ 656585 h 863203"/>
              <a:gd name="connsiteX37" fmla="*/ 759023 w 863203"/>
              <a:gd name="connsiteY37" fmla="*/ 654843 h 863203"/>
              <a:gd name="connsiteX38" fmla="*/ 863203 w 863203"/>
              <a:gd name="connsiteY38" fmla="*/ 759023 h 863203"/>
              <a:gd name="connsiteX39" fmla="*/ 759023 w 863203"/>
              <a:gd name="connsiteY39" fmla="*/ 863203 h 863203"/>
              <a:gd name="connsiteX40" fmla="*/ 104180 w 863203"/>
              <a:gd name="connsiteY40" fmla="*/ 863203 h 863203"/>
              <a:gd name="connsiteX41" fmla="*/ 0 w 863203"/>
              <a:gd name="connsiteY41" fmla="*/ 759023 h 863203"/>
              <a:gd name="connsiteX42" fmla="*/ 104180 w 863203"/>
              <a:gd name="connsiteY42" fmla="*/ 654843 h 863203"/>
              <a:gd name="connsiteX43" fmla="*/ 208359 w 863203"/>
              <a:gd name="connsiteY43" fmla="*/ 759023 h 863203"/>
              <a:gd name="connsiteX44" fmla="*/ 238125 w 863203"/>
              <a:gd name="connsiteY44" fmla="*/ 759023 h 863203"/>
              <a:gd name="connsiteX45" fmla="*/ 150168 w 863203"/>
              <a:gd name="connsiteY45" fmla="*/ 633382 h 863203"/>
              <a:gd name="connsiteX46" fmla="*/ 357188 w 863203"/>
              <a:gd name="connsiteY46" fmla="*/ 446484 h 863203"/>
              <a:gd name="connsiteX47" fmla="*/ 282774 w 863203"/>
              <a:gd name="connsiteY47" fmla="*/ 282773 h 863203"/>
              <a:gd name="connsiteX48" fmla="*/ 398532 w 863203"/>
              <a:gd name="connsiteY48" fmla="*/ 330725 h 863203"/>
              <a:gd name="connsiteX49" fmla="*/ 356443 w 863203"/>
              <a:gd name="connsiteY49" fmla="*/ 372814 h 863203"/>
              <a:gd name="connsiteX50" fmla="*/ 209104 w 863203"/>
              <a:gd name="connsiteY50" fmla="*/ 372814 h 863203"/>
              <a:gd name="connsiteX51" fmla="*/ 167015 w 863203"/>
              <a:gd name="connsiteY51" fmla="*/ 330725 h 863203"/>
              <a:gd name="connsiteX52" fmla="*/ 282774 w 863203"/>
              <a:gd name="connsiteY52" fmla="*/ 282773 h 863203"/>
              <a:gd name="connsiteX53" fmla="*/ 282774 w 863203"/>
              <a:gd name="connsiteY53" fmla="*/ 163707 h 863203"/>
              <a:gd name="connsiteX54" fmla="*/ 461680 w 863203"/>
              <a:gd name="connsiteY54" fmla="*/ 237812 h 863203"/>
              <a:gd name="connsiteX55" fmla="*/ 419576 w 863203"/>
              <a:gd name="connsiteY55" fmla="*/ 279901 h 863203"/>
              <a:gd name="connsiteX56" fmla="*/ 145956 w 863203"/>
              <a:gd name="connsiteY56" fmla="*/ 279901 h 863203"/>
              <a:gd name="connsiteX57" fmla="*/ 103867 w 863203"/>
              <a:gd name="connsiteY57" fmla="*/ 237812 h 863203"/>
              <a:gd name="connsiteX58" fmla="*/ 282774 w 863203"/>
              <a:gd name="connsiteY58" fmla="*/ 163707 h 863203"/>
              <a:gd name="connsiteX59" fmla="*/ 759024 w 863203"/>
              <a:gd name="connsiteY59" fmla="*/ 117559 h 863203"/>
              <a:gd name="connsiteX60" fmla="*/ 773907 w 863203"/>
              <a:gd name="connsiteY60" fmla="*/ 119062 h 863203"/>
              <a:gd name="connsiteX61" fmla="*/ 788789 w 863203"/>
              <a:gd name="connsiteY61" fmla="*/ 117559 h 863203"/>
              <a:gd name="connsiteX62" fmla="*/ 788789 w 863203"/>
              <a:gd name="connsiteY62" fmla="*/ 226754 h 863203"/>
              <a:gd name="connsiteX63" fmla="*/ 803672 w 863203"/>
              <a:gd name="connsiteY63" fmla="*/ 256520 h 863203"/>
              <a:gd name="connsiteX64" fmla="*/ 803672 w 863203"/>
              <a:gd name="connsiteY64" fmla="*/ 632891 h 863203"/>
              <a:gd name="connsiteX65" fmla="*/ 759024 w 863203"/>
              <a:gd name="connsiteY65" fmla="*/ 625078 h 863203"/>
              <a:gd name="connsiteX66" fmla="*/ 744141 w 863203"/>
              <a:gd name="connsiteY66" fmla="*/ 626254 h 863203"/>
              <a:gd name="connsiteX67" fmla="*/ 744141 w 863203"/>
              <a:gd name="connsiteY67" fmla="*/ 256520 h 863203"/>
              <a:gd name="connsiteX68" fmla="*/ 759024 w 863203"/>
              <a:gd name="connsiteY68" fmla="*/ 226754 h 863203"/>
              <a:gd name="connsiteX69" fmla="*/ 282766 w 863203"/>
              <a:gd name="connsiteY69" fmla="*/ 44660 h 863203"/>
              <a:gd name="connsiteX70" fmla="*/ 545857 w 863203"/>
              <a:gd name="connsiteY70" fmla="*/ 153636 h 863203"/>
              <a:gd name="connsiteX71" fmla="*/ 503768 w 863203"/>
              <a:gd name="connsiteY71" fmla="*/ 195724 h 863203"/>
              <a:gd name="connsiteX72" fmla="*/ 61764 w 863203"/>
              <a:gd name="connsiteY72" fmla="*/ 195724 h 863203"/>
              <a:gd name="connsiteX73" fmla="*/ 19675 w 863203"/>
              <a:gd name="connsiteY73" fmla="*/ 153636 h 863203"/>
              <a:gd name="connsiteX74" fmla="*/ 282766 w 863203"/>
              <a:gd name="connsiteY74" fmla="*/ 44660 h 863203"/>
              <a:gd name="connsiteX75" fmla="*/ 773906 w 863203"/>
              <a:gd name="connsiteY75" fmla="*/ 0 h 863203"/>
              <a:gd name="connsiteX76" fmla="*/ 818555 w 863203"/>
              <a:gd name="connsiteY76" fmla="*/ 44648 h 863203"/>
              <a:gd name="connsiteX77" fmla="*/ 773906 w 863203"/>
              <a:gd name="connsiteY77" fmla="*/ 89297 h 863203"/>
              <a:gd name="connsiteX78" fmla="*/ 729258 w 863203"/>
              <a:gd name="connsiteY78" fmla="*/ 44648 h 863203"/>
              <a:gd name="connsiteX79" fmla="*/ 773906 w 863203"/>
              <a:gd name="connsiteY79" fmla="*/ 0 h 8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63203" h="863203">
                <a:moveTo>
                  <a:pt x="550664" y="729257"/>
                </a:moveTo>
                <a:lnTo>
                  <a:pt x="550664" y="788789"/>
                </a:lnTo>
                <a:lnTo>
                  <a:pt x="610195" y="788789"/>
                </a:lnTo>
                <a:lnTo>
                  <a:pt x="610195" y="729257"/>
                </a:lnTo>
                <a:close/>
                <a:moveTo>
                  <a:pt x="431602" y="729257"/>
                </a:moveTo>
                <a:lnTo>
                  <a:pt x="431602" y="788789"/>
                </a:lnTo>
                <a:lnTo>
                  <a:pt x="491133" y="788789"/>
                </a:lnTo>
                <a:lnTo>
                  <a:pt x="491133" y="729257"/>
                </a:lnTo>
                <a:close/>
                <a:moveTo>
                  <a:pt x="312539" y="729257"/>
                </a:moveTo>
                <a:lnTo>
                  <a:pt x="312539" y="788789"/>
                </a:lnTo>
                <a:lnTo>
                  <a:pt x="372070" y="788789"/>
                </a:lnTo>
                <a:lnTo>
                  <a:pt x="372070" y="729257"/>
                </a:lnTo>
                <a:close/>
                <a:moveTo>
                  <a:pt x="104180" y="684609"/>
                </a:moveTo>
                <a:cubicBezTo>
                  <a:pt x="63148" y="684609"/>
                  <a:pt x="29766" y="717991"/>
                  <a:pt x="29766" y="759023"/>
                </a:cubicBezTo>
                <a:cubicBezTo>
                  <a:pt x="29766" y="800055"/>
                  <a:pt x="63148" y="833437"/>
                  <a:pt x="104180" y="833437"/>
                </a:cubicBezTo>
                <a:lnTo>
                  <a:pt x="148828" y="833437"/>
                </a:lnTo>
                <a:lnTo>
                  <a:pt x="148828" y="803672"/>
                </a:lnTo>
                <a:lnTo>
                  <a:pt x="104180" y="803672"/>
                </a:lnTo>
                <a:cubicBezTo>
                  <a:pt x="79564" y="803672"/>
                  <a:pt x="59531" y="783639"/>
                  <a:pt x="59531" y="759023"/>
                </a:cubicBezTo>
                <a:cubicBezTo>
                  <a:pt x="59531" y="734407"/>
                  <a:pt x="79564" y="714375"/>
                  <a:pt x="104180" y="714375"/>
                </a:cubicBezTo>
                <a:close/>
                <a:moveTo>
                  <a:pt x="324743" y="479196"/>
                </a:moveTo>
                <a:cubicBezTo>
                  <a:pt x="313640" y="481235"/>
                  <a:pt x="302702" y="484346"/>
                  <a:pt x="292239" y="488424"/>
                </a:cubicBezTo>
                <a:lnTo>
                  <a:pt x="303088" y="516165"/>
                </a:lnTo>
                <a:cubicBezTo>
                  <a:pt x="311795" y="512757"/>
                  <a:pt x="320873" y="510168"/>
                  <a:pt x="330116" y="508471"/>
                </a:cubicBezTo>
                <a:close/>
                <a:moveTo>
                  <a:pt x="357188" y="476250"/>
                </a:moveTo>
                <a:lnTo>
                  <a:pt x="357188" y="506015"/>
                </a:lnTo>
                <a:cubicBezTo>
                  <a:pt x="439251" y="506015"/>
                  <a:pt x="506016" y="572780"/>
                  <a:pt x="506016" y="654843"/>
                </a:cubicBezTo>
                <a:lnTo>
                  <a:pt x="535781" y="654843"/>
                </a:lnTo>
                <a:cubicBezTo>
                  <a:pt x="535781" y="556364"/>
                  <a:pt x="455667" y="476250"/>
                  <a:pt x="357188" y="476250"/>
                </a:cubicBezTo>
                <a:close/>
                <a:moveTo>
                  <a:pt x="357188" y="446484"/>
                </a:moveTo>
                <a:cubicBezTo>
                  <a:pt x="472083" y="446484"/>
                  <a:pt x="565547" y="539948"/>
                  <a:pt x="565547" y="654843"/>
                </a:cubicBezTo>
                <a:lnTo>
                  <a:pt x="595313" y="654843"/>
                </a:lnTo>
                <a:cubicBezTo>
                  <a:pt x="595313" y="636954"/>
                  <a:pt x="593169" y="619571"/>
                  <a:pt x="589404" y="602798"/>
                </a:cubicBezTo>
                <a:cubicBezTo>
                  <a:pt x="600611" y="597917"/>
                  <a:pt x="612740" y="595312"/>
                  <a:pt x="625078" y="595312"/>
                </a:cubicBezTo>
                <a:cubicBezTo>
                  <a:pt x="674325" y="595312"/>
                  <a:pt x="714375" y="635362"/>
                  <a:pt x="714375" y="684609"/>
                </a:cubicBezTo>
                <a:lnTo>
                  <a:pt x="744141" y="684609"/>
                </a:lnTo>
                <a:cubicBezTo>
                  <a:pt x="744141" y="674935"/>
                  <a:pt x="742861" y="665589"/>
                  <a:pt x="740673" y="656585"/>
                </a:cubicBezTo>
                <a:cubicBezTo>
                  <a:pt x="746701" y="655513"/>
                  <a:pt x="752817" y="654843"/>
                  <a:pt x="759023" y="654843"/>
                </a:cubicBezTo>
                <a:cubicBezTo>
                  <a:pt x="816456" y="654843"/>
                  <a:pt x="863203" y="701590"/>
                  <a:pt x="863203" y="759023"/>
                </a:cubicBezTo>
                <a:cubicBezTo>
                  <a:pt x="863203" y="816456"/>
                  <a:pt x="816456" y="863203"/>
                  <a:pt x="759023" y="863203"/>
                </a:cubicBezTo>
                <a:lnTo>
                  <a:pt x="104180" y="863203"/>
                </a:lnTo>
                <a:cubicBezTo>
                  <a:pt x="46747" y="863203"/>
                  <a:pt x="0" y="816456"/>
                  <a:pt x="0" y="759023"/>
                </a:cubicBezTo>
                <a:cubicBezTo>
                  <a:pt x="0" y="701590"/>
                  <a:pt x="46747" y="654843"/>
                  <a:pt x="104180" y="654843"/>
                </a:cubicBezTo>
                <a:cubicBezTo>
                  <a:pt x="161612" y="654843"/>
                  <a:pt x="208359" y="701590"/>
                  <a:pt x="208359" y="759023"/>
                </a:cubicBezTo>
                <a:lnTo>
                  <a:pt x="238125" y="759023"/>
                </a:lnTo>
                <a:cubicBezTo>
                  <a:pt x="238125" y="701337"/>
                  <a:pt x="201409" y="652194"/>
                  <a:pt x="150168" y="633382"/>
                </a:cubicBezTo>
                <a:cubicBezTo>
                  <a:pt x="160973" y="527744"/>
                  <a:pt x="249674" y="446484"/>
                  <a:pt x="357188" y="446484"/>
                </a:cubicBezTo>
                <a:close/>
                <a:moveTo>
                  <a:pt x="282774" y="282773"/>
                </a:moveTo>
                <a:cubicBezTo>
                  <a:pt x="324669" y="282773"/>
                  <a:pt x="366564" y="298757"/>
                  <a:pt x="398532" y="330725"/>
                </a:cubicBezTo>
                <a:lnTo>
                  <a:pt x="356443" y="372814"/>
                </a:lnTo>
                <a:cubicBezTo>
                  <a:pt x="315754" y="332124"/>
                  <a:pt x="249793" y="332124"/>
                  <a:pt x="209104" y="372814"/>
                </a:cubicBezTo>
                <a:lnTo>
                  <a:pt x="167015" y="330725"/>
                </a:lnTo>
                <a:cubicBezTo>
                  <a:pt x="198984" y="298757"/>
                  <a:pt x="240879" y="282773"/>
                  <a:pt x="282774" y="282773"/>
                </a:cubicBezTo>
                <a:close/>
                <a:moveTo>
                  <a:pt x="282774" y="163707"/>
                </a:moveTo>
                <a:cubicBezTo>
                  <a:pt x="347525" y="163707"/>
                  <a:pt x="412277" y="188408"/>
                  <a:pt x="461680" y="237812"/>
                </a:cubicBezTo>
                <a:lnTo>
                  <a:pt x="419576" y="279901"/>
                </a:lnTo>
                <a:cubicBezTo>
                  <a:pt x="344016" y="204341"/>
                  <a:pt x="221516" y="204341"/>
                  <a:pt x="145956" y="279901"/>
                </a:cubicBezTo>
                <a:lnTo>
                  <a:pt x="103867" y="237812"/>
                </a:lnTo>
                <a:cubicBezTo>
                  <a:pt x="153271" y="188408"/>
                  <a:pt x="218022" y="163707"/>
                  <a:pt x="282774" y="163707"/>
                </a:cubicBezTo>
                <a:close/>
                <a:moveTo>
                  <a:pt x="759024" y="117559"/>
                </a:moveTo>
                <a:cubicBezTo>
                  <a:pt x="763831" y="118541"/>
                  <a:pt x="768817" y="119062"/>
                  <a:pt x="773907" y="119062"/>
                </a:cubicBezTo>
                <a:cubicBezTo>
                  <a:pt x="778997" y="119062"/>
                  <a:pt x="783982" y="118541"/>
                  <a:pt x="788789" y="117559"/>
                </a:cubicBezTo>
                <a:lnTo>
                  <a:pt x="788789" y="226754"/>
                </a:lnTo>
                <a:lnTo>
                  <a:pt x="803672" y="256520"/>
                </a:lnTo>
                <a:lnTo>
                  <a:pt x="803672" y="632891"/>
                </a:lnTo>
                <a:cubicBezTo>
                  <a:pt x="789682" y="627920"/>
                  <a:pt x="774695" y="625078"/>
                  <a:pt x="759024" y="625078"/>
                </a:cubicBezTo>
                <a:cubicBezTo>
                  <a:pt x="754008" y="625078"/>
                  <a:pt x="749082" y="625703"/>
                  <a:pt x="744141" y="626254"/>
                </a:cubicBezTo>
                <a:lnTo>
                  <a:pt x="744141" y="256520"/>
                </a:lnTo>
                <a:lnTo>
                  <a:pt x="759024" y="226754"/>
                </a:lnTo>
                <a:close/>
                <a:moveTo>
                  <a:pt x="282766" y="44660"/>
                </a:moveTo>
                <a:cubicBezTo>
                  <a:pt x="377987" y="44660"/>
                  <a:pt x="473207" y="80985"/>
                  <a:pt x="545857" y="153636"/>
                </a:cubicBezTo>
                <a:lnTo>
                  <a:pt x="503768" y="195724"/>
                </a:lnTo>
                <a:cubicBezTo>
                  <a:pt x="381714" y="73670"/>
                  <a:pt x="183832" y="73670"/>
                  <a:pt x="61764" y="195724"/>
                </a:cubicBezTo>
                <a:lnTo>
                  <a:pt x="19675" y="153636"/>
                </a:lnTo>
                <a:cubicBezTo>
                  <a:pt x="92326" y="80985"/>
                  <a:pt x="187546" y="44660"/>
                  <a:pt x="282766" y="44660"/>
                </a:cubicBezTo>
                <a:close/>
                <a:moveTo>
                  <a:pt x="773906" y="0"/>
                </a:moveTo>
                <a:cubicBezTo>
                  <a:pt x="798565" y="0"/>
                  <a:pt x="818555" y="19990"/>
                  <a:pt x="818555" y="44648"/>
                </a:cubicBezTo>
                <a:cubicBezTo>
                  <a:pt x="818555" y="69307"/>
                  <a:pt x="798565" y="89297"/>
                  <a:pt x="773906" y="89297"/>
                </a:cubicBezTo>
                <a:cubicBezTo>
                  <a:pt x="749248" y="89297"/>
                  <a:pt x="729258" y="69307"/>
                  <a:pt x="729258" y="44648"/>
                </a:cubicBezTo>
                <a:cubicBezTo>
                  <a:pt x="729258" y="19990"/>
                  <a:pt x="749248" y="0"/>
                  <a:pt x="773906" y="0"/>
                </a:cubicBezTo>
                <a:close/>
              </a:path>
            </a:pathLst>
          </a:custGeom>
          <a:solidFill>
            <a:schemeClr val="accent3"/>
          </a:solidFill>
          <a:ln>
            <a:noFill/>
          </a:ln>
        </p:spPr>
        <p:txBody>
          <a:bodyPr rtlCol="0" anchor="ctr"/>
          <a:lstStyle/>
          <a:p>
            <a:endParaRPr lang="en-US"/>
          </a:p>
        </p:txBody>
      </p:sp>
      <p:sp>
        <p:nvSpPr>
          <p:cNvPr id="62" name="Freeform: Shape 61">
            <a:extLst>
              <a:ext uri="{FF2B5EF4-FFF2-40B4-BE49-F238E27FC236}">
                <a16:creationId xmlns:a16="http://schemas.microsoft.com/office/drawing/2014/main" id="{C3A30F45-1B64-4F7B-9A0D-FD61F8115BE0}"/>
              </a:ext>
            </a:extLst>
          </p:cNvPr>
          <p:cNvSpPr>
            <a:spLocks noChangeAspect="1"/>
          </p:cNvSpPr>
          <p:nvPr/>
        </p:nvSpPr>
        <p:spPr>
          <a:xfrm>
            <a:off x="3502931" y="3289299"/>
            <a:ext cx="510029" cy="501807"/>
          </a:xfrm>
          <a:custGeom>
            <a:avLst/>
            <a:gdLst>
              <a:gd name="connsiteX0" fmla="*/ 177850 w 877345"/>
              <a:gd name="connsiteY0" fmla="*/ 788402 h 863203"/>
              <a:gd name="connsiteX1" fmla="*/ 222498 w 877345"/>
              <a:gd name="connsiteY1" fmla="*/ 803672 h 863203"/>
              <a:gd name="connsiteX2" fmla="*/ 639217 w 877345"/>
              <a:gd name="connsiteY2" fmla="*/ 803672 h 863203"/>
              <a:gd name="connsiteX3" fmla="*/ 683866 w 877345"/>
              <a:gd name="connsiteY3" fmla="*/ 788402 h 863203"/>
              <a:gd name="connsiteX4" fmla="*/ 683866 w 877345"/>
              <a:gd name="connsiteY4" fmla="*/ 818555 h 863203"/>
              <a:gd name="connsiteX5" fmla="*/ 639217 w 877345"/>
              <a:gd name="connsiteY5" fmla="*/ 863203 h 863203"/>
              <a:gd name="connsiteX6" fmla="*/ 222498 w 877345"/>
              <a:gd name="connsiteY6" fmla="*/ 863203 h 863203"/>
              <a:gd name="connsiteX7" fmla="*/ 177850 w 877345"/>
              <a:gd name="connsiteY7" fmla="*/ 818555 h 863203"/>
              <a:gd name="connsiteX8" fmla="*/ 585847 w 877345"/>
              <a:gd name="connsiteY8" fmla="*/ 684609 h 863203"/>
              <a:gd name="connsiteX9" fmla="*/ 594568 w 877345"/>
              <a:gd name="connsiteY9" fmla="*/ 684609 h 863203"/>
              <a:gd name="connsiteX10" fmla="*/ 594598 w 877345"/>
              <a:gd name="connsiteY10" fmla="*/ 714375 h 863203"/>
              <a:gd name="connsiteX11" fmla="*/ 585847 w 877345"/>
              <a:gd name="connsiteY11" fmla="*/ 714375 h 863203"/>
              <a:gd name="connsiteX12" fmla="*/ 570964 w 877345"/>
              <a:gd name="connsiteY12" fmla="*/ 699492 h 863203"/>
              <a:gd name="connsiteX13" fmla="*/ 415975 w 877345"/>
              <a:gd name="connsiteY13" fmla="*/ 684609 h 863203"/>
              <a:gd name="connsiteX14" fmla="*/ 445756 w 877345"/>
              <a:gd name="connsiteY14" fmla="*/ 684609 h 863203"/>
              <a:gd name="connsiteX15" fmla="*/ 445756 w 877345"/>
              <a:gd name="connsiteY15" fmla="*/ 714375 h 863203"/>
              <a:gd name="connsiteX16" fmla="*/ 415975 w 877345"/>
              <a:gd name="connsiteY16" fmla="*/ 714375 h 863203"/>
              <a:gd name="connsiteX17" fmla="*/ 267147 w 877345"/>
              <a:gd name="connsiteY17" fmla="*/ 684609 h 863203"/>
              <a:gd name="connsiteX18" fmla="*/ 275868 w 877345"/>
              <a:gd name="connsiteY18" fmla="*/ 684609 h 863203"/>
              <a:gd name="connsiteX19" fmla="*/ 290751 w 877345"/>
              <a:gd name="connsiteY19" fmla="*/ 699492 h 863203"/>
              <a:gd name="connsiteX20" fmla="*/ 275868 w 877345"/>
              <a:gd name="connsiteY20" fmla="*/ 714375 h 863203"/>
              <a:gd name="connsiteX21" fmla="*/ 267147 w 877345"/>
              <a:gd name="connsiteY21" fmla="*/ 714375 h 863203"/>
              <a:gd name="connsiteX22" fmla="*/ 585847 w 877345"/>
              <a:gd name="connsiteY22" fmla="*/ 654843 h 863203"/>
              <a:gd name="connsiteX23" fmla="*/ 564803 w 877345"/>
              <a:gd name="connsiteY23" fmla="*/ 663565 h 863203"/>
              <a:gd name="connsiteX24" fmla="*/ 528876 w 877345"/>
              <a:gd name="connsiteY24" fmla="*/ 699492 h 863203"/>
              <a:gd name="connsiteX25" fmla="*/ 564803 w 877345"/>
              <a:gd name="connsiteY25" fmla="*/ 735419 h 863203"/>
              <a:gd name="connsiteX26" fmla="*/ 585847 w 877345"/>
              <a:gd name="connsiteY26" fmla="*/ 744140 h 863203"/>
              <a:gd name="connsiteX27" fmla="*/ 594569 w 877345"/>
              <a:gd name="connsiteY27" fmla="*/ 744140 h 863203"/>
              <a:gd name="connsiteX28" fmla="*/ 624334 w 877345"/>
              <a:gd name="connsiteY28" fmla="*/ 714375 h 863203"/>
              <a:gd name="connsiteX29" fmla="*/ 624334 w 877345"/>
              <a:gd name="connsiteY29" fmla="*/ 684609 h 863203"/>
              <a:gd name="connsiteX30" fmla="*/ 594569 w 877345"/>
              <a:gd name="connsiteY30" fmla="*/ 654843 h 863203"/>
              <a:gd name="connsiteX31" fmla="*/ 415975 w 877345"/>
              <a:gd name="connsiteY31" fmla="*/ 654843 h 863203"/>
              <a:gd name="connsiteX32" fmla="*/ 386209 w 877345"/>
              <a:gd name="connsiteY32" fmla="*/ 684609 h 863203"/>
              <a:gd name="connsiteX33" fmla="*/ 386209 w 877345"/>
              <a:gd name="connsiteY33" fmla="*/ 714375 h 863203"/>
              <a:gd name="connsiteX34" fmla="*/ 415975 w 877345"/>
              <a:gd name="connsiteY34" fmla="*/ 744140 h 863203"/>
              <a:gd name="connsiteX35" fmla="*/ 445741 w 877345"/>
              <a:gd name="connsiteY35" fmla="*/ 744140 h 863203"/>
              <a:gd name="connsiteX36" fmla="*/ 475506 w 877345"/>
              <a:gd name="connsiteY36" fmla="*/ 714375 h 863203"/>
              <a:gd name="connsiteX37" fmla="*/ 475506 w 877345"/>
              <a:gd name="connsiteY37" fmla="*/ 684609 h 863203"/>
              <a:gd name="connsiteX38" fmla="*/ 445741 w 877345"/>
              <a:gd name="connsiteY38" fmla="*/ 654843 h 863203"/>
              <a:gd name="connsiteX39" fmla="*/ 267147 w 877345"/>
              <a:gd name="connsiteY39" fmla="*/ 654843 h 863203"/>
              <a:gd name="connsiteX40" fmla="*/ 237381 w 877345"/>
              <a:gd name="connsiteY40" fmla="*/ 684609 h 863203"/>
              <a:gd name="connsiteX41" fmla="*/ 237381 w 877345"/>
              <a:gd name="connsiteY41" fmla="*/ 714375 h 863203"/>
              <a:gd name="connsiteX42" fmla="*/ 267147 w 877345"/>
              <a:gd name="connsiteY42" fmla="*/ 744140 h 863203"/>
              <a:gd name="connsiteX43" fmla="*/ 275868 w 877345"/>
              <a:gd name="connsiteY43" fmla="*/ 744140 h 863203"/>
              <a:gd name="connsiteX44" fmla="*/ 296913 w 877345"/>
              <a:gd name="connsiteY44" fmla="*/ 735419 h 863203"/>
              <a:gd name="connsiteX45" fmla="*/ 332840 w 877345"/>
              <a:gd name="connsiteY45" fmla="*/ 699492 h 863203"/>
              <a:gd name="connsiteX46" fmla="*/ 296913 w 877345"/>
              <a:gd name="connsiteY46" fmla="*/ 663565 h 863203"/>
              <a:gd name="connsiteX47" fmla="*/ 275868 w 877345"/>
              <a:gd name="connsiteY47" fmla="*/ 654843 h 863203"/>
              <a:gd name="connsiteX48" fmla="*/ 251102 w 877345"/>
              <a:gd name="connsiteY48" fmla="*/ 535781 h 863203"/>
              <a:gd name="connsiteX49" fmla="*/ 289143 w 877345"/>
              <a:gd name="connsiteY49" fmla="*/ 535781 h 863203"/>
              <a:gd name="connsiteX50" fmla="*/ 229954 w 877345"/>
              <a:gd name="connsiteY50" fmla="*/ 580816 h 863203"/>
              <a:gd name="connsiteX51" fmla="*/ 251102 w 877345"/>
              <a:gd name="connsiteY51" fmla="*/ 535781 h 863203"/>
              <a:gd name="connsiteX52" fmla="*/ 106531 w 877345"/>
              <a:gd name="connsiteY52" fmla="*/ 535781 h 863203"/>
              <a:gd name="connsiteX53" fmla="*/ 219402 w 877345"/>
              <a:gd name="connsiteY53" fmla="*/ 535781 h 863203"/>
              <a:gd name="connsiteX54" fmla="*/ 162967 w 877345"/>
              <a:gd name="connsiteY54" fmla="*/ 595312 h 863203"/>
              <a:gd name="connsiteX55" fmla="*/ 106531 w 877345"/>
              <a:gd name="connsiteY55" fmla="*/ 535781 h 863203"/>
              <a:gd name="connsiteX56" fmla="*/ 36776 w 877345"/>
              <a:gd name="connsiteY56" fmla="*/ 535781 h 863203"/>
              <a:gd name="connsiteX57" fmla="*/ 74816 w 877345"/>
              <a:gd name="connsiteY57" fmla="*/ 535781 h 863203"/>
              <a:gd name="connsiteX58" fmla="*/ 95965 w 877345"/>
              <a:gd name="connsiteY58" fmla="*/ 580816 h 863203"/>
              <a:gd name="connsiteX59" fmla="*/ 36776 w 877345"/>
              <a:gd name="connsiteY59" fmla="*/ 535781 h 863203"/>
              <a:gd name="connsiteX60" fmla="*/ 266745 w 877345"/>
              <a:gd name="connsiteY60" fmla="*/ 446484 h 863203"/>
              <a:gd name="connsiteX61" fmla="*/ 325919 w 877345"/>
              <a:gd name="connsiteY61" fmla="*/ 446484 h 863203"/>
              <a:gd name="connsiteX62" fmla="*/ 308595 w 877345"/>
              <a:gd name="connsiteY62" fmla="*/ 506015 h 863203"/>
              <a:gd name="connsiteX63" fmla="*/ 259378 w 877345"/>
              <a:gd name="connsiteY63" fmla="*/ 506015 h 863203"/>
              <a:gd name="connsiteX64" fmla="*/ 266745 w 877345"/>
              <a:gd name="connsiteY64" fmla="*/ 446484 h 863203"/>
              <a:gd name="connsiteX65" fmla="*/ 88925 w 877345"/>
              <a:gd name="connsiteY65" fmla="*/ 446484 h 863203"/>
              <a:gd name="connsiteX66" fmla="*/ 237009 w 877345"/>
              <a:gd name="connsiteY66" fmla="*/ 446484 h 863203"/>
              <a:gd name="connsiteX67" fmla="*/ 228734 w 877345"/>
              <a:gd name="connsiteY67" fmla="*/ 506015 h 863203"/>
              <a:gd name="connsiteX68" fmla="*/ 97200 w 877345"/>
              <a:gd name="connsiteY68" fmla="*/ 506015 h 863203"/>
              <a:gd name="connsiteX69" fmla="*/ 88925 w 877345"/>
              <a:gd name="connsiteY69" fmla="*/ 446484 h 863203"/>
              <a:gd name="connsiteX70" fmla="*/ 15 w 877345"/>
              <a:gd name="connsiteY70" fmla="*/ 446484 h 863203"/>
              <a:gd name="connsiteX71" fmla="*/ 59174 w 877345"/>
              <a:gd name="connsiteY71" fmla="*/ 446484 h 863203"/>
              <a:gd name="connsiteX72" fmla="*/ 66556 w 877345"/>
              <a:gd name="connsiteY72" fmla="*/ 506015 h 863203"/>
              <a:gd name="connsiteX73" fmla="*/ 17339 w 877345"/>
              <a:gd name="connsiteY73" fmla="*/ 506015 h 863203"/>
              <a:gd name="connsiteX74" fmla="*/ 15 w 877345"/>
              <a:gd name="connsiteY74" fmla="*/ 446484 h 863203"/>
              <a:gd name="connsiteX75" fmla="*/ 609452 w 877345"/>
              <a:gd name="connsiteY75" fmla="*/ 401836 h 863203"/>
              <a:gd name="connsiteX76" fmla="*/ 639217 w 877345"/>
              <a:gd name="connsiteY76" fmla="*/ 431602 h 863203"/>
              <a:gd name="connsiteX77" fmla="*/ 609452 w 877345"/>
              <a:gd name="connsiteY77" fmla="*/ 461367 h 863203"/>
              <a:gd name="connsiteX78" fmla="*/ 579686 w 877345"/>
              <a:gd name="connsiteY78" fmla="*/ 431602 h 863203"/>
              <a:gd name="connsiteX79" fmla="*/ 609452 w 877345"/>
              <a:gd name="connsiteY79" fmla="*/ 401836 h 863203"/>
              <a:gd name="connsiteX80" fmla="*/ 259393 w 877345"/>
              <a:gd name="connsiteY80" fmla="*/ 357187 h 863203"/>
              <a:gd name="connsiteX81" fmla="*/ 308610 w 877345"/>
              <a:gd name="connsiteY81" fmla="*/ 357187 h 863203"/>
              <a:gd name="connsiteX82" fmla="*/ 325934 w 877345"/>
              <a:gd name="connsiteY82" fmla="*/ 416718 h 863203"/>
              <a:gd name="connsiteX83" fmla="*/ 266760 w 877345"/>
              <a:gd name="connsiteY83" fmla="*/ 416718 h 863203"/>
              <a:gd name="connsiteX84" fmla="*/ 259393 w 877345"/>
              <a:gd name="connsiteY84" fmla="*/ 357187 h 863203"/>
              <a:gd name="connsiteX85" fmla="*/ 97200 w 877345"/>
              <a:gd name="connsiteY85" fmla="*/ 357187 h 863203"/>
              <a:gd name="connsiteX86" fmla="*/ 228734 w 877345"/>
              <a:gd name="connsiteY86" fmla="*/ 357187 h 863203"/>
              <a:gd name="connsiteX87" fmla="*/ 237009 w 877345"/>
              <a:gd name="connsiteY87" fmla="*/ 416718 h 863203"/>
              <a:gd name="connsiteX88" fmla="*/ 88925 w 877345"/>
              <a:gd name="connsiteY88" fmla="*/ 416718 h 863203"/>
              <a:gd name="connsiteX89" fmla="*/ 97200 w 877345"/>
              <a:gd name="connsiteY89" fmla="*/ 357187 h 863203"/>
              <a:gd name="connsiteX90" fmla="*/ 17324 w 877345"/>
              <a:gd name="connsiteY90" fmla="*/ 357187 h 863203"/>
              <a:gd name="connsiteX91" fmla="*/ 66541 w 877345"/>
              <a:gd name="connsiteY91" fmla="*/ 357187 h 863203"/>
              <a:gd name="connsiteX92" fmla="*/ 59174 w 877345"/>
              <a:gd name="connsiteY92" fmla="*/ 416718 h 863203"/>
              <a:gd name="connsiteX93" fmla="*/ 0 w 877345"/>
              <a:gd name="connsiteY93" fmla="*/ 416718 h 863203"/>
              <a:gd name="connsiteX94" fmla="*/ 17324 w 877345"/>
              <a:gd name="connsiteY94" fmla="*/ 357187 h 863203"/>
              <a:gd name="connsiteX95" fmla="*/ 712858 w 877345"/>
              <a:gd name="connsiteY95" fmla="*/ 327422 h 863203"/>
              <a:gd name="connsiteX96" fmla="*/ 712858 w 877345"/>
              <a:gd name="connsiteY96" fmla="*/ 535781 h 863203"/>
              <a:gd name="connsiteX97" fmla="*/ 668983 w 877345"/>
              <a:gd name="connsiteY97" fmla="*/ 494110 h 863203"/>
              <a:gd name="connsiteX98" fmla="*/ 668983 w 877345"/>
              <a:gd name="connsiteY98" fmla="*/ 369094 h 863203"/>
              <a:gd name="connsiteX99" fmla="*/ 229954 w 877345"/>
              <a:gd name="connsiteY99" fmla="*/ 282386 h 863203"/>
              <a:gd name="connsiteX100" fmla="*/ 289143 w 877345"/>
              <a:gd name="connsiteY100" fmla="*/ 327421 h 863203"/>
              <a:gd name="connsiteX101" fmla="*/ 251102 w 877345"/>
              <a:gd name="connsiteY101" fmla="*/ 327421 h 863203"/>
              <a:gd name="connsiteX102" fmla="*/ 229954 w 877345"/>
              <a:gd name="connsiteY102" fmla="*/ 282386 h 863203"/>
              <a:gd name="connsiteX103" fmla="*/ 95980 w 877345"/>
              <a:gd name="connsiteY103" fmla="*/ 282386 h 863203"/>
              <a:gd name="connsiteX104" fmla="*/ 74816 w 877345"/>
              <a:gd name="connsiteY104" fmla="*/ 327421 h 863203"/>
              <a:gd name="connsiteX105" fmla="*/ 36776 w 877345"/>
              <a:gd name="connsiteY105" fmla="*/ 327421 h 863203"/>
              <a:gd name="connsiteX106" fmla="*/ 95980 w 877345"/>
              <a:gd name="connsiteY106" fmla="*/ 282386 h 863203"/>
              <a:gd name="connsiteX107" fmla="*/ 162967 w 877345"/>
              <a:gd name="connsiteY107" fmla="*/ 267891 h 863203"/>
              <a:gd name="connsiteX108" fmla="*/ 219402 w 877345"/>
              <a:gd name="connsiteY108" fmla="*/ 327422 h 863203"/>
              <a:gd name="connsiteX109" fmla="*/ 106531 w 877345"/>
              <a:gd name="connsiteY109" fmla="*/ 327422 h 863203"/>
              <a:gd name="connsiteX110" fmla="*/ 162967 w 877345"/>
              <a:gd name="connsiteY110" fmla="*/ 267891 h 863203"/>
              <a:gd name="connsiteX111" fmla="*/ 799847 w 877345"/>
              <a:gd name="connsiteY111" fmla="*/ 253008 h 863203"/>
              <a:gd name="connsiteX112" fmla="*/ 799847 w 877345"/>
              <a:gd name="connsiteY112" fmla="*/ 610196 h 863203"/>
              <a:gd name="connsiteX113" fmla="*/ 758279 w 877345"/>
              <a:gd name="connsiteY113" fmla="*/ 570518 h 863203"/>
              <a:gd name="connsiteX114" fmla="*/ 758279 w 877345"/>
              <a:gd name="connsiteY114" fmla="*/ 292700 h 863203"/>
              <a:gd name="connsiteX115" fmla="*/ 624334 w 877345"/>
              <a:gd name="connsiteY115" fmla="*/ 148828 h 863203"/>
              <a:gd name="connsiteX116" fmla="*/ 624334 w 877345"/>
              <a:gd name="connsiteY116" fmla="*/ 178593 h 863203"/>
              <a:gd name="connsiteX117" fmla="*/ 654100 w 877345"/>
              <a:gd name="connsiteY117" fmla="*/ 178593 h 863203"/>
              <a:gd name="connsiteX118" fmla="*/ 654100 w 877345"/>
              <a:gd name="connsiteY118" fmla="*/ 148828 h 863203"/>
              <a:gd name="connsiteX119" fmla="*/ 564803 w 877345"/>
              <a:gd name="connsiteY119" fmla="*/ 148828 h 863203"/>
              <a:gd name="connsiteX120" fmla="*/ 564803 w 877345"/>
              <a:gd name="connsiteY120" fmla="*/ 178593 h 863203"/>
              <a:gd name="connsiteX121" fmla="*/ 594569 w 877345"/>
              <a:gd name="connsiteY121" fmla="*/ 178593 h 863203"/>
              <a:gd name="connsiteX122" fmla="*/ 594569 w 877345"/>
              <a:gd name="connsiteY122" fmla="*/ 148828 h 863203"/>
              <a:gd name="connsiteX123" fmla="*/ 505272 w 877345"/>
              <a:gd name="connsiteY123" fmla="*/ 148828 h 863203"/>
              <a:gd name="connsiteX124" fmla="*/ 505272 w 877345"/>
              <a:gd name="connsiteY124" fmla="*/ 178593 h 863203"/>
              <a:gd name="connsiteX125" fmla="*/ 535038 w 877345"/>
              <a:gd name="connsiteY125" fmla="*/ 178593 h 863203"/>
              <a:gd name="connsiteX126" fmla="*/ 535038 w 877345"/>
              <a:gd name="connsiteY126" fmla="*/ 148828 h 863203"/>
              <a:gd name="connsiteX127" fmla="*/ 177850 w 877345"/>
              <a:gd name="connsiteY127" fmla="*/ 119062 h 863203"/>
              <a:gd name="connsiteX128" fmla="*/ 683866 w 877345"/>
              <a:gd name="connsiteY128" fmla="*/ 119062 h 863203"/>
              <a:gd name="connsiteX129" fmla="*/ 683866 w 877345"/>
              <a:gd name="connsiteY129" fmla="*/ 314429 h 863203"/>
              <a:gd name="connsiteX130" fmla="*/ 624334 w 877345"/>
              <a:gd name="connsiteY130" fmla="*/ 372070 h 863203"/>
              <a:gd name="connsiteX131" fmla="*/ 624334 w 877345"/>
              <a:gd name="connsiteY131" fmla="*/ 374183 h 863203"/>
              <a:gd name="connsiteX132" fmla="*/ 609452 w 877345"/>
              <a:gd name="connsiteY132" fmla="*/ 372070 h 863203"/>
              <a:gd name="connsiteX133" fmla="*/ 549920 w 877345"/>
              <a:gd name="connsiteY133" fmla="*/ 431601 h 863203"/>
              <a:gd name="connsiteX134" fmla="*/ 609452 w 877345"/>
              <a:gd name="connsiteY134" fmla="*/ 491132 h 863203"/>
              <a:gd name="connsiteX135" fmla="*/ 624334 w 877345"/>
              <a:gd name="connsiteY135" fmla="*/ 489019 h 863203"/>
              <a:gd name="connsiteX136" fmla="*/ 624334 w 877345"/>
              <a:gd name="connsiteY136" fmla="*/ 491132 h 863203"/>
              <a:gd name="connsiteX137" fmla="*/ 683866 w 877345"/>
              <a:gd name="connsiteY137" fmla="*/ 548773 h 863203"/>
              <a:gd name="connsiteX138" fmla="*/ 683866 w 877345"/>
              <a:gd name="connsiteY138" fmla="*/ 729257 h 863203"/>
              <a:gd name="connsiteX139" fmla="*/ 639217 w 877345"/>
              <a:gd name="connsiteY139" fmla="*/ 773906 h 863203"/>
              <a:gd name="connsiteX140" fmla="*/ 222498 w 877345"/>
              <a:gd name="connsiteY140" fmla="*/ 773906 h 863203"/>
              <a:gd name="connsiteX141" fmla="*/ 177850 w 877345"/>
              <a:gd name="connsiteY141" fmla="*/ 729257 h 863203"/>
              <a:gd name="connsiteX142" fmla="*/ 177850 w 877345"/>
              <a:gd name="connsiteY142" fmla="*/ 624319 h 863203"/>
              <a:gd name="connsiteX143" fmla="*/ 356444 w 877345"/>
              <a:gd name="connsiteY143" fmla="*/ 431601 h 863203"/>
              <a:gd name="connsiteX144" fmla="*/ 177850 w 877345"/>
              <a:gd name="connsiteY144" fmla="*/ 238884 h 863203"/>
              <a:gd name="connsiteX145" fmla="*/ 415975 w 877345"/>
              <a:gd name="connsiteY145" fmla="*/ 29766 h 863203"/>
              <a:gd name="connsiteX146" fmla="*/ 415975 w 877345"/>
              <a:gd name="connsiteY146" fmla="*/ 59531 h 863203"/>
              <a:gd name="connsiteX147" fmla="*/ 505272 w 877345"/>
              <a:gd name="connsiteY147" fmla="*/ 59531 h 863203"/>
              <a:gd name="connsiteX148" fmla="*/ 505272 w 877345"/>
              <a:gd name="connsiteY148" fmla="*/ 29766 h 863203"/>
              <a:gd name="connsiteX149" fmla="*/ 356444 w 877345"/>
              <a:gd name="connsiteY149" fmla="*/ 29766 h 863203"/>
              <a:gd name="connsiteX150" fmla="*/ 356444 w 877345"/>
              <a:gd name="connsiteY150" fmla="*/ 59531 h 863203"/>
              <a:gd name="connsiteX151" fmla="*/ 386209 w 877345"/>
              <a:gd name="connsiteY151" fmla="*/ 59531 h 863203"/>
              <a:gd name="connsiteX152" fmla="*/ 386209 w 877345"/>
              <a:gd name="connsiteY152" fmla="*/ 29766 h 863203"/>
              <a:gd name="connsiteX153" fmla="*/ 222498 w 877345"/>
              <a:gd name="connsiteY153" fmla="*/ 0 h 863203"/>
              <a:gd name="connsiteX154" fmla="*/ 639217 w 877345"/>
              <a:gd name="connsiteY154" fmla="*/ 0 h 863203"/>
              <a:gd name="connsiteX155" fmla="*/ 683866 w 877345"/>
              <a:gd name="connsiteY155" fmla="*/ 44648 h 863203"/>
              <a:gd name="connsiteX156" fmla="*/ 683866 w 877345"/>
              <a:gd name="connsiteY156" fmla="*/ 89297 h 863203"/>
              <a:gd name="connsiteX157" fmla="*/ 177850 w 877345"/>
              <a:gd name="connsiteY157" fmla="*/ 89297 h 863203"/>
              <a:gd name="connsiteX158" fmla="*/ 177850 w 877345"/>
              <a:gd name="connsiteY158" fmla="*/ 44648 h 863203"/>
              <a:gd name="connsiteX159" fmla="*/ 222498 w 877345"/>
              <a:gd name="connsiteY159" fmla="*/ 0 h 8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877345" h="863203">
                <a:moveTo>
                  <a:pt x="177850" y="788402"/>
                </a:moveTo>
                <a:cubicBezTo>
                  <a:pt x="190322" y="797853"/>
                  <a:pt x="205681" y="803672"/>
                  <a:pt x="222498" y="803672"/>
                </a:cubicBezTo>
                <a:lnTo>
                  <a:pt x="639217" y="803672"/>
                </a:lnTo>
                <a:cubicBezTo>
                  <a:pt x="656035" y="803672"/>
                  <a:pt x="671394" y="797853"/>
                  <a:pt x="683866" y="788402"/>
                </a:cubicBezTo>
                <a:lnTo>
                  <a:pt x="683866" y="818555"/>
                </a:lnTo>
                <a:cubicBezTo>
                  <a:pt x="683866" y="843171"/>
                  <a:pt x="663833" y="863203"/>
                  <a:pt x="639217" y="863203"/>
                </a:cubicBezTo>
                <a:lnTo>
                  <a:pt x="222498" y="863203"/>
                </a:lnTo>
                <a:cubicBezTo>
                  <a:pt x="197882" y="863203"/>
                  <a:pt x="177850" y="843171"/>
                  <a:pt x="177850" y="818555"/>
                </a:cubicBezTo>
                <a:close/>
                <a:moveTo>
                  <a:pt x="585847" y="684609"/>
                </a:moveTo>
                <a:lnTo>
                  <a:pt x="594568" y="684609"/>
                </a:lnTo>
                <a:lnTo>
                  <a:pt x="594598" y="714375"/>
                </a:lnTo>
                <a:lnTo>
                  <a:pt x="585847" y="714375"/>
                </a:lnTo>
                <a:lnTo>
                  <a:pt x="570964" y="699492"/>
                </a:lnTo>
                <a:close/>
                <a:moveTo>
                  <a:pt x="415975" y="684609"/>
                </a:moveTo>
                <a:lnTo>
                  <a:pt x="445756" y="684609"/>
                </a:lnTo>
                <a:lnTo>
                  <a:pt x="445756" y="714375"/>
                </a:lnTo>
                <a:lnTo>
                  <a:pt x="415975" y="714375"/>
                </a:lnTo>
                <a:close/>
                <a:moveTo>
                  <a:pt x="267147" y="684609"/>
                </a:moveTo>
                <a:lnTo>
                  <a:pt x="275868" y="684609"/>
                </a:lnTo>
                <a:lnTo>
                  <a:pt x="290751" y="699492"/>
                </a:lnTo>
                <a:lnTo>
                  <a:pt x="275868" y="714375"/>
                </a:lnTo>
                <a:lnTo>
                  <a:pt x="267147" y="714375"/>
                </a:lnTo>
                <a:close/>
                <a:moveTo>
                  <a:pt x="585847" y="654843"/>
                </a:moveTo>
                <a:cubicBezTo>
                  <a:pt x="578019" y="654843"/>
                  <a:pt x="570340" y="658028"/>
                  <a:pt x="564803" y="663565"/>
                </a:cubicBezTo>
                <a:lnTo>
                  <a:pt x="528876" y="699492"/>
                </a:lnTo>
                <a:lnTo>
                  <a:pt x="564803" y="735419"/>
                </a:lnTo>
                <a:cubicBezTo>
                  <a:pt x="570340" y="740955"/>
                  <a:pt x="578019" y="744140"/>
                  <a:pt x="585847" y="744140"/>
                </a:cubicBezTo>
                <a:lnTo>
                  <a:pt x="594569" y="744140"/>
                </a:lnTo>
                <a:cubicBezTo>
                  <a:pt x="610985" y="744140"/>
                  <a:pt x="624334" y="730790"/>
                  <a:pt x="624334" y="714375"/>
                </a:cubicBezTo>
                <a:lnTo>
                  <a:pt x="624334" y="684609"/>
                </a:lnTo>
                <a:cubicBezTo>
                  <a:pt x="624334" y="668193"/>
                  <a:pt x="610985" y="654843"/>
                  <a:pt x="594569" y="654843"/>
                </a:cubicBezTo>
                <a:close/>
                <a:moveTo>
                  <a:pt x="415975" y="654843"/>
                </a:moveTo>
                <a:cubicBezTo>
                  <a:pt x="399559" y="654843"/>
                  <a:pt x="386209" y="668193"/>
                  <a:pt x="386209" y="684609"/>
                </a:cubicBezTo>
                <a:lnTo>
                  <a:pt x="386209" y="714375"/>
                </a:lnTo>
                <a:cubicBezTo>
                  <a:pt x="386209" y="730790"/>
                  <a:pt x="399559" y="744140"/>
                  <a:pt x="415975" y="744140"/>
                </a:cubicBezTo>
                <a:lnTo>
                  <a:pt x="445741" y="744140"/>
                </a:lnTo>
                <a:cubicBezTo>
                  <a:pt x="462156" y="744140"/>
                  <a:pt x="475506" y="730790"/>
                  <a:pt x="475506" y="714375"/>
                </a:cubicBezTo>
                <a:lnTo>
                  <a:pt x="475506" y="684609"/>
                </a:lnTo>
                <a:cubicBezTo>
                  <a:pt x="475506" y="668193"/>
                  <a:pt x="462156" y="654843"/>
                  <a:pt x="445741" y="654843"/>
                </a:cubicBezTo>
                <a:close/>
                <a:moveTo>
                  <a:pt x="267147" y="654843"/>
                </a:moveTo>
                <a:cubicBezTo>
                  <a:pt x="250731" y="654843"/>
                  <a:pt x="237381" y="668193"/>
                  <a:pt x="237381" y="684609"/>
                </a:cubicBezTo>
                <a:lnTo>
                  <a:pt x="237381" y="714375"/>
                </a:lnTo>
                <a:cubicBezTo>
                  <a:pt x="237381" y="730790"/>
                  <a:pt x="250731" y="744140"/>
                  <a:pt x="267147" y="744140"/>
                </a:cubicBezTo>
                <a:lnTo>
                  <a:pt x="275868" y="744140"/>
                </a:lnTo>
                <a:cubicBezTo>
                  <a:pt x="283697" y="744140"/>
                  <a:pt x="291376" y="740955"/>
                  <a:pt x="296913" y="735419"/>
                </a:cubicBezTo>
                <a:lnTo>
                  <a:pt x="332840" y="699492"/>
                </a:lnTo>
                <a:lnTo>
                  <a:pt x="296913" y="663565"/>
                </a:lnTo>
                <a:cubicBezTo>
                  <a:pt x="291376" y="658028"/>
                  <a:pt x="283697" y="654843"/>
                  <a:pt x="275868" y="654843"/>
                </a:cubicBezTo>
                <a:close/>
                <a:moveTo>
                  <a:pt x="251102" y="535781"/>
                </a:moveTo>
                <a:lnTo>
                  <a:pt x="289143" y="535781"/>
                </a:lnTo>
                <a:cubicBezTo>
                  <a:pt x="273248" y="555010"/>
                  <a:pt x="252978" y="570443"/>
                  <a:pt x="229954" y="580816"/>
                </a:cubicBezTo>
                <a:cubicBezTo>
                  <a:pt x="238244" y="568047"/>
                  <a:pt x="245343" y="552807"/>
                  <a:pt x="251102" y="535781"/>
                </a:cubicBezTo>
                <a:close/>
                <a:moveTo>
                  <a:pt x="106531" y="535781"/>
                </a:moveTo>
                <a:lnTo>
                  <a:pt x="219402" y="535781"/>
                </a:lnTo>
                <a:cubicBezTo>
                  <a:pt x="204728" y="573003"/>
                  <a:pt x="183207" y="595312"/>
                  <a:pt x="162967" y="595312"/>
                </a:cubicBezTo>
                <a:cubicBezTo>
                  <a:pt x="142726" y="595312"/>
                  <a:pt x="121205" y="573003"/>
                  <a:pt x="106531" y="535781"/>
                </a:cubicBezTo>
                <a:close/>
                <a:moveTo>
                  <a:pt x="36776" y="535781"/>
                </a:moveTo>
                <a:lnTo>
                  <a:pt x="74816" y="535781"/>
                </a:lnTo>
                <a:cubicBezTo>
                  <a:pt x="80591" y="552807"/>
                  <a:pt x="87690" y="568047"/>
                  <a:pt x="95965" y="580816"/>
                </a:cubicBezTo>
                <a:cubicBezTo>
                  <a:pt x="72956" y="570443"/>
                  <a:pt x="52686" y="555010"/>
                  <a:pt x="36776" y="535781"/>
                </a:cubicBezTo>
                <a:close/>
                <a:moveTo>
                  <a:pt x="266745" y="446484"/>
                </a:moveTo>
                <a:lnTo>
                  <a:pt x="325919" y="446484"/>
                </a:lnTo>
                <a:cubicBezTo>
                  <a:pt x="323999" y="467766"/>
                  <a:pt x="317927" y="487843"/>
                  <a:pt x="308595" y="506015"/>
                </a:cubicBezTo>
                <a:lnTo>
                  <a:pt x="259378" y="506015"/>
                </a:lnTo>
                <a:cubicBezTo>
                  <a:pt x="263426" y="487531"/>
                  <a:pt x="265912" y="467513"/>
                  <a:pt x="266745" y="446484"/>
                </a:cubicBezTo>
                <a:close/>
                <a:moveTo>
                  <a:pt x="88925" y="446484"/>
                </a:moveTo>
                <a:lnTo>
                  <a:pt x="237009" y="446484"/>
                </a:lnTo>
                <a:cubicBezTo>
                  <a:pt x="236071" y="468198"/>
                  <a:pt x="233125" y="488156"/>
                  <a:pt x="228734" y="506015"/>
                </a:cubicBezTo>
                <a:lnTo>
                  <a:pt x="97200" y="506015"/>
                </a:lnTo>
                <a:cubicBezTo>
                  <a:pt x="92809" y="488156"/>
                  <a:pt x="89848" y="468198"/>
                  <a:pt x="88925" y="446484"/>
                </a:cubicBezTo>
                <a:close/>
                <a:moveTo>
                  <a:pt x="15" y="446484"/>
                </a:moveTo>
                <a:lnTo>
                  <a:pt x="59174" y="446484"/>
                </a:lnTo>
                <a:cubicBezTo>
                  <a:pt x="60008" y="467513"/>
                  <a:pt x="62508" y="487531"/>
                  <a:pt x="66556" y="506015"/>
                </a:cubicBezTo>
                <a:lnTo>
                  <a:pt x="17339" y="506015"/>
                </a:lnTo>
                <a:cubicBezTo>
                  <a:pt x="8007" y="487843"/>
                  <a:pt x="1950" y="467766"/>
                  <a:pt x="15" y="446484"/>
                </a:cubicBezTo>
                <a:close/>
                <a:moveTo>
                  <a:pt x="609452" y="401836"/>
                </a:moveTo>
                <a:cubicBezTo>
                  <a:pt x="625891" y="401836"/>
                  <a:pt x="639217" y="415163"/>
                  <a:pt x="639217" y="431602"/>
                </a:cubicBezTo>
                <a:cubicBezTo>
                  <a:pt x="639217" y="448041"/>
                  <a:pt x="625891" y="461367"/>
                  <a:pt x="609452" y="461367"/>
                </a:cubicBezTo>
                <a:cubicBezTo>
                  <a:pt x="593013" y="461367"/>
                  <a:pt x="579686" y="448041"/>
                  <a:pt x="579686" y="431602"/>
                </a:cubicBezTo>
                <a:cubicBezTo>
                  <a:pt x="579686" y="415163"/>
                  <a:pt x="593013" y="401836"/>
                  <a:pt x="609452" y="401836"/>
                </a:cubicBezTo>
                <a:close/>
                <a:moveTo>
                  <a:pt x="259393" y="357187"/>
                </a:moveTo>
                <a:lnTo>
                  <a:pt x="308610" y="357187"/>
                </a:lnTo>
                <a:cubicBezTo>
                  <a:pt x="317927" y="375359"/>
                  <a:pt x="323999" y="395436"/>
                  <a:pt x="325934" y="416718"/>
                </a:cubicBezTo>
                <a:lnTo>
                  <a:pt x="266760" y="416718"/>
                </a:lnTo>
                <a:cubicBezTo>
                  <a:pt x="265927" y="395689"/>
                  <a:pt x="263426" y="375671"/>
                  <a:pt x="259393" y="357187"/>
                </a:cubicBezTo>
                <a:close/>
                <a:moveTo>
                  <a:pt x="97200" y="357187"/>
                </a:moveTo>
                <a:lnTo>
                  <a:pt x="228734" y="357187"/>
                </a:lnTo>
                <a:cubicBezTo>
                  <a:pt x="233125" y="375046"/>
                  <a:pt x="236086" y="395004"/>
                  <a:pt x="237009" y="416718"/>
                </a:cubicBezTo>
                <a:lnTo>
                  <a:pt x="88925" y="416718"/>
                </a:lnTo>
                <a:cubicBezTo>
                  <a:pt x="89863" y="395004"/>
                  <a:pt x="92809" y="375046"/>
                  <a:pt x="97200" y="357187"/>
                </a:cubicBezTo>
                <a:close/>
                <a:moveTo>
                  <a:pt x="17324" y="357187"/>
                </a:moveTo>
                <a:lnTo>
                  <a:pt x="66541" y="357187"/>
                </a:lnTo>
                <a:cubicBezTo>
                  <a:pt x="62508" y="375671"/>
                  <a:pt x="60007" y="395689"/>
                  <a:pt x="59174" y="416718"/>
                </a:cubicBezTo>
                <a:lnTo>
                  <a:pt x="0" y="416718"/>
                </a:lnTo>
                <a:cubicBezTo>
                  <a:pt x="1935" y="395436"/>
                  <a:pt x="8007" y="375359"/>
                  <a:pt x="17324" y="357187"/>
                </a:cubicBezTo>
                <a:close/>
                <a:moveTo>
                  <a:pt x="712858" y="327422"/>
                </a:moveTo>
                <a:cubicBezTo>
                  <a:pt x="773416" y="384959"/>
                  <a:pt x="773416" y="478244"/>
                  <a:pt x="712858" y="535781"/>
                </a:cubicBezTo>
                <a:lnTo>
                  <a:pt x="668983" y="494110"/>
                </a:lnTo>
                <a:cubicBezTo>
                  <a:pt x="705327" y="459581"/>
                  <a:pt x="705327" y="403622"/>
                  <a:pt x="668983" y="369094"/>
                </a:cubicBezTo>
                <a:close/>
                <a:moveTo>
                  <a:pt x="229954" y="282386"/>
                </a:moveTo>
                <a:cubicBezTo>
                  <a:pt x="252978" y="292759"/>
                  <a:pt x="273248" y="308193"/>
                  <a:pt x="289143" y="327421"/>
                </a:cubicBezTo>
                <a:lnTo>
                  <a:pt x="251102" y="327421"/>
                </a:lnTo>
                <a:cubicBezTo>
                  <a:pt x="245343" y="310395"/>
                  <a:pt x="238244" y="295155"/>
                  <a:pt x="229954" y="282386"/>
                </a:cubicBezTo>
                <a:close/>
                <a:moveTo>
                  <a:pt x="95980" y="282386"/>
                </a:moveTo>
                <a:cubicBezTo>
                  <a:pt x="87690" y="295155"/>
                  <a:pt x="80591" y="310395"/>
                  <a:pt x="74816" y="327421"/>
                </a:cubicBezTo>
                <a:lnTo>
                  <a:pt x="36776" y="327421"/>
                </a:lnTo>
                <a:cubicBezTo>
                  <a:pt x="52686" y="308193"/>
                  <a:pt x="72956" y="292759"/>
                  <a:pt x="95980" y="282386"/>
                </a:cubicBezTo>
                <a:close/>
                <a:moveTo>
                  <a:pt x="162967" y="267891"/>
                </a:moveTo>
                <a:cubicBezTo>
                  <a:pt x="183207" y="267891"/>
                  <a:pt x="204728" y="290200"/>
                  <a:pt x="219402" y="327422"/>
                </a:cubicBezTo>
                <a:lnTo>
                  <a:pt x="106531" y="327422"/>
                </a:lnTo>
                <a:cubicBezTo>
                  <a:pt x="121205" y="290200"/>
                  <a:pt x="142726" y="267891"/>
                  <a:pt x="162967" y="267891"/>
                </a:cubicBezTo>
                <a:close/>
                <a:moveTo>
                  <a:pt x="799847" y="253008"/>
                </a:moveTo>
                <a:cubicBezTo>
                  <a:pt x="903178" y="351636"/>
                  <a:pt x="903178" y="511567"/>
                  <a:pt x="799847" y="610196"/>
                </a:cubicBezTo>
                <a:lnTo>
                  <a:pt x="758279" y="570518"/>
                </a:lnTo>
                <a:cubicBezTo>
                  <a:pt x="838631" y="493797"/>
                  <a:pt x="838631" y="369421"/>
                  <a:pt x="758279" y="292700"/>
                </a:cubicBezTo>
                <a:close/>
                <a:moveTo>
                  <a:pt x="624334" y="148828"/>
                </a:moveTo>
                <a:lnTo>
                  <a:pt x="624334" y="178593"/>
                </a:lnTo>
                <a:lnTo>
                  <a:pt x="654100" y="178593"/>
                </a:lnTo>
                <a:lnTo>
                  <a:pt x="654100" y="148828"/>
                </a:lnTo>
                <a:close/>
                <a:moveTo>
                  <a:pt x="564803" y="148828"/>
                </a:moveTo>
                <a:lnTo>
                  <a:pt x="564803" y="178593"/>
                </a:lnTo>
                <a:lnTo>
                  <a:pt x="594569" y="178593"/>
                </a:lnTo>
                <a:lnTo>
                  <a:pt x="594569" y="148828"/>
                </a:lnTo>
                <a:close/>
                <a:moveTo>
                  <a:pt x="505272" y="148828"/>
                </a:moveTo>
                <a:lnTo>
                  <a:pt x="505272" y="178593"/>
                </a:lnTo>
                <a:lnTo>
                  <a:pt x="535038" y="178593"/>
                </a:lnTo>
                <a:lnTo>
                  <a:pt x="535038" y="148828"/>
                </a:lnTo>
                <a:close/>
                <a:moveTo>
                  <a:pt x="177850" y="119062"/>
                </a:moveTo>
                <a:lnTo>
                  <a:pt x="683866" y="119062"/>
                </a:lnTo>
                <a:lnTo>
                  <a:pt x="683866" y="314429"/>
                </a:lnTo>
                <a:lnTo>
                  <a:pt x="624334" y="372070"/>
                </a:lnTo>
                <a:lnTo>
                  <a:pt x="624334" y="374183"/>
                </a:lnTo>
                <a:cubicBezTo>
                  <a:pt x="619542" y="372933"/>
                  <a:pt x="614616" y="372070"/>
                  <a:pt x="609452" y="372070"/>
                </a:cubicBezTo>
                <a:cubicBezTo>
                  <a:pt x="576620" y="372070"/>
                  <a:pt x="549920" y="398770"/>
                  <a:pt x="549920" y="431601"/>
                </a:cubicBezTo>
                <a:cubicBezTo>
                  <a:pt x="549920" y="464433"/>
                  <a:pt x="576620" y="491132"/>
                  <a:pt x="609452" y="491132"/>
                </a:cubicBezTo>
                <a:cubicBezTo>
                  <a:pt x="614616" y="491132"/>
                  <a:pt x="619542" y="490269"/>
                  <a:pt x="624334" y="489019"/>
                </a:cubicBezTo>
                <a:lnTo>
                  <a:pt x="624334" y="491132"/>
                </a:lnTo>
                <a:lnTo>
                  <a:pt x="683866" y="548773"/>
                </a:lnTo>
                <a:lnTo>
                  <a:pt x="683866" y="729257"/>
                </a:lnTo>
                <a:cubicBezTo>
                  <a:pt x="683866" y="753874"/>
                  <a:pt x="663833" y="773906"/>
                  <a:pt x="639217" y="773906"/>
                </a:cubicBezTo>
                <a:lnTo>
                  <a:pt x="222498" y="773906"/>
                </a:lnTo>
                <a:cubicBezTo>
                  <a:pt x="197882" y="773906"/>
                  <a:pt x="177850" y="753874"/>
                  <a:pt x="177850" y="729257"/>
                </a:cubicBezTo>
                <a:lnTo>
                  <a:pt x="177850" y="624319"/>
                </a:lnTo>
                <a:cubicBezTo>
                  <a:pt x="277580" y="616669"/>
                  <a:pt x="356444" y="533251"/>
                  <a:pt x="356444" y="431601"/>
                </a:cubicBezTo>
                <a:cubicBezTo>
                  <a:pt x="356444" y="329951"/>
                  <a:pt x="277580" y="246533"/>
                  <a:pt x="177850" y="238884"/>
                </a:cubicBezTo>
                <a:close/>
                <a:moveTo>
                  <a:pt x="415975" y="29766"/>
                </a:moveTo>
                <a:lnTo>
                  <a:pt x="415975" y="59531"/>
                </a:lnTo>
                <a:lnTo>
                  <a:pt x="505272" y="59531"/>
                </a:lnTo>
                <a:lnTo>
                  <a:pt x="505272" y="29766"/>
                </a:lnTo>
                <a:close/>
                <a:moveTo>
                  <a:pt x="356444" y="29766"/>
                </a:moveTo>
                <a:lnTo>
                  <a:pt x="356444" y="59531"/>
                </a:lnTo>
                <a:lnTo>
                  <a:pt x="386209" y="59531"/>
                </a:lnTo>
                <a:lnTo>
                  <a:pt x="386209" y="29766"/>
                </a:lnTo>
                <a:close/>
                <a:moveTo>
                  <a:pt x="222498" y="0"/>
                </a:moveTo>
                <a:lnTo>
                  <a:pt x="639217" y="0"/>
                </a:lnTo>
                <a:cubicBezTo>
                  <a:pt x="663833" y="0"/>
                  <a:pt x="683866" y="20032"/>
                  <a:pt x="683866" y="44648"/>
                </a:cubicBezTo>
                <a:lnTo>
                  <a:pt x="683866" y="89297"/>
                </a:lnTo>
                <a:lnTo>
                  <a:pt x="177850" y="89297"/>
                </a:lnTo>
                <a:lnTo>
                  <a:pt x="177850" y="44648"/>
                </a:lnTo>
                <a:cubicBezTo>
                  <a:pt x="177850" y="20032"/>
                  <a:pt x="197882" y="0"/>
                  <a:pt x="222498" y="0"/>
                </a:cubicBezTo>
                <a:close/>
              </a:path>
            </a:pathLst>
          </a:custGeom>
          <a:solidFill>
            <a:schemeClr val="accent3"/>
          </a:solidFill>
          <a:ln>
            <a:noFill/>
          </a:ln>
        </p:spPr>
        <p:txBody>
          <a:bodyPr rtlCol="0" anchor="ctr"/>
          <a:lstStyle/>
          <a:p>
            <a:endParaRPr lang="en-US"/>
          </a:p>
        </p:txBody>
      </p:sp>
      <p:sp>
        <p:nvSpPr>
          <p:cNvPr id="63" name="Freeform: Shape 62">
            <a:extLst>
              <a:ext uri="{FF2B5EF4-FFF2-40B4-BE49-F238E27FC236}">
                <a16:creationId xmlns:a16="http://schemas.microsoft.com/office/drawing/2014/main" id="{EEC65590-EC61-4670-A4E6-468AC6AF4E22}"/>
              </a:ext>
            </a:extLst>
          </p:cNvPr>
          <p:cNvSpPr>
            <a:spLocks noChangeAspect="1"/>
          </p:cNvSpPr>
          <p:nvPr/>
        </p:nvSpPr>
        <p:spPr>
          <a:xfrm>
            <a:off x="4002775" y="5069090"/>
            <a:ext cx="447450" cy="447450"/>
          </a:xfrm>
          <a:custGeom>
            <a:avLst/>
            <a:gdLst>
              <a:gd name="connsiteX0" fmla="*/ 476250 w 863203"/>
              <a:gd name="connsiteY0" fmla="*/ 803672 h 863204"/>
              <a:gd name="connsiteX1" fmla="*/ 476250 w 863203"/>
              <a:gd name="connsiteY1" fmla="*/ 833438 h 863204"/>
              <a:gd name="connsiteX2" fmla="*/ 506015 w 863203"/>
              <a:gd name="connsiteY2" fmla="*/ 833438 h 863204"/>
              <a:gd name="connsiteX3" fmla="*/ 506015 w 863203"/>
              <a:gd name="connsiteY3" fmla="*/ 803672 h 863204"/>
              <a:gd name="connsiteX4" fmla="*/ 729258 w 863203"/>
              <a:gd name="connsiteY4" fmla="*/ 773906 h 863204"/>
              <a:gd name="connsiteX5" fmla="*/ 744141 w 863203"/>
              <a:gd name="connsiteY5" fmla="*/ 788789 h 863204"/>
              <a:gd name="connsiteX6" fmla="*/ 729258 w 863203"/>
              <a:gd name="connsiteY6" fmla="*/ 803672 h 863204"/>
              <a:gd name="connsiteX7" fmla="*/ 714375 w 863203"/>
              <a:gd name="connsiteY7" fmla="*/ 788789 h 863204"/>
              <a:gd name="connsiteX8" fmla="*/ 729258 w 863203"/>
              <a:gd name="connsiteY8" fmla="*/ 773906 h 863204"/>
              <a:gd name="connsiteX9" fmla="*/ 610195 w 863203"/>
              <a:gd name="connsiteY9" fmla="*/ 773906 h 863204"/>
              <a:gd name="connsiteX10" fmla="*/ 625078 w 863203"/>
              <a:gd name="connsiteY10" fmla="*/ 788789 h 863204"/>
              <a:gd name="connsiteX11" fmla="*/ 610195 w 863203"/>
              <a:gd name="connsiteY11" fmla="*/ 803672 h 863204"/>
              <a:gd name="connsiteX12" fmla="*/ 595312 w 863203"/>
              <a:gd name="connsiteY12" fmla="*/ 788789 h 863204"/>
              <a:gd name="connsiteX13" fmla="*/ 610195 w 863203"/>
              <a:gd name="connsiteY13" fmla="*/ 773906 h 863204"/>
              <a:gd name="connsiteX14" fmla="*/ 238125 w 863203"/>
              <a:gd name="connsiteY14" fmla="*/ 770900 h 863204"/>
              <a:gd name="connsiteX15" fmla="*/ 244779 w 863203"/>
              <a:gd name="connsiteY15" fmla="*/ 773907 h 863204"/>
              <a:gd name="connsiteX16" fmla="*/ 238125 w 863203"/>
              <a:gd name="connsiteY16" fmla="*/ 773907 h 863204"/>
              <a:gd name="connsiteX17" fmla="*/ 729257 w 863203"/>
              <a:gd name="connsiteY17" fmla="*/ 744141 h 863204"/>
              <a:gd name="connsiteX18" fmla="*/ 684609 w 863203"/>
              <a:gd name="connsiteY18" fmla="*/ 788790 h 863204"/>
              <a:gd name="connsiteX19" fmla="*/ 729257 w 863203"/>
              <a:gd name="connsiteY19" fmla="*/ 833438 h 863204"/>
              <a:gd name="connsiteX20" fmla="*/ 773906 w 863203"/>
              <a:gd name="connsiteY20" fmla="*/ 788790 h 863204"/>
              <a:gd name="connsiteX21" fmla="*/ 729257 w 863203"/>
              <a:gd name="connsiteY21" fmla="*/ 744141 h 863204"/>
              <a:gd name="connsiteX22" fmla="*/ 610195 w 863203"/>
              <a:gd name="connsiteY22" fmla="*/ 744141 h 863204"/>
              <a:gd name="connsiteX23" fmla="*/ 565547 w 863203"/>
              <a:gd name="connsiteY23" fmla="*/ 788790 h 863204"/>
              <a:gd name="connsiteX24" fmla="*/ 610195 w 863203"/>
              <a:gd name="connsiteY24" fmla="*/ 833438 h 863204"/>
              <a:gd name="connsiteX25" fmla="*/ 654843 w 863203"/>
              <a:gd name="connsiteY25" fmla="*/ 788790 h 863204"/>
              <a:gd name="connsiteX26" fmla="*/ 610195 w 863203"/>
              <a:gd name="connsiteY26" fmla="*/ 744141 h 863204"/>
              <a:gd name="connsiteX27" fmla="*/ 476250 w 863203"/>
              <a:gd name="connsiteY27" fmla="*/ 744141 h 863204"/>
              <a:gd name="connsiteX28" fmla="*/ 476250 w 863203"/>
              <a:gd name="connsiteY28" fmla="*/ 773907 h 863204"/>
              <a:gd name="connsiteX29" fmla="*/ 506015 w 863203"/>
              <a:gd name="connsiteY29" fmla="*/ 773907 h 863204"/>
              <a:gd name="connsiteX30" fmla="*/ 506015 w 863203"/>
              <a:gd name="connsiteY30" fmla="*/ 744141 h 863204"/>
              <a:gd name="connsiteX31" fmla="*/ 357187 w 863203"/>
              <a:gd name="connsiteY31" fmla="*/ 744141 h 863204"/>
              <a:gd name="connsiteX32" fmla="*/ 357187 w 863203"/>
              <a:gd name="connsiteY32" fmla="*/ 773907 h 863204"/>
              <a:gd name="connsiteX33" fmla="*/ 386953 w 863203"/>
              <a:gd name="connsiteY33" fmla="*/ 773907 h 863204"/>
              <a:gd name="connsiteX34" fmla="*/ 386953 w 863203"/>
              <a:gd name="connsiteY34" fmla="*/ 744141 h 863204"/>
              <a:gd name="connsiteX35" fmla="*/ 297656 w 863203"/>
              <a:gd name="connsiteY35" fmla="*/ 744141 h 863204"/>
              <a:gd name="connsiteX36" fmla="*/ 297656 w 863203"/>
              <a:gd name="connsiteY36" fmla="*/ 773907 h 863204"/>
              <a:gd name="connsiteX37" fmla="*/ 327421 w 863203"/>
              <a:gd name="connsiteY37" fmla="*/ 773907 h 863204"/>
              <a:gd name="connsiteX38" fmla="*/ 327421 w 863203"/>
              <a:gd name="connsiteY38" fmla="*/ 744141 h 863204"/>
              <a:gd name="connsiteX39" fmla="*/ 357187 w 863203"/>
              <a:gd name="connsiteY39" fmla="*/ 684610 h 863204"/>
              <a:gd name="connsiteX40" fmla="*/ 357187 w 863203"/>
              <a:gd name="connsiteY40" fmla="*/ 714375 h 863204"/>
              <a:gd name="connsiteX41" fmla="*/ 386953 w 863203"/>
              <a:gd name="connsiteY41" fmla="*/ 714375 h 863204"/>
              <a:gd name="connsiteX42" fmla="*/ 386953 w 863203"/>
              <a:gd name="connsiteY42" fmla="*/ 684610 h 863204"/>
              <a:gd name="connsiteX43" fmla="*/ 297656 w 863203"/>
              <a:gd name="connsiteY43" fmla="*/ 684610 h 863204"/>
              <a:gd name="connsiteX44" fmla="*/ 297656 w 863203"/>
              <a:gd name="connsiteY44" fmla="*/ 714375 h 863204"/>
              <a:gd name="connsiteX45" fmla="*/ 327421 w 863203"/>
              <a:gd name="connsiteY45" fmla="*/ 714375 h 863204"/>
              <a:gd name="connsiteX46" fmla="*/ 327421 w 863203"/>
              <a:gd name="connsiteY46" fmla="*/ 684610 h 863204"/>
              <a:gd name="connsiteX47" fmla="*/ 238125 w 863203"/>
              <a:gd name="connsiteY47" fmla="*/ 684610 h 863204"/>
              <a:gd name="connsiteX48" fmla="*/ 238125 w 863203"/>
              <a:gd name="connsiteY48" fmla="*/ 714375 h 863204"/>
              <a:gd name="connsiteX49" fmla="*/ 267890 w 863203"/>
              <a:gd name="connsiteY49" fmla="*/ 714375 h 863204"/>
              <a:gd name="connsiteX50" fmla="*/ 267890 w 863203"/>
              <a:gd name="connsiteY50" fmla="*/ 684610 h 863204"/>
              <a:gd name="connsiteX51" fmla="*/ 178593 w 863203"/>
              <a:gd name="connsiteY51" fmla="*/ 684610 h 863204"/>
              <a:gd name="connsiteX52" fmla="*/ 178593 w 863203"/>
              <a:gd name="connsiteY52" fmla="*/ 714375 h 863204"/>
              <a:gd name="connsiteX53" fmla="*/ 208359 w 863203"/>
              <a:gd name="connsiteY53" fmla="*/ 714375 h 863204"/>
              <a:gd name="connsiteX54" fmla="*/ 208359 w 863203"/>
              <a:gd name="connsiteY54" fmla="*/ 684610 h 863204"/>
              <a:gd name="connsiteX55" fmla="*/ 0 w 863203"/>
              <a:gd name="connsiteY55" fmla="*/ 684609 h 863204"/>
              <a:gd name="connsiteX56" fmla="*/ 29766 w 863203"/>
              <a:gd name="connsiteY56" fmla="*/ 684609 h 863204"/>
              <a:gd name="connsiteX57" fmla="*/ 29766 w 863203"/>
              <a:gd name="connsiteY57" fmla="*/ 803672 h 863204"/>
              <a:gd name="connsiteX58" fmla="*/ 0 w 863203"/>
              <a:gd name="connsiteY58" fmla="*/ 803672 h 863204"/>
              <a:gd name="connsiteX59" fmla="*/ 357187 w 863203"/>
              <a:gd name="connsiteY59" fmla="*/ 625078 h 863204"/>
              <a:gd name="connsiteX60" fmla="*/ 357187 w 863203"/>
              <a:gd name="connsiteY60" fmla="*/ 654844 h 863204"/>
              <a:gd name="connsiteX61" fmla="*/ 386953 w 863203"/>
              <a:gd name="connsiteY61" fmla="*/ 654844 h 863204"/>
              <a:gd name="connsiteX62" fmla="*/ 386953 w 863203"/>
              <a:gd name="connsiteY62" fmla="*/ 625078 h 863204"/>
              <a:gd name="connsiteX63" fmla="*/ 297656 w 863203"/>
              <a:gd name="connsiteY63" fmla="*/ 625078 h 863204"/>
              <a:gd name="connsiteX64" fmla="*/ 297656 w 863203"/>
              <a:gd name="connsiteY64" fmla="*/ 654844 h 863204"/>
              <a:gd name="connsiteX65" fmla="*/ 327421 w 863203"/>
              <a:gd name="connsiteY65" fmla="*/ 654844 h 863204"/>
              <a:gd name="connsiteX66" fmla="*/ 327421 w 863203"/>
              <a:gd name="connsiteY66" fmla="*/ 625078 h 863204"/>
              <a:gd name="connsiteX67" fmla="*/ 238125 w 863203"/>
              <a:gd name="connsiteY67" fmla="*/ 625078 h 863204"/>
              <a:gd name="connsiteX68" fmla="*/ 238125 w 863203"/>
              <a:gd name="connsiteY68" fmla="*/ 654844 h 863204"/>
              <a:gd name="connsiteX69" fmla="*/ 267890 w 863203"/>
              <a:gd name="connsiteY69" fmla="*/ 654844 h 863204"/>
              <a:gd name="connsiteX70" fmla="*/ 267890 w 863203"/>
              <a:gd name="connsiteY70" fmla="*/ 625078 h 863204"/>
              <a:gd name="connsiteX71" fmla="*/ 178593 w 863203"/>
              <a:gd name="connsiteY71" fmla="*/ 625078 h 863204"/>
              <a:gd name="connsiteX72" fmla="*/ 178593 w 863203"/>
              <a:gd name="connsiteY72" fmla="*/ 654844 h 863204"/>
              <a:gd name="connsiteX73" fmla="*/ 208359 w 863203"/>
              <a:gd name="connsiteY73" fmla="*/ 654844 h 863204"/>
              <a:gd name="connsiteX74" fmla="*/ 208359 w 863203"/>
              <a:gd name="connsiteY74" fmla="*/ 625078 h 863204"/>
              <a:gd name="connsiteX75" fmla="*/ 563940 w 863203"/>
              <a:gd name="connsiteY75" fmla="*/ 603096 h 863204"/>
              <a:gd name="connsiteX76" fmla="*/ 610910 w 863203"/>
              <a:gd name="connsiteY76" fmla="*/ 665723 h 863204"/>
              <a:gd name="connsiteX77" fmla="*/ 647924 w 863203"/>
              <a:gd name="connsiteY77" fmla="*/ 610195 h 863204"/>
              <a:gd name="connsiteX78" fmla="*/ 744141 w 863203"/>
              <a:gd name="connsiteY78" fmla="*/ 610195 h 863204"/>
              <a:gd name="connsiteX79" fmla="*/ 744141 w 863203"/>
              <a:gd name="connsiteY79" fmla="*/ 684609 h 863204"/>
              <a:gd name="connsiteX80" fmla="*/ 506016 w 863203"/>
              <a:gd name="connsiteY80" fmla="*/ 684609 h 863204"/>
              <a:gd name="connsiteX81" fmla="*/ 506016 w 863203"/>
              <a:gd name="connsiteY81" fmla="*/ 625078 h 863204"/>
              <a:gd name="connsiteX82" fmla="*/ 541943 w 863203"/>
              <a:gd name="connsiteY82" fmla="*/ 625078 h 863204"/>
              <a:gd name="connsiteX83" fmla="*/ 357187 w 863203"/>
              <a:gd name="connsiteY83" fmla="*/ 565547 h 863204"/>
              <a:gd name="connsiteX84" fmla="*/ 357187 w 863203"/>
              <a:gd name="connsiteY84" fmla="*/ 595313 h 863204"/>
              <a:gd name="connsiteX85" fmla="*/ 386953 w 863203"/>
              <a:gd name="connsiteY85" fmla="*/ 595313 h 863204"/>
              <a:gd name="connsiteX86" fmla="*/ 386953 w 863203"/>
              <a:gd name="connsiteY86" fmla="*/ 565547 h 863204"/>
              <a:gd name="connsiteX87" fmla="*/ 297656 w 863203"/>
              <a:gd name="connsiteY87" fmla="*/ 565547 h 863204"/>
              <a:gd name="connsiteX88" fmla="*/ 297656 w 863203"/>
              <a:gd name="connsiteY88" fmla="*/ 595313 h 863204"/>
              <a:gd name="connsiteX89" fmla="*/ 327421 w 863203"/>
              <a:gd name="connsiteY89" fmla="*/ 595313 h 863204"/>
              <a:gd name="connsiteX90" fmla="*/ 327421 w 863203"/>
              <a:gd name="connsiteY90" fmla="*/ 565547 h 863204"/>
              <a:gd name="connsiteX91" fmla="*/ 238125 w 863203"/>
              <a:gd name="connsiteY91" fmla="*/ 565547 h 863204"/>
              <a:gd name="connsiteX92" fmla="*/ 238125 w 863203"/>
              <a:gd name="connsiteY92" fmla="*/ 595313 h 863204"/>
              <a:gd name="connsiteX93" fmla="*/ 267890 w 863203"/>
              <a:gd name="connsiteY93" fmla="*/ 595313 h 863204"/>
              <a:gd name="connsiteX94" fmla="*/ 267890 w 863203"/>
              <a:gd name="connsiteY94" fmla="*/ 565547 h 863204"/>
              <a:gd name="connsiteX95" fmla="*/ 178593 w 863203"/>
              <a:gd name="connsiteY95" fmla="*/ 565547 h 863204"/>
              <a:gd name="connsiteX96" fmla="*/ 178593 w 863203"/>
              <a:gd name="connsiteY96" fmla="*/ 595313 h 863204"/>
              <a:gd name="connsiteX97" fmla="*/ 208359 w 863203"/>
              <a:gd name="connsiteY97" fmla="*/ 595313 h 863204"/>
              <a:gd name="connsiteX98" fmla="*/ 208359 w 863203"/>
              <a:gd name="connsiteY98" fmla="*/ 565547 h 863204"/>
              <a:gd name="connsiteX99" fmla="*/ 506016 w 863203"/>
              <a:gd name="connsiteY99" fmla="*/ 535781 h 863204"/>
              <a:gd name="connsiteX100" fmla="*/ 744141 w 863203"/>
              <a:gd name="connsiteY100" fmla="*/ 535781 h 863204"/>
              <a:gd name="connsiteX101" fmla="*/ 744141 w 863203"/>
              <a:gd name="connsiteY101" fmla="*/ 580429 h 863204"/>
              <a:gd name="connsiteX102" fmla="*/ 631999 w 863203"/>
              <a:gd name="connsiteY102" fmla="*/ 580429 h 863204"/>
              <a:gd name="connsiteX103" fmla="*/ 609481 w 863203"/>
              <a:gd name="connsiteY103" fmla="*/ 614213 h 863204"/>
              <a:gd name="connsiteX104" fmla="*/ 567155 w 863203"/>
              <a:gd name="connsiteY104" fmla="*/ 557778 h 863204"/>
              <a:gd name="connsiteX105" fmla="*/ 529620 w 863203"/>
              <a:gd name="connsiteY105" fmla="*/ 595312 h 863204"/>
              <a:gd name="connsiteX106" fmla="*/ 506016 w 863203"/>
              <a:gd name="connsiteY106" fmla="*/ 595312 h 863204"/>
              <a:gd name="connsiteX107" fmla="*/ 476250 w 863203"/>
              <a:gd name="connsiteY107" fmla="*/ 506016 h 863204"/>
              <a:gd name="connsiteX108" fmla="*/ 476250 w 863203"/>
              <a:gd name="connsiteY108" fmla="*/ 714376 h 863204"/>
              <a:gd name="connsiteX109" fmla="*/ 773906 w 863203"/>
              <a:gd name="connsiteY109" fmla="*/ 714376 h 863204"/>
              <a:gd name="connsiteX110" fmla="*/ 773906 w 863203"/>
              <a:gd name="connsiteY110" fmla="*/ 506016 h 863204"/>
              <a:gd name="connsiteX111" fmla="*/ 357187 w 863203"/>
              <a:gd name="connsiteY111" fmla="*/ 506016 h 863204"/>
              <a:gd name="connsiteX112" fmla="*/ 357187 w 863203"/>
              <a:gd name="connsiteY112" fmla="*/ 535782 h 863204"/>
              <a:gd name="connsiteX113" fmla="*/ 386953 w 863203"/>
              <a:gd name="connsiteY113" fmla="*/ 535782 h 863204"/>
              <a:gd name="connsiteX114" fmla="*/ 386953 w 863203"/>
              <a:gd name="connsiteY114" fmla="*/ 506016 h 863204"/>
              <a:gd name="connsiteX115" fmla="*/ 297656 w 863203"/>
              <a:gd name="connsiteY115" fmla="*/ 506016 h 863204"/>
              <a:gd name="connsiteX116" fmla="*/ 297656 w 863203"/>
              <a:gd name="connsiteY116" fmla="*/ 535782 h 863204"/>
              <a:gd name="connsiteX117" fmla="*/ 327421 w 863203"/>
              <a:gd name="connsiteY117" fmla="*/ 535782 h 863204"/>
              <a:gd name="connsiteX118" fmla="*/ 327421 w 863203"/>
              <a:gd name="connsiteY118" fmla="*/ 506016 h 863204"/>
              <a:gd name="connsiteX119" fmla="*/ 238125 w 863203"/>
              <a:gd name="connsiteY119" fmla="*/ 506016 h 863204"/>
              <a:gd name="connsiteX120" fmla="*/ 238125 w 863203"/>
              <a:gd name="connsiteY120" fmla="*/ 535782 h 863204"/>
              <a:gd name="connsiteX121" fmla="*/ 267890 w 863203"/>
              <a:gd name="connsiteY121" fmla="*/ 535782 h 863204"/>
              <a:gd name="connsiteX122" fmla="*/ 267890 w 863203"/>
              <a:gd name="connsiteY122" fmla="*/ 506016 h 863204"/>
              <a:gd name="connsiteX123" fmla="*/ 178593 w 863203"/>
              <a:gd name="connsiteY123" fmla="*/ 506016 h 863204"/>
              <a:gd name="connsiteX124" fmla="*/ 178593 w 863203"/>
              <a:gd name="connsiteY124" fmla="*/ 535782 h 863204"/>
              <a:gd name="connsiteX125" fmla="*/ 208359 w 863203"/>
              <a:gd name="connsiteY125" fmla="*/ 535782 h 863204"/>
              <a:gd name="connsiteX126" fmla="*/ 208359 w 863203"/>
              <a:gd name="connsiteY126" fmla="*/ 506016 h 863204"/>
              <a:gd name="connsiteX127" fmla="*/ 357187 w 863203"/>
              <a:gd name="connsiteY127" fmla="*/ 446485 h 863204"/>
              <a:gd name="connsiteX128" fmla="*/ 357187 w 863203"/>
              <a:gd name="connsiteY128" fmla="*/ 476250 h 863204"/>
              <a:gd name="connsiteX129" fmla="*/ 386953 w 863203"/>
              <a:gd name="connsiteY129" fmla="*/ 476250 h 863204"/>
              <a:gd name="connsiteX130" fmla="*/ 386953 w 863203"/>
              <a:gd name="connsiteY130" fmla="*/ 446485 h 863204"/>
              <a:gd name="connsiteX131" fmla="*/ 297656 w 863203"/>
              <a:gd name="connsiteY131" fmla="*/ 446485 h 863204"/>
              <a:gd name="connsiteX132" fmla="*/ 297656 w 863203"/>
              <a:gd name="connsiteY132" fmla="*/ 476250 h 863204"/>
              <a:gd name="connsiteX133" fmla="*/ 327421 w 863203"/>
              <a:gd name="connsiteY133" fmla="*/ 476250 h 863204"/>
              <a:gd name="connsiteX134" fmla="*/ 327421 w 863203"/>
              <a:gd name="connsiteY134" fmla="*/ 446485 h 863204"/>
              <a:gd name="connsiteX135" fmla="*/ 238125 w 863203"/>
              <a:gd name="connsiteY135" fmla="*/ 446485 h 863204"/>
              <a:gd name="connsiteX136" fmla="*/ 244783 w 863203"/>
              <a:gd name="connsiteY136" fmla="*/ 446485 h 863204"/>
              <a:gd name="connsiteX137" fmla="*/ 238125 w 863203"/>
              <a:gd name="connsiteY137" fmla="*/ 449494 h 863204"/>
              <a:gd name="connsiteX138" fmla="*/ 833437 w 863203"/>
              <a:gd name="connsiteY138" fmla="*/ 416719 h 863204"/>
              <a:gd name="connsiteX139" fmla="*/ 863203 w 863203"/>
              <a:gd name="connsiteY139" fmla="*/ 416719 h 863204"/>
              <a:gd name="connsiteX140" fmla="*/ 863203 w 863203"/>
              <a:gd name="connsiteY140" fmla="*/ 506016 h 863204"/>
              <a:gd name="connsiteX141" fmla="*/ 833437 w 863203"/>
              <a:gd name="connsiteY141" fmla="*/ 506016 h 863204"/>
              <a:gd name="connsiteX142" fmla="*/ 535781 w 863203"/>
              <a:gd name="connsiteY142" fmla="*/ 416719 h 863204"/>
              <a:gd name="connsiteX143" fmla="*/ 714375 w 863203"/>
              <a:gd name="connsiteY143" fmla="*/ 416719 h 863204"/>
              <a:gd name="connsiteX144" fmla="*/ 714375 w 863203"/>
              <a:gd name="connsiteY144" fmla="*/ 446485 h 863204"/>
              <a:gd name="connsiteX145" fmla="*/ 535781 w 863203"/>
              <a:gd name="connsiteY145" fmla="*/ 446485 h 863204"/>
              <a:gd name="connsiteX146" fmla="*/ 372070 w 863203"/>
              <a:gd name="connsiteY146" fmla="*/ 416719 h 863204"/>
              <a:gd name="connsiteX147" fmla="*/ 416718 w 863203"/>
              <a:gd name="connsiteY147" fmla="*/ 420038 h 863204"/>
              <a:gd name="connsiteX148" fmla="*/ 416718 w 863203"/>
              <a:gd name="connsiteY148" fmla="*/ 800353 h 863204"/>
              <a:gd name="connsiteX149" fmla="*/ 372070 w 863203"/>
              <a:gd name="connsiteY149" fmla="*/ 803672 h 863204"/>
              <a:gd name="connsiteX150" fmla="*/ 283366 w 863203"/>
              <a:gd name="connsiteY150" fmla="*/ 791348 h 863204"/>
              <a:gd name="connsiteX151" fmla="*/ 244779 w 863203"/>
              <a:gd name="connsiteY151" fmla="*/ 773907 h 863204"/>
              <a:gd name="connsiteX152" fmla="*/ 267890 w 863203"/>
              <a:gd name="connsiteY152" fmla="*/ 773907 h 863204"/>
              <a:gd name="connsiteX153" fmla="*/ 267890 w 863203"/>
              <a:gd name="connsiteY153" fmla="*/ 744141 h 863204"/>
              <a:gd name="connsiteX154" fmla="*/ 238125 w 863203"/>
              <a:gd name="connsiteY154" fmla="*/ 744141 h 863204"/>
              <a:gd name="connsiteX155" fmla="*/ 238125 w 863203"/>
              <a:gd name="connsiteY155" fmla="*/ 770900 h 863204"/>
              <a:gd name="connsiteX156" fmla="*/ 208359 w 863203"/>
              <a:gd name="connsiteY156" fmla="*/ 757446 h 863204"/>
              <a:gd name="connsiteX157" fmla="*/ 208359 w 863203"/>
              <a:gd name="connsiteY157" fmla="*/ 744141 h 863204"/>
              <a:gd name="connsiteX158" fmla="*/ 189919 w 863203"/>
              <a:gd name="connsiteY158" fmla="*/ 744141 h 863204"/>
              <a:gd name="connsiteX159" fmla="*/ 126131 w 863203"/>
              <a:gd name="connsiteY159" fmla="*/ 654844 h 863204"/>
              <a:gd name="connsiteX160" fmla="*/ 148828 w 863203"/>
              <a:gd name="connsiteY160" fmla="*/ 654844 h 863204"/>
              <a:gd name="connsiteX161" fmla="*/ 148828 w 863203"/>
              <a:gd name="connsiteY161" fmla="*/ 625078 h 863204"/>
              <a:gd name="connsiteX162" fmla="*/ 120044 w 863203"/>
              <a:gd name="connsiteY162" fmla="*/ 625078 h 863204"/>
              <a:gd name="connsiteX163" fmla="*/ 119062 w 863203"/>
              <a:gd name="connsiteY163" fmla="*/ 610196 h 863204"/>
              <a:gd name="connsiteX164" fmla="*/ 120044 w 863203"/>
              <a:gd name="connsiteY164" fmla="*/ 595313 h 863204"/>
              <a:gd name="connsiteX165" fmla="*/ 148828 w 863203"/>
              <a:gd name="connsiteY165" fmla="*/ 595313 h 863204"/>
              <a:gd name="connsiteX166" fmla="*/ 148828 w 863203"/>
              <a:gd name="connsiteY166" fmla="*/ 565547 h 863204"/>
              <a:gd name="connsiteX167" fmla="*/ 126131 w 863203"/>
              <a:gd name="connsiteY167" fmla="*/ 565547 h 863204"/>
              <a:gd name="connsiteX168" fmla="*/ 189919 w 863203"/>
              <a:gd name="connsiteY168" fmla="*/ 476250 h 863204"/>
              <a:gd name="connsiteX169" fmla="*/ 208359 w 863203"/>
              <a:gd name="connsiteY169" fmla="*/ 476250 h 863204"/>
              <a:gd name="connsiteX170" fmla="*/ 208359 w 863203"/>
              <a:gd name="connsiteY170" fmla="*/ 462945 h 863204"/>
              <a:gd name="connsiteX171" fmla="*/ 238125 w 863203"/>
              <a:gd name="connsiteY171" fmla="*/ 449494 h 863204"/>
              <a:gd name="connsiteX172" fmla="*/ 238125 w 863203"/>
              <a:gd name="connsiteY172" fmla="*/ 476250 h 863204"/>
              <a:gd name="connsiteX173" fmla="*/ 267890 w 863203"/>
              <a:gd name="connsiteY173" fmla="*/ 476250 h 863204"/>
              <a:gd name="connsiteX174" fmla="*/ 267890 w 863203"/>
              <a:gd name="connsiteY174" fmla="*/ 446485 h 863204"/>
              <a:gd name="connsiteX175" fmla="*/ 244783 w 863203"/>
              <a:gd name="connsiteY175" fmla="*/ 446485 h 863204"/>
              <a:gd name="connsiteX176" fmla="*/ 283366 w 863203"/>
              <a:gd name="connsiteY176" fmla="*/ 429049 h 863204"/>
              <a:gd name="connsiteX177" fmla="*/ 372070 w 863203"/>
              <a:gd name="connsiteY177" fmla="*/ 416719 h 863204"/>
              <a:gd name="connsiteX178" fmla="*/ 506015 w 863203"/>
              <a:gd name="connsiteY178" fmla="*/ 386954 h 863204"/>
              <a:gd name="connsiteX179" fmla="*/ 506015 w 863203"/>
              <a:gd name="connsiteY179" fmla="*/ 476251 h 863204"/>
              <a:gd name="connsiteX180" fmla="*/ 744140 w 863203"/>
              <a:gd name="connsiteY180" fmla="*/ 476251 h 863204"/>
              <a:gd name="connsiteX181" fmla="*/ 744140 w 863203"/>
              <a:gd name="connsiteY181" fmla="*/ 386954 h 863204"/>
              <a:gd name="connsiteX182" fmla="*/ 446484 w 863203"/>
              <a:gd name="connsiteY182" fmla="*/ 357188 h 863204"/>
              <a:gd name="connsiteX183" fmla="*/ 788789 w 863203"/>
              <a:gd name="connsiteY183" fmla="*/ 357188 h 863204"/>
              <a:gd name="connsiteX184" fmla="*/ 803672 w 863203"/>
              <a:gd name="connsiteY184" fmla="*/ 372071 h 863204"/>
              <a:gd name="connsiteX185" fmla="*/ 803672 w 863203"/>
              <a:gd name="connsiteY185" fmla="*/ 848321 h 863204"/>
              <a:gd name="connsiteX186" fmla="*/ 788789 w 863203"/>
              <a:gd name="connsiteY186" fmla="*/ 863204 h 863204"/>
              <a:gd name="connsiteX187" fmla="*/ 446484 w 863203"/>
              <a:gd name="connsiteY187" fmla="*/ 863204 h 863204"/>
              <a:gd name="connsiteX188" fmla="*/ 74414 w 863203"/>
              <a:gd name="connsiteY188" fmla="*/ 357188 h 863204"/>
              <a:gd name="connsiteX189" fmla="*/ 416719 w 863203"/>
              <a:gd name="connsiteY189" fmla="*/ 357188 h 863204"/>
              <a:gd name="connsiteX190" fmla="*/ 416719 w 863203"/>
              <a:gd name="connsiteY190" fmla="*/ 390064 h 863204"/>
              <a:gd name="connsiteX191" fmla="*/ 372070 w 863203"/>
              <a:gd name="connsiteY191" fmla="*/ 386954 h 863204"/>
              <a:gd name="connsiteX192" fmla="*/ 180469 w 863203"/>
              <a:gd name="connsiteY192" fmla="*/ 446485 h 863204"/>
              <a:gd name="connsiteX193" fmla="*/ 178594 w 863203"/>
              <a:gd name="connsiteY193" fmla="*/ 446485 h 863204"/>
              <a:gd name="connsiteX194" fmla="*/ 178594 w 863203"/>
              <a:gd name="connsiteY194" fmla="*/ 447839 h 863204"/>
              <a:gd name="connsiteX195" fmla="*/ 89297 w 863203"/>
              <a:gd name="connsiteY195" fmla="*/ 610196 h 863204"/>
              <a:gd name="connsiteX196" fmla="*/ 178594 w 863203"/>
              <a:gd name="connsiteY196" fmla="*/ 772552 h 863204"/>
              <a:gd name="connsiteX197" fmla="*/ 178594 w 863203"/>
              <a:gd name="connsiteY197" fmla="*/ 773907 h 863204"/>
              <a:gd name="connsiteX198" fmla="*/ 180469 w 863203"/>
              <a:gd name="connsiteY198" fmla="*/ 773907 h 863204"/>
              <a:gd name="connsiteX199" fmla="*/ 372070 w 863203"/>
              <a:gd name="connsiteY199" fmla="*/ 833438 h 863204"/>
              <a:gd name="connsiteX200" fmla="*/ 416719 w 863203"/>
              <a:gd name="connsiteY200" fmla="*/ 830328 h 863204"/>
              <a:gd name="connsiteX201" fmla="*/ 416719 w 863203"/>
              <a:gd name="connsiteY201" fmla="*/ 863204 h 863204"/>
              <a:gd name="connsiteX202" fmla="*/ 74414 w 863203"/>
              <a:gd name="connsiteY202" fmla="*/ 863204 h 863204"/>
              <a:gd name="connsiteX203" fmla="*/ 59531 w 863203"/>
              <a:gd name="connsiteY203" fmla="*/ 848321 h 863204"/>
              <a:gd name="connsiteX204" fmla="*/ 59531 w 863203"/>
              <a:gd name="connsiteY204" fmla="*/ 372071 h 863204"/>
              <a:gd name="connsiteX205" fmla="*/ 74414 w 863203"/>
              <a:gd name="connsiteY205" fmla="*/ 357188 h 863204"/>
              <a:gd name="connsiteX206" fmla="*/ 418519 w 863203"/>
              <a:gd name="connsiteY206" fmla="*/ 253008 h 863204"/>
              <a:gd name="connsiteX207" fmla="*/ 491133 w 863203"/>
              <a:gd name="connsiteY207" fmla="*/ 325621 h 863204"/>
              <a:gd name="connsiteX208" fmla="*/ 491133 w 863203"/>
              <a:gd name="connsiteY208" fmla="*/ 327422 h 863204"/>
              <a:gd name="connsiteX209" fmla="*/ 292268 w 863203"/>
              <a:gd name="connsiteY209" fmla="*/ 327422 h 863204"/>
              <a:gd name="connsiteX210" fmla="*/ 268694 w 863203"/>
              <a:gd name="connsiteY210" fmla="*/ 297656 h 863204"/>
              <a:gd name="connsiteX211" fmla="*/ 310738 w 863203"/>
              <a:gd name="connsiteY211" fmla="*/ 297656 h 863204"/>
              <a:gd name="connsiteX212" fmla="*/ 375151 w 863203"/>
              <a:gd name="connsiteY212" fmla="*/ 270972 h 863204"/>
              <a:gd name="connsiteX213" fmla="*/ 418519 w 863203"/>
              <a:gd name="connsiteY213" fmla="*/ 253008 h 863204"/>
              <a:gd name="connsiteX214" fmla="*/ 552703 w 863203"/>
              <a:gd name="connsiteY214" fmla="*/ 42818 h 863204"/>
              <a:gd name="connsiteX215" fmla="*/ 625078 w 863203"/>
              <a:gd name="connsiteY215" fmla="*/ 193477 h 863204"/>
              <a:gd name="connsiteX216" fmla="*/ 615687 w 863203"/>
              <a:gd name="connsiteY216" fmla="*/ 253008 h 863204"/>
              <a:gd name="connsiteX217" fmla="*/ 615151 w 863203"/>
              <a:gd name="connsiteY217" fmla="*/ 253008 h 863204"/>
              <a:gd name="connsiteX218" fmla="*/ 580429 w 863203"/>
              <a:gd name="connsiteY218" fmla="*/ 218286 h 863204"/>
              <a:gd name="connsiteX219" fmla="*/ 554608 w 863203"/>
              <a:gd name="connsiteY219" fmla="*/ 166673 h 863204"/>
              <a:gd name="connsiteX220" fmla="*/ 549160 w 863203"/>
              <a:gd name="connsiteY220" fmla="*/ 162595 h 863204"/>
              <a:gd name="connsiteX221" fmla="*/ 520898 w 863203"/>
              <a:gd name="connsiteY221" fmla="*/ 106055 h 863204"/>
              <a:gd name="connsiteX222" fmla="*/ 537924 w 863203"/>
              <a:gd name="connsiteY222" fmla="*/ 60067 h 863204"/>
              <a:gd name="connsiteX223" fmla="*/ 385167 w 863203"/>
              <a:gd name="connsiteY223" fmla="*/ 5879 h 863204"/>
              <a:gd name="connsiteX224" fmla="*/ 405825 w 863203"/>
              <a:gd name="connsiteY224" fmla="*/ 28203 h 863204"/>
              <a:gd name="connsiteX225" fmla="*/ 431602 w 863203"/>
              <a:gd name="connsiteY225" fmla="*/ 108660 h 863204"/>
              <a:gd name="connsiteX226" fmla="*/ 431602 w 863203"/>
              <a:gd name="connsiteY226" fmla="*/ 118110 h 863204"/>
              <a:gd name="connsiteX227" fmla="*/ 412343 w 863203"/>
              <a:gd name="connsiteY227" fmla="*/ 149260 h 863204"/>
              <a:gd name="connsiteX228" fmla="*/ 372145 w 863203"/>
              <a:gd name="connsiteY228" fmla="*/ 142741 h 863204"/>
              <a:gd name="connsiteX229" fmla="*/ 362069 w 863203"/>
              <a:gd name="connsiteY229" fmla="*/ 132666 h 863204"/>
              <a:gd name="connsiteX230" fmla="*/ 329223 w 863203"/>
              <a:gd name="connsiteY230" fmla="*/ 119063 h 863204"/>
              <a:gd name="connsiteX231" fmla="*/ 282773 w 863203"/>
              <a:gd name="connsiteY231" fmla="*/ 165512 h 863204"/>
              <a:gd name="connsiteX232" fmla="*/ 239926 w 863203"/>
              <a:gd name="connsiteY232" fmla="*/ 208360 h 863204"/>
              <a:gd name="connsiteX233" fmla="*/ 238854 w 863203"/>
              <a:gd name="connsiteY233" fmla="*/ 208360 h 863204"/>
              <a:gd name="connsiteX234" fmla="*/ 238125 w 863203"/>
              <a:gd name="connsiteY234" fmla="*/ 193477 h 863204"/>
              <a:gd name="connsiteX235" fmla="*/ 385167 w 863203"/>
              <a:gd name="connsiteY235" fmla="*/ 5879 h 863204"/>
              <a:gd name="connsiteX236" fmla="*/ 431601 w 863203"/>
              <a:gd name="connsiteY236" fmla="*/ 0 h 863204"/>
              <a:gd name="connsiteX237" fmla="*/ 527952 w 863203"/>
              <a:gd name="connsiteY237" fmla="*/ 25956 h 863204"/>
              <a:gd name="connsiteX238" fmla="*/ 515302 w 863203"/>
              <a:gd name="connsiteY238" fmla="*/ 40719 h 863204"/>
              <a:gd name="connsiteX239" fmla="*/ 491132 w 863203"/>
              <a:gd name="connsiteY239" fmla="*/ 106070 h 863204"/>
              <a:gd name="connsiteX240" fmla="*/ 531316 w 863203"/>
              <a:gd name="connsiteY240" fmla="*/ 186422 h 863204"/>
              <a:gd name="connsiteX241" fmla="*/ 536763 w 863203"/>
              <a:gd name="connsiteY241" fmla="*/ 190500 h 863204"/>
              <a:gd name="connsiteX242" fmla="*/ 550664 w 863203"/>
              <a:gd name="connsiteY242" fmla="*/ 218286 h 863204"/>
              <a:gd name="connsiteX243" fmla="*/ 603780 w 863203"/>
              <a:gd name="connsiteY243" fmla="*/ 281627 h 863204"/>
              <a:gd name="connsiteX244" fmla="*/ 570949 w 863203"/>
              <a:gd name="connsiteY244" fmla="*/ 327422 h 863204"/>
              <a:gd name="connsiteX245" fmla="*/ 520913 w 863203"/>
              <a:gd name="connsiteY245" fmla="*/ 327422 h 863204"/>
              <a:gd name="connsiteX246" fmla="*/ 520913 w 863203"/>
              <a:gd name="connsiteY246" fmla="*/ 325621 h 863204"/>
              <a:gd name="connsiteX247" fmla="*/ 418534 w 863203"/>
              <a:gd name="connsiteY247" fmla="*/ 223242 h 863204"/>
              <a:gd name="connsiteX248" fmla="*/ 354121 w 863203"/>
              <a:gd name="connsiteY248" fmla="*/ 249927 h 863204"/>
              <a:gd name="connsiteX249" fmla="*/ 310753 w 863203"/>
              <a:gd name="connsiteY249" fmla="*/ 267891 h 863204"/>
              <a:gd name="connsiteX250" fmla="*/ 252918 w 863203"/>
              <a:gd name="connsiteY250" fmla="*/ 267891 h 863204"/>
              <a:gd name="connsiteX251" fmla="*/ 243393 w 863203"/>
              <a:gd name="connsiteY251" fmla="*/ 237783 h 863204"/>
              <a:gd name="connsiteX252" fmla="*/ 312539 w 863203"/>
              <a:gd name="connsiteY252" fmla="*/ 165527 h 863204"/>
              <a:gd name="connsiteX253" fmla="*/ 329222 w 863203"/>
              <a:gd name="connsiteY253" fmla="*/ 148843 h 863204"/>
              <a:gd name="connsiteX254" fmla="*/ 341024 w 863203"/>
              <a:gd name="connsiteY254" fmla="*/ 153725 h 863204"/>
              <a:gd name="connsiteX255" fmla="*/ 351100 w 863203"/>
              <a:gd name="connsiteY255" fmla="*/ 163800 h 863204"/>
              <a:gd name="connsiteX256" fmla="*/ 425663 w 863203"/>
              <a:gd name="connsiteY256" fmla="*/ 175885 h 863204"/>
              <a:gd name="connsiteX257" fmla="*/ 461367 w 863203"/>
              <a:gd name="connsiteY257" fmla="*/ 118110 h 863204"/>
              <a:gd name="connsiteX258" fmla="*/ 461367 w 863203"/>
              <a:gd name="connsiteY258" fmla="*/ 108659 h 863204"/>
              <a:gd name="connsiteX259" fmla="*/ 430038 w 863203"/>
              <a:gd name="connsiteY259" fmla="*/ 10909 h 863204"/>
              <a:gd name="connsiteX260" fmla="*/ 421436 w 863203"/>
              <a:gd name="connsiteY260" fmla="*/ 521 h 863204"/>
              <a:gd name="connsiteX261" fmla="*/ 431601 w 863203"/>
              <a:gd name="connsiteY261" fmla="*/ 0 h 863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Lst>
            <a:rect l="l" t="t" r="r" b="b"/>
            <a:pathLst>
              <a:path w="863203" h="863204">
                <a:moveTo>
                  <a:pt x="476250" y="803672"/>
                </a:moveTo>
                <a:lnTo>
                  <a:pt x="476250" y="833438"/>
                </a:lnTo>
                <a:lnTo>
                  <a:pt x="506015" y="833438"/>
                </a:lnTo>
                <a:lnTo>
                  <a:pt x="506015" y="803672"/>
                </a:lnTo>
                <a:close/>
                <a:moveTo>
                  <a:pt x="729258" y="773906"/>
                </a:moveTo>
                <a:cubicBezTo>
                  <a:pt x="737477" y="773906"/>
                  <a:pt x="744141" y="780569"/>
                  <a:pt x="744141" y="788789"/>
                </a:cubicBezTo>
                <a:cubicBezTo>
                  <a:pt x="744141" y="797008"/>
                  <a:pt x="737477" y="803672"/>
                  <a:pt x="729258" y="803672"/>
                </a:cubicBezTo>
                <a:cubicBezTo>
                  <a:pt x="721038" y="803672"/>
                  <a:pt x="714375" y="797008"/>
                  <a:pt x="714375" y="788789"/>
                </a:cubicBezTo>
                <a:cubicBezTo>
                  <a:pt x="714375" y="780569"/>
                  <a:pt x="721038" y="773906"/>
                  <a:pt x="729258" y="773906"/>
                </a:cubicBezTo>
                <a:close/>
                <a:moveTo>
                  <a:pt x="610195" y="773906"/>
                </a:moveTo>
                <a:cubicBezTo>
                  <a:pt x="618414" y="773906"/>
                  <a:pt x="625078" y="780569"/>
                  <a:pt x="625078" y="788789"/>
                </a:cubicBezTo>
                <a:cubicBezTo>
                  <a:pt x="625078" y="797008"/>
                  <a:pt x="618414" y="803672"/>
                  <a:pt x="610195" y="803672"/>
                </a:cubicBezTo>
                <a:cubicBezTo>
                  <a:pt x="601975" y="803672"/>
                  <a:pt x="595312" y="797008"/>
                  <a:pt x="595312" y="788789"/>
                </a:cubicBezTo>
                <a:cubicBezTo>
                  <a:pt x="595312" y="780569"/>
                  <a:pt x="601975" y="773906"/>
                  <a:pt x="610195" y="773906"/>
                </a:cubicBezTo>
                <a:close/>
                <a:moveTo>
                  <a:pt x="238125" y="770900"/>
                </a:moveTo>
                <a:lnTo>
                  <a:pt x="244779" y="773907"/>
                </a:lnTo>
                <a:lnTo>
                  <a:pt x="238125" y="773907"/>
                </a:lnTo>
                <a:close/>
                <a:moveTo>
                  <a:pt x="729257" y="744141"/>
                </a:moveTo>
                <a:cubicBezTo>
                  <a:pt x="704641" y="744141"/>
                  <a:pt x="684609" y="764173"/>
                  <a:pt x="684609" y="788790"/>
                </a:cubicBezTo>
                <a:cubicBezTo>
                  <a:pt x="684609" y="813406"/>
                  <a:pt x="704641" y="833438"/>
                  <a:pt x="729257" y="833438"/>
                </a:cubicBezTo>
                <a:cubicBezTo>
                  <a:pt x="753874" y="833438"/>
                  <a:pt x="773906" y="813406"/>
                  <a:pt x="773906" y="788790"/>
                </a:cubicBezTo>
                <a:cubicBezTo>
                  <a:pt x="773906" y="764173"/>
                  <a:pt x="753874" y="744141"/>
                  <a:pt x="729257" y="744141"/>
                </a:cubicBezTo>
                <a:close/>
                <a:moveTo>
                  <a:pt x="610195" y="744141"/>
                </a:moveTo>
                <a:cubicBezTo>
                  <a:pt x="585579" y="744141"/>
                  <a:pt x="565547" y="764173"/>
                  <a:pt x="565547" y="788790"/>
                </a:cubicBezTo>
                <a:cubicBezTo>
                  <a:pt x="565547" y="813406"/>
                  <a:pt x="585579" y="833438"/>
                  <a:pt x="610195" y="833438"/>
                </a:cubicBezTo>
                <a:cubicBezTo>
                  <a:pt x="634811" y="833438"/>
                  <a:pt x="654843" y="813406"/>
                  <a:pt x="654843" y="788790"/>
                </a:cubicBezTo>
                <a:cubicBezTo>
                  <a:pt x="654843" y="764173"/>
                  <a:pt x="634811" y="744141"/>
                  <a:pt x="610195" y="744141"/>
                </a:cubicBezTo>
                <a:close/>
                <a:moveTo>
                  <a:pt x="476250" y="744141"/>
                </a:moveTo>
                <a:lnTo>
                  <a:pt x="476250" y="773907"/>
                </a:lnTo>
                <a:lnTo>
                  <a:pt x="506015" y="773907"/>
                </a:lnTo>
                <a:lnTo>
                  <a:pt x="506015" y="744141"/>
                </a:lnTo>
                <a:close/>
                <a:moveTo>
                  <a:pt x="357187" y="744141"/>
                </a:moveTo>
                <a:lnTo>
                  <a:pt x="357187" y="773907"/>
                </a:lnTo>
                <a:lnTo>
                  <a:pt x="386953" y="773907"/>
                </a:lnTo>
                <a:lnTo>
                  <a:pt x="386953" y="744141"/>
                </a:lnTo>
                <a:close/>
                <a:moveTo>
                  <a:pt x="297656" y="744141"/>
                </a:moveTo>
                <a:lnTo>
                  <a:pt x="297656" y="773907"/>
                </a:lnTo>
                <a:lnTo>
                  <a:pt x="327421" y="773907"/>
                </a:lnTo>
                <a:lnTo>
                  <a:pt x="327421" y="744141"/>
                </a:lnTo>
                <a:close/>
                <a:moveTo>
                  <a:pt x="357187" y="684610"/>
                </a:moveTo>
                <a:lnTo>
                  <a:pt x="357187" y="714375"/>
                </a:lnTo>
                <a:lnTo>
                  <a:pt x="386953" y="714375"/>
                </a:lnTo>
                <a:lnTo>
                  <a:pt x="386953" y="684610"/>
                </a:lnTo>
                <a:close/>
                <a:moveTo>
                  <a:pt x="297656" y="684610"/>
                </a:moveTo>
                <a:lnTo>
                  <a:pt x="297656" y="714375"/>
                </a:lnTo>
                <a:lnTo>
                  <a:pt x="327421" y="714375"/>
                </a:lnTo>
                <a:lnTo>
                  <a:pt x="327421" y="684610"/>
                </a:lnTo>
                <a:close/>
                <a:moveTo>
                  <a:pt x="238125" y="684610"/>
                </a:moveTo>
                <a:lnTo>
                  <a:pt x="238125" y="714375"/>
                </a:lnTo>
                <a:lnTo>
                  <a:pt x="267890" y="714375"/>
                </a:lnTo>
                <a:lnTo>
                  <a:pt x="267890" y="684610"/>
                </a:lnTo>
                <a:close/>
                <a:moveTo>
                  <a:pt x="178593" y="684610"/>
                </a:moveTo>
                <a:lnTo>
                  <a:pt x="178593" y="714375"/>
                </a:lnTo>
                <a:lnTo>
                  <a:pt x="208359" y="714375"/>
                </a:lnTo>
                <a:lnTo>
                  <a:pt x="208359" y="684610"/>
                </a:lnTo>
                <a:close/>
                <a:moveTo>
                  <a:pt x="0" y="684609"/>
                </a:moveTo>
                <a:lnTo>
                  <a:pt x="29766" y="684609"/>
                </a:lnTo>
                <a:lnTo>
                  <a:pt x="29766" y="803672"/>
                </a:lnTo>
                <a:lnTo>
                  <a:pt x="0" y="803672"/>
                </a:lnTo>
                <a:close/>
                <a:moveTo>
                  <a:pt x="357187" y="625078"/>
                </a:moveTo>
                <a:lnTo>
                  <a:pt x="357187" y="654844"/>
                </a:lnTo>
                <a:lnTo>
                  <a:pt x="386953" y="654844"/>
                </a:lnTo>
                <a:lnTo>
                  <a:pt x="386953" y="625078"/>
                </a:lnTo>
                <a:close/>
                <a:moveTo>
                  <a:pt x="297656" y="625078"/>
                </a:moveTo>
                <a:lnTo>
                  <a:pt x="297656" y="654844"/>
                </a:lnTo>
                <a:lnTo>
                  <a:pt x="327421" y="654844"/>
                </a:lnTo>
                <a:lnTo>
                  <a:pt x="327421" y="625078"/>
                </a:lnTo>
                <a:close/>
                <a:moveTo>
                  <a:pt x="238125" y="625078"/>
                </a:moveTo>
                <a:lnTo>
                  <a:pt x="238125" y="654844"/>
                </a:lnTo>
                <a:lnTo>
                  <a:pt x="267890" y="654844"/>
                </a:lnTo>
                <a:lnTo>
                  <a:pt x="267890" y="625078"/>
                </a:lnTo>
                <a:close/>
                <a:moveTo>
                  <a:pt x="178593" y="625078"/>
                </a:moveTo>
                <a:lnTo>
                  <a:pt x="178593" y="654844"/>
                </a:lnTo>
                <a:lnTo>
                  <a:pt x="208359" y="654844"/>
                </a:lnTo>
                <a:lnTo>
                  <a:pt x="208359" y="625078"/>
                </a:lnTo>
                <a:close/>
                <a:moveTo>
                  <a:pt x="563940" y="603096"/>
                </a:moveTo>
                <a:lnTo>
                  <a:pt x="610910" y="665723"/>
                </a:lnTo>
                <a:lnTo>
                  <a:pt x="647924" y="610195"/>
                </a:lnTo>
                <a:lnTo>
                  <a:pt x="744141" y="610195"/>
                </a:lnTo>
                <a:lnTo>
                  <a:pt x="744141" y="684609"/>
                </a:lnTo>
                <a:lnTo>
                  <a:pt x="506016" y="684609"/>
                </a:lnTo>
                <a:lnTo>
                  <a:pt x="506016" y="625078"/>
                </a:lnTo>
                <a:lnTo>
                  <a:pt x="541943" y="625078"/>
                </a:lnTo>
                <a:close/>
                <a:moveTo>
                  <a:pt x="357187" y="565547"/>
                </a:moveTo>
                <a:lnTo>
                  <a:pt x="357187" y="595313"/>
                </a:lnTo>
                <a:lnTo>
                  <a:pt x="386953" y="595313"/>
                </a:lnTo>
                <a:lnTo>
                  <a:pt x="386953" y="565547"/>
                </a:lnTo>
                <a:close/>
                <a:moveTo>
                  <a:pt x="297656" y="565547"/>
                </a:moveTo>
                <a:lnTo>
                  <a:pt x="297656" y="595313"/>
                </a:lnTo>
                <a:lnTo>
                  <a:pt x="327421" y="595313"/>
                </a:lnTo>
                <a:lnTo>
                  <a:pt x="327421" y="565547"/>
                </a:lnTo>
                <a:close/>
                <a:moveTo>
                  <a:pt x="238125" y="565547"/>
                </a:moveTo>
                <a:lnTo>
                  <a:pt x="238125" y="595313"/>
                </a:lnTo>
                <a:lnTo>
                  <a:pt x="267890" y="595313"/>
                </a:lnTo>
                <a:lnTo>
                  <a:pt x="267890" y="565547"/>
                </a:lnTo>
                <a:close/>
                <a:moveTo>
                  <a:pt x="178593" y="565547"/>
                </a:moveTo>
                <a:lnTo>
                  <a:pt x="178593" y="595313"/>
                </a:lnTo>
                <a:lnTo>
                  <a:pt x="208359" y="595313"/>
                </a:lnTo>
                <a:lnTo>
                  <a:pt x="208359" y="565547"/>
                </a:lnTo>
                <a:close/>
                <a:moveTo>
                  <a:pt x="506016" y="535781"/>
                </a:moveTo>
                <a:lnTo>
                  <a:pt x="744141" y="535781"/>
                </a:lnTo>
                <a:lnTo>
                  <a:pt x="744141" y="580429"/>
                </a:lnTo>
                <a:lnTo>
                  <a:pt x="631999" y="580429"/>
                </a:lnTo>
                <a:lnTo>
                  <a:pt x="609481" y="614213"/>
                </a:lnTo>
                <a:lnTo>
                  <a:pt x="567155" y="557778"/>
                </a:lnTo>
                <a:lnTo>
                  <a:pt x="529620" y="595312"/>
                </a:lnTo>
                <a:lnTo>
                  <a:pt x="506016" y="595312"/>
                </a:lnTo>
                <a:close/>
                <a:moveTo>
                  <a:pt x="476250" y="506016"/>
                </a:moveTo>
                <a:lnTo>
                  <a:pt x="476250" y="714376"/>
                </a:lnTo>
                <a:lnTo>
                  <a:pt x="773906" y="714376"/>
                </a:lnTo>
                <a:lnTo>
                  <a:pt x="773906" y="506016"/>
                </a:lnTo>
                <a:close/>
                <a:moveTo>
                  <a:pt x="357187" y="506016"/>
                </a:moveTo>
                <a:lnTo>
                  <a:pt x="357187" y="535782"/>
                </a:lnTo>
                <a:lnTo>
                  <a:pt x="386953" y="535782"/>
                </a:lnTo>
                <a:lnTo>
                  <a:pt x="386953" y="506016"/>
                </a:lnTo>
                <a:close/>
                <a:moveTo>
                  <a:pt x="297656" y="506016"/>
                </a:moveTo>
                <a:lnTo>
                  <a:pt x="297656" y="535782"/>
                </a:lnTo>
                <a:lnTo>
                  <a:pt x="327421" y="535782"/>
                </a:lnTo>
                <a:lnTo>
                  <a:pt x="327421" y="506016"/>
                </a:lnTo>
                <a:close/>
                <a:moveTo>
                  <a:pt x="238125" y="506016"/>
                </a:moveTo>
                <a:lnTo>
                  <a:pt x="238125" y="535782"/>
                </a:lnTo>
                <a:lnTo>
                  <a:pt x="267890" y="535782"/>
                </a:lnTo>
                <a:lnTo>
                  <a:pt x="267890" y="506016"/>
                </a:lnTo>
                <a:close/>
                <a:moveTo>
                  <a:pt x="178593" y="506016"/>
                </a:moveTo>
                <a:lnTo>
                  <a:pt x="178593" y="535782"/>
                </a:lnTo>
                <a:lnTo>
                  <a:pt x="208359" y="535782"/>
                </a:lnTo>
                <a:lnTo>
                  <a:pt x="208359" y="506016"/>
                </a:lnTo>
                <a:close/>
                <a:moveTo>
                  <a:pt x="357187" y="446485"/>
                </a:moveTo>
                <a:lnTo>
                  <a:pt x="357187" y="476250"/>
                </a:lnTo>
                <a:lnTo>
                  <a:pt x="386953" y="476250"/>
                </a:lnTo>
                <a:lnTo>
                  <a:pt x="386953" y="446485"/>
                </a:lnTo>
                <a:close/>
                <a:moveTo>
                  <a:pt x="297656" y="446485"/>
                </a:moveTo>
                <a:lnTo>
                  <a:pt x="297656" y="476250"/>
                </a:lnTo>
                <a:lnTo>
                  <a:pt x="327421" y="476250"/>
                </a:lnTo>
                <a:lnTo>
                  <a:pt x="327421" y="446485"/>
                </a:lnTo>
                <a:close/>
                <a:moveTo>
                  <a:pt x="238125" y="446485"/>
                </a:moveTo>
                <a:lnTo>
                  <a:pt x="244783" y="446485"/>
                </a:lnTo>
                <a:lnTo>
                  <a:pt x="238125" y="449494"/>
                </a:lnTo>
                <a:close/>
                <a:moveTo>
                  <a:pt x="833437" y="416719"/>
                </a:moveTo>
                <a:lnTo>
                  <a:pt x="863203" y="416719"/>
                </a:lnTo>
                <a:lnTo>
                  <a:pt x="863203" y="506016"/>
                </a:lnTo>
                <a:lnTo>
                  <a:pt x="833437" y="506016"/>
                </a:lnTo>
                <a:close/>
                <a:moveTo>
                  <a:pt x="535781" y="416719"/>
                </a:moveTo>
                <a:lnTo>
                  <a:pt x="714375" y="416719"/>
                </a:lnTo>
                <a:lnTo>
                  <a:pt x="714375" y="446485"/>
                </a:lnTo>
                <a:lnTo>
                  <a:pt x="535781" y="446485"/>
                </a:lnTo>
                <a:close/>
                <a:moveTo>
                  <a:pt x="372070" y="416719"/>
                </a:moveTo>
                <a:cubicBezTo>
                  <a:pt x="387087" y="416719"/>
                  <a:pt x="401999" y="418029"/>
                  <a:pt x="416718" y="420038"/>
                </a:cubicBezTo>
                <a:lnTo>
                  <a:pt x="416718" y="800353"/>
                </a:lnTo>
                <a:cubicBezTo>
                  <a:pt x="401999" y="802362"/>
                  <a:pt x="387087" y="803672"/>
                  <a:pt x="372070" y="803672"/>
                </a:cubicBezTo>
                <a:cubicBezTo>
                  <a:pt x="340853" y="803672"/>
                  <a:pt x="310968" y="799308"/>
                  <a:pt x="283366" y="791348"/>
                </a:cubicBezTo>
                <a:lnTo>
                  <a:pt x="244779" y="773907"/>
                </a:lnTo>
                <a:lnTo>
                  <a:pt x="267890" y="773907"/>
                </a:lnTo>
                <a:lnTo>
                  <a:pt x="267890" y="744141"/>
                </a:lnTo>
                <a:lnTo>
                  <a:pt x="238125" y="744141"/>
                </a:lnTo>
                <a:lnTo>
                  <a:pt x="238125" y="770900"/>
                </a:lnTo>
                <a:lnTo>
                  <a:pt x="208359" y="757446"/>
                </a:lnTo>
                <a:lnTo>
                  <a:pt x="208359" y="744141"/>
                </a:lnTo>
                <a:lnTo>
                  <a:pt x="189919" y="744141"/>
                </a:lnTo>
                <a:cubicBezTo>
                  <a:pt x="159097" y="719644"/>
                  <a:pt x="136743" y="688985"/>
                  <a:pt x="126131" y="654844"/>
                </a:cubicBezTo>
                <a:lnTo>
                  <a:pt x="148828" y="654844"/>
                </a:lnTo>
                <a:lnTo>
                  <a:pt x="148828" y="625078"/>
                </a:lnTo>
                <a:lnTo>
                  <a:pt x="120044" y="625078"/>
                </a:lnTo>
                <a:cubicBezTo>
                  <a:pt x="119553" y="620152"/>
                  <a:pt x="119062" y="615226"/>
                  <a:pt x="119062" y="610196"/>
                </a:cubicBezTo>
                <a:cubicBezTo>
                  <a:pt x="119062" y="605165"/>
                  <a:pt x="119553" y="600239"/>
                  <a:pt x="120044" y="595313"/>
                </a:cubicBezTo>
                <a:lnTo>
                  <a:pt x="148828" y="595313"/>
                </a:lnTo>
                <a:lnTo>
                  <a:pt x="148828" y="565547"/>
                </a:lnTo>
                <a:lnTo>
                  <a:pt x="126131" y="565547"/>
                </a:lnTo>
                <a:cubicBezTo>
                  <a:pt x="136743" y="531406"/>
                  <a:pt x="159097" y="500747"/>
                  <a:pt x="189919" y="476250"/>
                </a:cubicBezTo>
                <a:lnTo>
                  <a:pt x="208359" y="476250"/>
                </a:lnTo>
                <a:lnTo>
                  <a:pt x="208359" y="462945"/>
                </a:lnTo>
                <a:lnTo>
                  <a:pt x="238125" y="449494"/>
                </a:lnTo>
                <a:lnTo>
                  <a:pt x="238125" y="476250"/>
                </a:lnTo>
                <a:lnTo>
                  <a:pt x="267890" y="476250"/>
                </a:lnTo>
                <a:lnTo>
                  <a:pt x="267890" y="446485"/>
                </a:lnTo>
                <a:lnTo>
                  <a:pt x="244783" y="446485"/>
                </a:lnTo>
                <a:lnTo>
                  <a:pt x="283366" y="429049"/>
                </a:lnTo>
                <a:cubicBezTo>
                  <a:pt x="310968" y="421087"/>
                  <a:pt x="340853" y="416719"/>
                  <a:pt x="372070" y="416719"/>
                </a:cubicBezTo>
                <a:close/>
                <a:moveTo>
                  <a:pt x="506015" y="386954"/>
                </a:moveTo>
                <a:lnTo>
                  <a:pt x="506015" y="476251"/>
                </a:lnTo>
                <a:lnTo>
                  <a:pt x="744140" y="476251"/>
                </a:lnTo>
                <a:lnTo>
                  <a:pt x="744140" y="386954"/>
                </a:lnTo>
                <a:close/>
                <a:moveTo>
                  <a:pt x="446484" y="357188"/>
                </a:moveTo>
                <a:lnTo>
                  <a:pt x="788789" y="357188"/>
                </a:lnTo>
                <a:cubicBezTo>
                  <a:pt x="797004" y="357188"/>
                  <a:pt x="803672" y="363870"/>
                  <a:pt x="803672" y="372071"/>
                </a:cubicBezTo>
                <a:lnTo>
                  <a:pt x="803672" y="848321"/>
                </a:lnTo>
                <a:cubicBezTo>
                  <a:pt x="803672" y="856536"/>
                  <a:pt x="797004" y="863204"/>
                  <a:pt x="788789" y="863204"/>
                </a:cubicBezTo>
                <a:lnTo>
                  <a:pt x="446484" y="863204"/>
                </a:lnTo>
                <a:close/>
                <a:moveTo>
                  <a:pt x="74414" y="357188"/>
                </a:moveTo>
                <a:lnTo>
                  <a:pt x="416719" y="357188"/>
                </a:lnTo>
                <a:lnTo>
                  <a:pt x="416719" y="390064"/>
                </a:lnTo>
                <a:cubicBezTo>
                  <a:pt x="401970" y="388219"/>
                  <a:pt x="387072" y="386954"/>
                  <a:pt x="372070" y="386954"/>
                </a:cubicBezTo>
                <a:cubicBezTo>
                  <a:pt x="298117" y="386954"/>
                  <a:pt x="230907" y="409665"/>
                  <a:pt x="180469" y="446485"/>
                </a:cubicBezTo>
                <a:lnTo>
                  <a:pt x="178594" y="446485"/>
                </a:lnTo>
                <a:lnTo>
                  <a:pt x="178594" y="447839"/>
                </a:lnTo>
                <a:cubicBezTo>
                  <a:pt x="123765" y="488573"/>
                  <a:pt x="89297" y="546215"/>
                  <a:pt x="89297" y="610196"/>
                </a:cubicBezTo>
                <a:cubicBezTo>
                  <a:pt x="89297" y="674177"/>
                  <a:pt x="123765" y="731818"/>
                  <a:pt x="178594" y="772552"/>
                </a:cubicBezTo>
                <a:lnTo>
                  <a:pt x="178594" y="773907"/>
                </a:lnTo>
                <a:lnTo>
                  <a:pt x="180469" y="773907"/>
                </a:lnTo>
                <a:cubicBezTo>
                  <a:pt x="230907" y="810727"/>
                  <a:pt x="298117" y="833438"/>
                  <a:pt x="372070" y="833438"/>
                </a:cubicBezTo>
                <a:cubicBezTo>
                  <a:pt x="387072" y="833438"/>
                  <a:pt x="401970" y="832173"/>
                  <a:pt x="416719" y="830328"/>
                </a:cubicBezTo>
                <a:lnTo>
                  <a:pt x="416719" y="863204"/>
                </a:lnTo>
                <a:lnTo>
                  <a:pt x="74414" y="863204"/>
                </a:lnTo>
                <a:cubicBezTo>
                  <a:pt x="66198" y="863204"/>
                  <a:pt x="59531" y="856536"/>
                  <a:pt x="59531" y="848321"/>
                </a:cubicBezTo>
                <a:lnTo>
                  <a:pt x="59531" y="372071"/>
                </a:lnTo>
                <a:cubicBezTo>
                  <a:pt x="59531" y="363870"/>
                  <a:pt x="66198" y="357188"/>
                  <a:pt x="74414" y="357188"/>
                </a:cubicBezTo>
                <a:close/>
                <a:moveTo>
                  <a:pt x="418519" y="253008"/>
                </a:moveTo>
                <a:cubicBezTo>
                  <a:pt x="458569" y="253008"/>
                  <a:pt x="491133" y="285586"/>
                  <a:pt x="491133" y="325621"/>
                </a:cubicBezTo>
                <a:lnTo>
                  <a:pt x="491133" y="327422"/>
                </a:lnTo>
                <a:lnTo>
                  <a:pt x="292268" y="327422"/>
                </a:lnTo>
                <a:cubicBezTo>
                  <a:pt x="283368" y="318180"/>
                  <a:pt x="275481" y="308223"/>
                  <a:pt x="268694" y="297656"/>
                </a:cubicBezTo>
                <a:lnTo>
                  <a:pt x="310738" y="297656"/>
                </a:lnTo>
                <a:cubicBezTo>
                  <a:pt x="335071" y="297656"/>
                  <a:pt x="357946" y="288176"/>
                  <a:pt x="375151" y="270972"/>
                </a:cubicBezTo>
                <a:cubicBezTo>
                  <a:pt x="386730" y="259393"/>
                  <a:pt x="402133" y="253008"/>
                  <a:pt x="418519" y="253008"/>
                </a:cubicBezTo>
                <a:close/>
                <a:moveTo>
                  <a:pt x="552703" y="42818"/>
                </a:moveTo>
                <a:cubicBezTo>
                  <a:pt x="596771" y="78314"/>
                  <a:pt x="625078" y="132621"/>
                  <a:pt x="625078" y="193477"/>
                </a:cubicBezTo>
                <a:cubicBezTo>
                  <a:pt x="625078" y="214030"/>
                  <a:pt x="621803" y="234032"/>
                  <a:pt x="615687" y="253008"/>
                </a:cubicBezTo>
                <a:lnTo>
                  <a:pt x="615151" y="253008"/>
                </a:lnTo>
                <a:cubicBezTo>
                  <a:pt x="596012" y="253008"/>
                  <a:pt x="580429" y="237426"/>
                  <a:pt x="580429" y="218286"/>
                </a:cubicBezTo>
                <a:cubicBezTo>
                  <a:pt x="580429" y="198105"/>
                  <a:pt x="570800" y="178817"/>
                  <a:pt x="554608" y="166673"/>
                </a:cubicBezTo>
                <a:lnTo>
                  <a:pt x="549160" y="162595"/>
                </a:lnTo>
                <a:cubicBezTo>
                  <a:pt x="531465" y="149319"/>
                  <a:pt x="520898" y="128186"/>
                  <a:pt x="520898" y="106055"/>
                </a:cubicBezTo>
                <a:cubicBezTo>
                  <a:pt x="520898" y="89208"/>
                  <a:pt x="526940" y="72881"/>
                  <a:pt x="537924" y="60067"/>
                </a:cubicBezTo>
                <a:close/>
                <a:moveTo>
                  <a:pt x="385167" y="5879"/>
                </a:moveTo>
                <a:cubicBezTo>
                  <a:pt x="393025" y="12844"/>
                  <a:pt x="400124" y="20226"/>
                  <a:pt x="405825" y="28203"/>
                </a:cubicBezTo>
                <a:cubicBezTo>
                  <a:pt x="422672" y="51822"/>
                  <a:pt x="431602" y="79638"/>
                  <a:pt x="431602" y="108660"/>
                </a:cubicBezTo>
                <a:lnTo>
                  <a:pt x="431602" y="118110"/>
                </a:lnTo>
                <a:cubicBezTo>
                  <a:pt x="431602" y="131401"/>
                  <a:pt x="424220" y="143337"/>
                  <a:pt x="412343" y="149260"/>
                </a:cubicBezTo>
                <a:cubicBezTo>
                  <a:pt x="398919" y="155972"/>
                  <a:pt x="382786" y="153353"/>
                  <a:pt x="372145" y="142741"/>
                </a:cubicBezTo>
                <a:lnTo>
                  <a:pt x="362069" y="132666"/>
                </a:lnTo>
                <a:cubicBezTo>
                  <a:pt x="353422" y="124019"/>
                  <a:pt x="341456" y="119063"/>
                  <a:pt x="329223" y="119063"/>
                </a:cubicBezTo>
                <a:cubicBezTo>
                  <a:pt x="303609" y="119063"/>
                  <a:pt x="282773" y="139899"/>
                  <a:pt x="282773" y="165512"/>
                </a:cubicBezTo>
                <a:cubicBezTo>
                  <a:pt x="282773" y="189146"/>
                  <a:pt x="263560" y="208360"/>
                  <a:pt x="239926" y="208360"/>
                </a:cubicBezTo>
                <a:lnTo>
                  <a:pt x="238854" y="208360"/>
                </a:lnTo>
                <a:cubicBezTo>
                  <a:pt x="238482" y="203419"/>
                  <a:pt x="238125" y="198477"/>
                  <a:pt x="238125" y="193477"/>
                </a:cubicBezTo>
                <a:cubicBezTo>
                  <a:pt x="238125" y="102841"/>
                  <a:pt x="300886" y="26760"/>
                  <a:pt x="385167" y="5879"/>
                </a:cubicBezTo>
                <a:close/>
                <a:moveTo>
                  <a:pt x="431601" y="0"/>
                </a:moveTo>
                <a:cubicBezTo>
                  <a:pt x="466695" y="0"/>
                  <a:pt x="499541" y="9540"/>
                  <a:pt x="527952" y="25956"/>
                </a:cubicBezTo>
                <a:lnTo>
                  <a:pt x="515302" y="40719"/>
                </a:lnTo>
                <a:cubicBezTo>
                  <a:pt x="499720" y="58921"/>
                  <a:pt x="491132" y="82138"/>
                  <a:pt x="491132" y="106070"/>
                </a:cubicBezTo>
                <a:cubicBezTo>
                  <a:pt x="491132" y="137502"/>
                  <a:pt x="506149" y="167536"/>
                  <a:pt x="531316" y="186422"/>
                </a:cubicBezTo>
                <a:lnTo>
                  <a:pt x="536763" y="190500"/>
                </a:lnTo>
                <a:cubicBezTo>
                  <a:pt x="545469" y="197019"/>
                  <a:pt x="550664" y="207422"/>
                  <a:pt x="550664" y="218286"/>
                </a:cubicBezTo>
                <a:cubicBezTo>
                  <a:pt x="550664" y="249957"/>
                  <a:pt x="573643" y="276225"/>
                  <a:pt x="603780" y="281627"/>
                </a:cubicBezTo>
                <a:cubicBezTo>
                  <a:pt x="595252" y="298237"/>
                  <a:pt x="584239" y="313611"/>
                  <a:pt x="570949" y="327422"/>
                </a:cubicBezTo>
                <a:lnTo>
                  <a:pt x="520913" y="327422"/>
                </a:lnTo>
                <a:lnTo>
                  <a:pt x="520913" y="325621"/>
                </a:lnTo>
                <a:cubicBezTo>
                  <a:pt x="520913" y="269171"/>
                  <a:pt x="474984" y="223242"/>
                  <a:pt x="418534" y="223242"/>
                </a:cubicBezTo>
                <a:cubicBezTo>
                  <a:pt x="394201" y="223242"/>
                  <a:pt x="371326" y="232723"/>
                  <a:pt x="354121" y="249927"/>
                </a:cubicBezTo>
                <a:cubicBezTo>
                  <a:pt x="342542" y="261506"/>
                  <a:pt x="327139" y="267891"/>
                  <a:pt x="310753" y="267891"/>
                </a:cubicBezTo>
                <a:lnTo>
                  <a:pt x="252918" y="267891"/>
                </a:lnTo>
                <a:cubicBezTo>
                  <a:pt x="248870" y="258187"/>
                  <a:pt x="245789" y="248082"/>
                  <a:pt x="243393" y="237783"/>
                </a:cubicBezTo>
                <a:cubicBezTo>
                  <a:pt x="281791" y="235937"/>
                  <a:pt x="312539" y="204386"/>
                  <a:pt x="312539" y="165527"/>
                </a:cubicBezTo>
                <a:cubicBezTo>
                  <a:pt x="312539" y="156329"/>
                  <a:pt x="320025" y="148843"/>
                  <a:pt x="329222" y="148843"/>
                </a:cubicBezTo>
                <a:cubicBezTo>
                  <a:pt x="333613" y="148843"/>
                  <a:pt x="337914" y="150614"/>
                  <a:pt x="341024" y="153725"/>
                </a:cubicBezTo>
                <a:lnTo>
                  <a:pt x="351100" y="163800"/>
                </a:lnTo>
                <a:cubicBezTo>
                  <a:pt x="370790" y="183475"/>
                  <a:pt x="400764" y="188357"/>
                  <a:pt x="425663" y="175885"/>
                </a:cubicBezTo>
                <a:cubicBezTo>
                  <a:pt x="447675" y="164887"/>
                  <a:pt x="461367" y="142741"/>
                  <a:pt x="461367" y="118110"/>
                </a:cubicBezTo>
                <a:lnTo>
                  <a:pt x="461367" y="108659"/>
                </a:lnTo>
                <a:cubicBezTo>
                  <a:pt x="461367" y="73402"/>
                  <a:pt x="450532" y="39588"/>
                  <a:pt x="430038" y="10909"/>
                </a:cubicBezTo>
                <a:cubicBezTo>
                  <a:pt x="427464" y="7307"/>
                  <a:pt x="424368" y="3959"/>
                  <a:pt x="421436" y="521"/>
                </a:cubicBezTo>
                <a:cubicBezTo>
                  <a:pt x="424815" y="342"/>
                  <a:pt x="428163" y="0"/>
                  <a:pt x="431601" y="0"/>
                </a:cubicBezTo>
                <a:close/>
              </a:path>
            </a:pathLst>
          </a:custGeom>
          <a:solidFill>
            <a:schemeClr val="accent3"/>
          </a:solidFill>
          <a:ln>
            <a:noFill/>
          </a:ln>
        </p:spPr>
        <p:txBody>
          <a:bodyPr rtlCol="0" anchor="ctr"/>
          <a:lstStyle/>
          <a:p>
            <a:endParaRPr lang="en-US"/>
          </a:p>
        </p:txBody>
      </p:sp>
      <p:sp>
        <p:nvSpPr>
          <p:cNvPr id="64" name="Freeform: Shape 63">
            <a:extLst>
              <a:ext uri="{FF2B5EF4-FFF2-40B4-BE49-F238E27FC236}">
                <a16:creationId xmlns:a16="http://schemas.microsoft.com/office/drawing/2014/main" id="{A0C10153-E12A-4B3B-8B9E-2981A8AF02A4}"/>
              </a:ext>
            </a:extLst>
          </p:cNvPr>
          <p:cNvSpPr>
            <a:spLocks noChangeAspect="1"/>
          </p:cNvSpPr>
          <p:nvPr/>
        </p:nvSpPr>
        <p:spPr>
          <a:xfrm>
            <a:off x="7132501" y="5016280"/>
            <a:ext cx="456627" cy="456627"/>
          </a:xfrm>
          <a:custGeom>
            <a:avLst/>
            <a:gdLst>
              <a:gd name="connsiteX0" fmla="*/ 104179 w 863203"/>
              <a:gd name="connsiteY0" fmla="*/ 714375 h 863203"/>
              <a:gd name="connsiteX1" fmla="*/ 148828 w 863203"/>
              <a:gd name="connsiteY1" fmla="*/ 759023 h 863203"/>
              <a:gd name="connsiteX2" fmla="*/ 104179 w 863203"/>
              <a:gd name="connsiteY2" fmla="*/ 803672 h 863203"/>
              <a:gd name="connsiteX3" fmla="*/ 59531 w 863203"/>
              <a:gd name="connsiteY3" fmla="*/ 759023 h 863203"/>
              <a:gd name="connsiteX4" fmla="*/ 104179 w 863203"/>
              <a:gd name="connsiteY4" fmla="*/ 714375 h 863203"/>
              <a:gd name="connsiteX5" fmla="*/ 714390 w 863203"/>
              <a:gd name="connsiteY5" fmla="*/ 706294 h 863203"/>
              <a:gd name="connsiteX6" fmla="*/ 714405 w 863203"/>
              <a:gd name="connsiteY6" fmla="*/ 728990 h 863203"/>
              <a:gd name="connsiteX7" fmla="*/ 461367 w 863203"/>
              <a:gd name="connsiteY7" fmla="*/ 773907 h 863203"/>
              <a:gd name="connsiteX8" fmla="*/ 238125 w 863203"/>
              <a:gd name="connsiteY8" fmla="*/ 746403 h 863203"/>
              <a:gd name="connsiteX9" fmla="*/ 238125 w 863203"/>
              <a:gd name="connsiteY9" fmla="*/ 718260 h 863203"/>
              <a:gd name="connsiteX10" fmla="*/ 461367 w 863203"/>
              <a:gd name="connsiteY10" fmla="*/ 744141 h 863203"/>
              <a:gd name="connsiteX11" fmla="*/ 714390 w 863203"/>
              <a:gd name="connsiteY11" fmla="*/ 706294 h 863203"/>
              <a:gd name="connsiteX12" fmla="*/ 104180 w 863203"/>
              <a:gd name="connsiteY12" fmla="*/ 684610 h 863203"/>
              <a:gd name="connsiteX13" fmla="*/ 29766 w 863203"/>
              <a:gd name="connsiteY13" fmla="*/ 759024 h 863203"/>
              <a:gd name="connsiteX14" fmla="*/ 104180 w 863203"/>
              <a:gd name="connsiteY14" fmla="*/ 833438 h 863203"/>
              <a:gd name="connsiteX15" fmla="*/ 178594 w 863203"/>
              <a:gd name="connsiteY15" fmla="*/ 759024 h 863203"/>
              <a:gd name="connsiteX16" fmla="*/ 104180 w 863203"/>
              <a:gd name="connsiteY16" fmla="*/ 684610 h 863203"/>
              <a:gd name="connsiteX17" fmla="*/ 297656 w 863203"/>
              <a:gd name="connsiteY17" fmla="*/ 637728 h 863203"/>
              <a:gd name="connsiteX18" fmla="*/ 297656 w 863203"/>
              <a:gd name="connsiteY18" fmla="*/ 639960 h 863203"/>
              <a:gd name="connsiteX19" fmla="*/ 342305 w 863203"/>
              <a:gd name="connsiteY19" fmla="*/ 684609 h 863203"/>
              <a:gd name="connsiteX20" fmla="*/ 580430 w 863203"/>
              <a:gd name="connsiteY20" fmla="*/ 684609 h 863203"/>
              <a:gd name="connsiteX21" fmla="*/ 625078 w 863203"/>
              <a:gd name="connsiteY21" fmla="*/ 639960 h 863203"/>
              <a:gd name="connsiteX22" fmla="*/ 625078 w 863203"/>
              <a:gd name="connsiteY22" fmla="*/ 637728 h 863203"/>
              <a:gd name="connsiteX23" fmla="*/ 714405 w 863203"/>
              <a:gd name="connsiteY23" fmla="*/ 669458 h 863203"/>
              <a:gd name="connsiteX24" fmla="*/ 461367 w 863203"/>
              <a:gd name="connsiteY24" fmla="*/ 714375 h 863203"/>
              <a:gd name="connsiteX25" fmla="*/ 238125 w 863203"/>
              <a:gd name="connsiteY25" fmla="*/ 686871 h 863203"/>
              <a:gd name="connsiteX26" fmla="*/ 238125 w 863203"/>
              <a:gd name="connsiteY26" fmla="*/ 652581 h 863203"/>
              <a:gd name="connsiteX27" fmla="*/ 297656 w 863203"/>
              <a:gd name="connsiteY27" fmla="*/ 637728 h 863203"/>
              <a:gd name="connsiteX28" fmla="*/ 148828 w 863203"/>
              <a:gd name="connsiteY28" fmla="*/ 625078 h 863203"/>
              <a:gd name="connsiteX29" fmla="*/ 148828 w 863203"/>
              <a:gd name="connsiteY29" fmla="*/ 654844 h 863203"/>
              <a:gd name="connsiteX30" fmla="*/ 178594 w 863203"/>
              <a:gd name="connsiteY30" fmla="*/ 654844 h 863203"/>
              <a:gd name="connsiteX31" fmla="*/ 178594 w 863203"/>
              <a:gd name="connsiteY31" fmla="*/ 625078 h 863203"/>
              <a:gd name="connsiteX32" fmla="*/ 89297 w 863203"/>
              <a:gd name="connsiteY32" fmla="*/ 625078 h 863203"/>
              <a:gd name="connsiteX33" fmla="*/ 89297 w 863203"/>
              <a:gd name="connsiteY33" fmla="*/ 654844 h 863203"/>
              <a:gd name="connsiteX34" fmla="*/ 119063 w 863203"/>
              <a:gd name="connsiteY34" fmla="*/ 654844 h 863203"/>
              <a:gd name="connsiteX35" fmla="*/ 119063 w 863203"/>
              <a:gd name="connsiteY35" fmla="*/ 625078 h 863203"/>
              <a:gd name="connsiteX36" fmla="*/ 29766 w 863203"/>
              <a:gd name="connsiteY36" fmla="*/ 625078 h 863203"/>
              <a:gd name="connsiteX37" fmla="*/ 29766 w 863203"/>
              <a:gd name="connsiteY37" fmla="*/ 654844 h 863203"/>
              <a:gd name="connsiteX38" fmla="*/ 59531 w 863203"/>
              <a:gd name="connsiteY38" fmla="*/ 654844 h 863203"/>
              <a:gd name="connsiteX39" fmla="*/ 59531 w 863203"/>
              <a:gd name="connsiteY39" fmla="*/ 625078 h 863203"/>
              <a:gd name="connsiteX40" fmla="*/ 327422 w 863203"/>
              <a:gd name="connsiteY40" fmla="*/ 565547 h 863203"/>
              <a:gd name="connsiteX41" fmla="*/ 595313 w 863203"/>
              <a:gd name="connsiteY41" fmla="*/ 565547 h 863203"/>
              <a:gd name="connsiteX42" fmla="*/ 595313 w 863203"/>
              <a:gd name="connsiteY42" fmla="*/ 639961 h 863203"/>
              <a:gd name="connsiteX43" fmla="*/ 580430 w 863203"/>
              <a:gd name="connsiteY43" fmla="*/ 654844 h 863203"/>
              <a:gd name="connsiteX44" fmla="*/ 342305 w 863203"/>
              <a:gd name="connsiteY44" fmla="*/ 654844 h 863203"/>
              <a:gd name="connsiteX45" fmla="*/ 327422 w 863203"/>
              <a:gd name="connsiteY45" fmla="*/ 639961 h 863203"/>
              <a:gd name="connsiteX46" fmla="*/ 148828 w 863203"/>
              <a:gd name="connsiteY46" fmla="*/ 565547 h 863203"/>
              <a:gd name="connsiteX47" fmla="*/ 148828 w 863203"/>
              <a:gd name="connsiteY47" fmla="*/ 595313 h 863203"/>
              <a:gd name="connsiteX48" fmla="*/ 178594 w 863203"/>
              <a:gd name="connsiteY48" fmla="*/ 595313 h 863203"/>
              <a:gd name="connsiteX49" fmla="*/ 178594 w 863203"/>
              <a:gd name="connsiteY49" fmla="*/ 565547 h 863203"/>
              <a:gd name="connsiteX50" fmla="*/ 89297 w 863203"/>
              <a:gd name="connsiteY50" fmla="*/ 565547 h 863203"/>
              <a:gd name="connsiteX51" fmla="*/ 89297 w 863203"/>
              <a:gd name="connsiteY51" fmla="*/ 595313 h 863203"/>
              <a:gd name="connsiteX52" fmla="*/ 119063 w 863203"/>
              <a:gd name="connsiteY52" fmla="*/ 595313 h 863203"/>
              <a:gd name="connsiteX53" fmla="*/ 119063 w 863203"/>
              <a:gd name="connsiteY53" fmla="*/ 565547 h 863203"/>
              <a:gd name="connsiteX54" fmla="*/ 29766 w 863203"/>
              <a:gd name="connsiteY54" fmla="*/ 565547 h 863203"/>
              <a:gd name="connsiteX55" fmla="*/ 29766 w 863203"/>
              <a:gd name="connsiteY55" fmla="*/ 595313 h 863203"/>
              <a:gd name="connsiteX56" fmla="*/ 59531 w 863203"/>
              <a:gd name="connsiteY56" fmla="*/ 595313 h 863203"/>
              <a:gd name="connsiteX57" fmla="*/ 59531 w 863203"/>
              <a:gd name="connsiteY57" fmla="*/ 565547 h 863203"/>
              <a:gd name="connsiteX58" fmla="*/ 148828 w 863203"/>
              <a:gd name="connsiteY58" fmla="*/ 506016 h 863203"/>
              <a:gd name="connsiteX59" fmla="*/ 148828 w 863203"/>
              <a:gd name="connsiteY59" fmla="*/ 535782 h 863203"/>
              <a:gd name="connsiteX60" fmla="*/ 178594 w 863203"/>
              <a:gd name="connsiteY60" fmla="*/ 535782 h 863203"/>
              <a:gd name="connsiteX61" fmla="*/ 178594 w 863203"/>
              <a:gd name="connsiteY61" fmla="*/ 506016 h 863203"/>
              <a:gd name="connsiteX62" fmla="*/ 89297 w 863203"/>
              <a:gd name="connsiteY62" fmla="*/ 506016 h 863203"/>
              <a:gd name="connsiteX63" fmla="*/ 89297 w 863203"/>
              <a:gd name="connsiteY63" fmla="*/ 535782 h 863203"/>
              <a:gd name="connsiteX64" fmla="*/ 119063 w 863203"/>
              <a:gd name="connsiteY64" fmla="*/ 535782 h 863203"/>
              <a:gd name="connsiteX65" fmla="*/ 119063 w 863203"/>
              <a:gd name="connsiteY65" fmla="*/ 506016 h 863203"/>
              <a:gd name="connsiteX66" fmla="*/ 29766 w 863203"/>
              <a:gd name="connsiteY66" fmla="*/ 506016 h 863203"/>
              <a:gd name="connsiteX67" fmla="*/ 29766 w 863203"/>
              <a:gd name="connsiteY67" fmla="*/ 535782 h 863203"/>
              <a:gd name="connsiteX68" fmla="*/ 59531 w 863203"/>
              <a:gd name="connsiteY68" fmla="*/ 535782 h 863203"/>
              <a:gd name="connsiteX69" fmla="*/ 59531 w 863203"/>
              <a:gd name="connsiteY69" fmla="*/ 506016 h 863203"/>
              <a:gd name="connsiteX70" fmla="*/ 773906 w 863203"/>
              <a:gd name="connsiteY70" fmla="*/ 476250 h 863203"/>
              <a:gd name="connsiteX71" fmla="*/ 773906 w 863203"/>
              <a:gd name="connsiteY71" fmla="*/ 506016 h 863203"/>
              <a:gd name="connsiteX72" fmla="*/ 803672 w 863203"/>
              <a:gd name="connsiteY72" fmla="*/ 506016 h 863203"/>
              <a:gd name="connsiteX73" fmla="*/ 803672 w 863203"/>
              <a:gd name="connsiteY73" fmla="*/ 476250 h 863203"/>
              <a:gd name="connsiteX74" fmla="*/ 714375 w 863203"/>
              <a:gd name="connsiteY74" fmla="*/ 476250 h 863203"/>
              <a:gd name="connsiteX75" fmla="*/ 714375 w 863203"/>
              <a:gd name="connsiteY75" fmla="*/ 506016 h 863203"/>
              <a:gd name="connsiteX76" fmla="*/ 744140 w 863203"/>
              <a:gd name="connsiteY76" fmla="*/ 506016 h 863203"/>
              <a:gd name="connsiteX77" fmla="*/ 744140 w 863203"/>
              <a:gd name="connsiteY77" fmla="*/ 476250 h 863203"/>
              <a:gd name="connsiteX78" fmla="*/ 654844 w 863203"/>
              <a:gd name="connsiteY78" fmla="*/ 476250 h 863203"/>
              <a:gd name="connsiteX79" fmla="*/ 654844 w 863203"/>
              <a:gd name="connsiteY79" fmla="*/ 506016 h 863203"/>
              <a:gd name="connsiteX80" fmla="*/ 684609 w 863203"/>
              <a:gd name="connsiteY80" fmla="*/ 506016 h 863203"/>
              <a:gd name="connsiteX81" fmla="*/ 684609 w 863203"/>
              <a:gd name="connsiteY81" fmla="*/ 476250 h 863203"/>
              <a:gd name="connsiteX82" fmla="*/ 74414 w 863203"/>
              <a:gd name="connsiteY82" fmla="*/ 446485 h 863203"/>
              <a:gd name="connsiteX83" fmla="*/ 74414 w 863203"/>
              <a:gd name="connsiteY83" fmla="*/ 476250 h 863203"/>
              <a:gd name="connsiteX84" fmla="*/ 133945 w 863203"/>
              <a:gd name="connsiteY84" fmla="*/ 476250 h 863203"/>
              <a:gd name="connsiteX85" fmla="*/ 133945 w 863203"/>
              <a:gd name="connsiteY85" fmla="*/ 446485 h 863203"/>
              <a:gd name="connsiteX86" fmla="*/ 92913 w 863203"/>
              <a:gd name="connsiteY86" fmla="*/ 416719 h 863203"/>
              <a:gd name="connsiteX87" fmla="*/ 115446 w 863203"/>
              <a:gd name="connsiteY87" fmla="*/ 416719 h 863203"/>
              <a:gd name="connsiteX88" fmla="*/ 208374 w 863203"/>
              <a:gd name="connsiteY88" fmla="*/ 452840 h 863203"/>
              <a:gd name="connsiteX89" fmla="*/ 208374 w 863203"/>
              <a:gd name="connsiteY89" fmla="*/ 827083 h 863203"/>
              <a:gd name="connsiteX90" fmla="*/ 115461 w 863203"/>
              <a:gd name="connsiteY90" fmla="*/ 863203 h 863203"/>
              <a:gd name="connsiteX91" fmla="*/ 92913 w 863203"/>
              <a:gd name="connsiteY91" fmla="*/ 863203 h 863203"/>
              <a:gd name="connsiteX92" fmla="*/ 0 w 863203"/>
              <a:gd name="connsiteY92" fmla="*/ 827083 h 863203"/>
              <a:gd name="connsiteX93" fmla="*/ 0 w 863203"/>
              <a:gd name="connsiteY93" fmla="*/ 452840 h 863203"/>
              <a:gd name="connsiteX94" fmla="*/ 92913 w 863203"/>
              <a:gd name="connsiteY94" fmla="*/ 416719 h 863203"/>
              <a:gd name="connsiteX95" fmla="*/ 744140 w 863203"/>
              <a:gd name="connsiteY95" fmla="*/ 89297 h 863203"/>
              <a:gd name="connsiteX96" fmla="*/ 744140 w 863203"/>
              <a:gd name="connsiteY96" fmla="*/ 119062 h 863203"/>
              <a:gd name="connsiteX97" fmla="*/ 773906 w 863203"/>
              <a:gd name="connsiteY97" fmla="*/ 119062 h 863203"/>
              <a:gd name="connsiteX98" fmla="*/ 773906 w 863203"/>
              <a:gd name="connsiteY98" fmla="*/ 89297 h 863203"/>
              <a:gd name="connsiteX99" fmla="*/ 431601 w 863203"/>
              <a:gd name="connsiteY99" fmla="*/ 89297 h 863203"/>
              <a:gd name="connsiteX100" fmla="*/ 431601 w 863203"/>
              <a:gd name="connsiteY100" fmla="*/ 119062 h 863203"/>
              <a:gd name="connsiteX101" fmla="*/ 714375 w 863203"/>
              <a:gd name="connsiteY101" fmla="*/ 119062 h 863203"/>
              <a:gd name="connsiteX102" fmla="*/ 714375 w 863203"/>
              <a:gd name="connsiteY102" fmla="*/ 89297 h 863203"/>
              <a:gd name="connsiteX103" fmla="*/ 119062 w 863203"/>
              <a:gd name="connsiteY103" fmla="*/ 59531 h 863203"/>
              <a:gd name="connsiteX104" fmla="*/ 803671 w 863203"/>
              <a:gd name="connsiteY104" fmla="*/ 59531 h 863203"/>
              <a:gd name="connsiteX105" fmla="*/ 803671 w 863203"/>
              <a:gd name="connsiteY105" fmla="*/ 416719 h 863203"/>
              <a:gd name="connsiteX106" fmla="*/ 210576 w 863203"/>
              <a:gd name="connsiteY106" fmla="*/ 416719 h 863203"/>
              <a:gd name="connsiteX107" fmla="*/ 119062 w 863203"/>
              <a:gd name="connsiteY107" fmla="*/ 387131 h 863203"/>
              <a:gd name="connsiteX108" fmla="*/ 104179 w 863203"/>
              <a:gd name="connsiteY108" fmla="*/ 0 h 863203"/>
              <a:gd name="connsiteX109" fmla="*/ 818554 w 863203"/>
              <a:gd name="connsiteY109" fmla="*/ 0 h 863203"/>
              <a:gd name="connsiteX110" fmla="*/ 863203 w 863203"/>
              <a:gd name="connsiteY110" fmla="*/ 44648 h 863203"/>
              <a:gd name="connsiteX111" fmla="*/ 863203 w 863203"/>
              <a:gd name="connsiteY111" fmla="*/ 491133 h 863203"/>
              <a:gd name="connsiteX112" fmla="*/ 818554 w 863203"/>
              <a:gd name="connsiteY112" fmla="*/ 535781 h 863203"/>
              <a:gd name="connsiteX113" fmla="*/ 625078 w 863203"/>
              <a:gd name="connsiteY113" fmla="*/ 535781 h 863203"/>
              <a:gd name="connsiteX114" fmla="*/ 297656 w 863203"/>
              <a:gd name="connsiteY114" fmla="*/ 535781 h 863203"/>
              <a:gd name="connsiteX115" fmla="*/ 238125 w 863203"/>
              <a:gd name="connsiteY115" fmla="*/ 535781 h 863203"/>
              <a:gd name="connsiteX116" fmla="*/ 238125 w 863203"/>
              <a:gd name="connsiteY116" fmla="*/ 446484 h 863203"/>
              <a:gd name="connsiteX117" fmla="*/ 803672 w 863203"/>
              <a:gd name="connsiteY117" fmla="*/ 446484 h 863203"/>
              <a:gd name="connsiteX118" fmla="*/ 833437 w 863203"/>
              <a:gd name="connsiteY118" fmla="*/ 416719 h 863203"/>
              <a:gd name="connsiteX119" fmla="*/ 833437 w 863203"/>
              <a:gd name="connsiteY119" fmla="*/ 59531 h 863203"/>
              <a:gd name="connsiteX120" fmla="*/ 803672 w 863203"/>
              <a:gd name="connsiteY120" fmla="*/ 29766 h 863203"/>
              <a:gd name="connsiteX121" fmla="*/ 119062 w 863203"/>
              <a:gd name="connsiteY121" fmla="*/ 29766 h 863203"/>
              <a:gd name="connsiteX122" fmla="*/ 89297 w 863203"/>
              <a:gd name="connsiteY122" fmla="*/ 59531 h 863203"/>
              <a:gd name="connsiteX123" fmla="*/ 89297 w 863203"/>
              <a:gd name="connsiteY123" fmla="*/ 387132 h 863203"/>
              <a:gd name="connsiteX124" fmla="*/ 59531 w 863203"/>
              <a:gd name="connsiteY124" fmla="*/ 390287 h 863203"/>
              <a:gd name="connsiteX125" fmla="*/ 59531 w 863203"/>
              <a:gd name="connsiteY125" fmla="*/ 44648 h 863203"/>
              <a:gd name="connsiteX126" fmla="*/ 104179 w 863203"/>
              <a:gd name="connsiteY126" fmla="*/ 0 h 8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863203" h="863203">
                <a:moveTo>
                  <a:pt x="104179" y="714375"/>
                </a:moveTo>
                <a:cubicBezTo>
                  <a:pt x="128838" y="714375"/>
                  <a:pt x="148828" y="734365"/>
                  <a:pt x="148828" y="759023"/>
                </a:cubicBezTo>
                <a:cubicBezTo>
                  <a:pt x="148828" y="783682"/>
                  <a:pt x="128838" y="803672"/>
                  <a:pt x="104179" y="803672"/>
                </a:cubicBezTo>
                <a:cubicBezTo>
                  <a:pt x="79521" y="803672"/>
                  <a:pt x="59531" y="783682"/>
                  <a:pt x="59531" y="759023"/>
                </a:cubicBezTo>
                <a:cubicBezTo>
                  <a:pt x="59531" y="734365"/>
                  <a:pt x="79521" y="714375"/>
                  <a:pt x="104179" y="714375"/>
                </a:cubicBezTo>
                <a:close/>
                <a:moveTo>
                  <a:pt x="714390" y="706294"/>
                </a:moveTo>
                <a:lnTo>
                  <a:pt x="714405" y="728990"/>
                </a:lnTo>
                <a:cubicBezTo>
                  <a:pt x="709999" y="744662"/>
                  <a:pt x="619199" y="773907"/>
                  <a:pt x="461367" y="773907"/>
                </a:cubicBezTo>
                <a:cubicBezTo>
                  <a:pt x="370329" y="773907"/>
                  <a:pt x="284649" y="763236"/>
                  <a:pt x="238125" y="746403"/>
                </a:cubicBezTo>
                <a:lnTo>
                  <a:pt x="238125" y="718260"/>
                </a:lnTo>
                <a:cubicBezTo>
                  <a:pt x="289620" y="734408"/>
                  <a:pt x="372055" y="744141"/>
                  <a:pt x="461367" y="744141"/>
                </a:cubicBezTo>
                <a:cubicBezTo>
                  <a:pt x="539993" y="744141"/>
                  <a:pt x="659338" y="735360"/>
                  <a:pt x="714390" y="706294"/>
                </a:cubicBezTo>
                <a:close/>
                <a:moveTo>
                  <a:pt x="104180" y="684610"/>
                </a:moveTo>
                <a:cubicBezTo>
                  <a:pt x="63148" y="684610"/>
                  <a:pt x="29766" y="717992"/>
                  <a:pt x="29766" y="759024"/>
                </a:cubicBezTo>
                <a:cubicBezTo>
                  <a:pt x="29766" y="800056"/>
                  <a:pt x="63148" y="833438"/>
                  <a:pt x="104180" y="833438"/>
                </a:cubicBezTo>
                <a:cubicBezTo>
                  <a:pt x="145212" y="833438"/>
                  <a:pt x="178594" y="800056"/>
                  <a:pt x="178594" y="759024"/>
                </a:cubicBezTo>
                <a:cubicBezTo>
                  <a:pt x="178594" y="717992"/>
                  <a:pt x="145212" y="684610"/>
                  <a:pt x="104180" y="684610"/>
                </a:cubicBezTo>
                <a:close/>
                <a:moveTo>
                  <a:pt x="297656" y="637728"/>
                </a:moveTo>
                <a:lnTo>
                  <a:pt x="297656" y="639960"/>
                </a:lnTo>
                <a:cubicBezTo>
                  <a:pt x="297656" y="664577"/>
                  <a:pt x="317689" y="684609"/>
                  <a:pt x="342305" y="684609"/>
                </a:cubicBezTo>
                <a:lnTo>
                  <a:pt x="580430" y="684609"/>
                </a:lnTo>
                <a:cubicBezTo>
                  <a:pt x="605046" y="684609"/>
                  <a:pt x="625078" y="664577"/>
                  <a:pt x="625078" y="639960"/>
                </a:cubicBezTo>
                <a:lnTo>
                  <a:pt x="625078" y="637728"/>
                </a:lnTo>
                <a:cubicBezTo>
                  <a:pt x="694581" y="649962"/>
                  <a:pt x="713303" y="666005"/>
                  <a:pt x="714405" y="669458"/>
                </a:cubicBezTo>
                <a:cubicBezTo>
                  <a:pt x="709999" y="685130"/>
                  <a:pt x="619199" y="714375"/>
                  <a:pt x="461367" y="714375"/>
                </a:cubicBezTo>
                <a:cubicBezTo>
                  <a:pt x="370359" y="714375"/>
                  <a:pt x="284678" y="703704"/>
                  <a:pt x="238125" y="686871"/>
                </a:cubicBezTo>
                <a:lnTo>
                  <a:pt x="238125" y="652581"/>
                </a:lnTo>
                <a:cubicBezTo>
                  <a:pt x="253692" y="646955"/>
                  <a:pt x="273903" y="641910"/>
                  <a:pt x="297656" y="637728"/>
                </a:cubicBezTo>
                <a:close/>
                <a:moveTo>
                  <a:pt x="148828" y="625078"/>
                </a:moveTo>
                <a:lnTo>
                  <a:pt x="148828" y="654844"/>
                </a:lnTo>
                <a:lnTo>
                  <a:pt x="178594" y="654844"/>
                </a:lnTo>
                <a:lnTo>
                  <a:pt x="178594" y="625078"/>
                </a:lnTo>
                <a:close/>
                <a:moveTo>
                  <a:pt x="89297" y="625078"/>
                </a:moveTo>
                <a:lnTo>
                  <a:pt x="89297" y="654844"/>
                </a:lnTo>
                <a:lnTo>
                  <a:pt x="119063" y="654844"/>
                </a:lnTo>
                <a:lnTo>
                  <a:pt x="119063" y="625078"/>
                </a:lnTo>
                <a:close/>
                <a:moveTo>
                  <a:pt x="29766" y="625078"/>
                </a:moveTo>
                <a:lnTo>
                  <a:pt x="29766" y="654844"/>
                </a:lnTo>
                <a:lnTo>
                  <a:pt x="59531" y="654844"/>
                </a:lnTo>
                <a:lnTo>
                  <a:pt x="59531" y="625078"/>
                </a:lnTo>
                <a:close/>
                <a:moveTo>
                  <a:pt x="327422" y="565547"/>
                </a:moveTo>
                <a:lnTo>
                  <a:pt x="595313" y="565547"/>
                </a:lnTo>
                <a:lnTo>
                  <a:pt x="595313" y="639961"/>
                </a:lnTo>
                <a:cubicBezTo>
                  <a:pt x="595313" y="648176"/>
                  <a:pt x="588630" y="654844"/>
                  <a:pt x="580430" y="654844"/>
                </a:cubicBezTo>
                <a:lnTo>
                  <a:pt x="342305" y="654844"/>
                </a:lnTo>
                <a:cubicBezTo>
                  <a:pt x="334104" y="654844"/>
                  <a:pt x="327422" y="648176"/>
                  <a:pt x="327422" y="639961"/>
                </a:cubicBezTo>
                <a:close/>
                <a:moveTo>
                  <a:pt x="148828" y="565547"/>
                </a:moveTo>
                <a:lnTo>
                  <a:pt x="148828" y="595313"/>
                </a:lnTo>
                <a:lnTo>
                  <a:pt x="178594" y="595313"/>
                </a:lnTo>
                <a:lnTo>
                  <a:pt x="178594" y="565547"/>
                </a:lnTo>
                <a:close/>
                <a:moveTo>
                  <a:pt x="89297" y="565547"/>
                </a:moveTo>
                <a:lnTo>
                  <a:pt x="89297" y="595313"/>
                </a:lnTo>
                <a:lnTo>
                  <a:pt x="119063" y="595313"/>
                </a:lnTo>
                <a:lnTo>
                  <a:pt x="119063" y="565547"/>
                </a:lnTo>
                <a:close/>
                <a:moveTo>
                  <a:pt x="29766" y="565547"/>
                </a:moveTo>
                <a:lnTo>
                  <a:pt x="29766" y="595313"/>
                </a:lnTo>
                <a:lnTo>
                  <a:pt x="59531" y="595313"/>
                </a:lnTo>
                <a:lnTo>
                  <a:pt x="59531" y="565547"/>
                </a:lnTo>
                <a:close/>
                <a:moveTo>
                  <a:pt x="148828" y="506016"/>
                </a:moveTo>
                <a:lnTo>
                  <a:pt x="148828" y="535782"/>
                </a:lnTo>
                <a:lnTo>
                  <a:pt x="178594" y="535782"/>
                </a:lnTo>
                <a:lnTo>
                  <a:pt x="178594" y="506016"/>
                </a:lnTo>
                <a:close/>
                <a:moveTo>
                  <a:pt x="89297" y="506016"/>
                </a:moveTo>
                <a:lnTo>
                  <a:pt x="89297" y="535782"/>
                </a:lnTo>
                <a:lnTo>
                  <a:pt x="119063" y="535782"/>
                </a:lnTo>
                <a:lnTo>
                  <a:pt x="119063" y="506016"/>
                </a:lnTo>
                <a:close/>
                <a:moveTo>
                  <a:pt x="29766" y="506016"/>
                </a:moveTo>
                <a:lnTo>
                  <a:pt x="29766" y="535782"/>
                </a:lnTo>
                <a:lnTo>
                  <a:pt x="59531" y="535782"/>
                </a:lnTo>
                <a:lnTo>
                  <a:pt x="59531" y="506016"/>
                </a:lnTo>
                <a:close/>
                <a:moveTo>
                  <a:pt x="773906" y="476250"/>
                </a:moveTo>
                <a:lnTo>
                  <a:pt x="773906" y="506016"/>
                </a:lnTo>
                <a:lnTo>
                  <a:pt x="803672" y="506016"/>
                </a:lnTo>
                <a:lnTo>
                  <a:pt x="803672" y="476250"/>
                </a:lnTo>
                <a:close/>
                <a:moveTo>
                  <a:pt x="714375" y="476250"/>
                </a:moveTo>
                <a:lnTo>
                  <a:pt x="714375" y="506016"/>
                </a:lnTo>
                <a:lnTo>
                  <a:pt x="744140" y="506016"/>
                </a:lnTo>
                <a:lnTo>
                  <a:pt x="744140" y="476250"/>
                </a:lnTo>
                <a:close/>
                <a:moveTo>
                  <a:pt x="654844" y="476250"/>
                </a:moveTo>
                <a:lnTo>
                  <a:pt x="654844" y="506016"/>
                </a:lnTo>
                <a:lnTo>
                  <a:pt x="684609" y="506016"/>
                </a:lnTo>
                <a:lnTo>
                  <a:pt x="684609" y="476250"/>
                </a:lnTo>
                <a:close/>
                <a:moveTo>
                  <a:pt x="74414" y="446485"/>
                </a:moveTo>
                <a:lnTo>
                  <a:pt x="74414" y="476250"/>
                </a:lnTo>
                <a:lnTo>
                  <a:pt x="133945" y="476250"/>
                </a:lnTo>
                <a:lnTo>
                  <a:pt x="133945" y="446485"/>
                </a:lnTo>
                <a:close/>
                <a:moveTo>
                  <a:pt x="92913" y="416719"/>
                </a:moveTo>
                <a:lnTo>
                  <a:pt x="115446" y="416719"/>
                </a:lnTo>
                <a:cubicBezTo>
                  <a:pt x="150168" y="416719"/>
                  <a:pt x="182940" y="429488"/>
                  <a:pt x="208374" y="452840"/>
                </a:cubicBezTo>
                <a:lnTo>
                  <a:pt x="208374" y="827083"/>
                </a:lnTo>
                <a:cubicBezTo>
                  <a:pt x="182940" y="850434"/>
                  <a:pt x="150182" y="863203"/>
                  <a:pt x="115461" y="863203"/>
                </a:cubicBezTo>
                <a:lnTo>
                  <a:pt x="92913" y="863203"/>
                </a:lnTo>
                <a:cubicBezTo>
                  <a:pt x="58192" y="863203"/>
                  <a:pt x="25420" y="850434"/>
                  <a:pt x="0" y="827083"/>
                </a:cubicBezTo>
                <a:lnTo>
                  <a:pt x="0" y="452840"/>
                </a:lnTo>
                <a:cubicBezTo>
                  <a:pt x="25420" y="429488"/>
                  <a:pt x="58192" y="416719"/>
                  <a:pt x="92913" y="416719"/>
                </a:cubicBezTo>
                <a:close/>
                <a:moveTo>
                  <a:pt x="744140" y="89297"/>
                </a:moveTo>
                <a:lnTo>
                  <a:pt x="744140" y="119062"/>
                </a:lnTo>
                <a:lnTo>
                  <a:pt x="773906" y="119062"/>
                </a:lnTo>
                <a:lnTo>
                  <a:pt x="773906" y="89297"/>
                </a:lnTo>
                <a:close/>
                <a:moveTo>
                  <a:pt x="431601" y="89297"/>
                </a:moveTo>
                <a:lnTo>
                  <a:pt x="431601" y="119062"/>
                </a:lnTo>
                <a:lnTo>
                  <a:pt x="714375" y="119062"/>
                </a:lnTo>
                <a:lnTo>
                  <a:pt x="714375" y="89297"/>
                </a:lnTo>
                <a:close/>
                <a:moveTo>
                  <a:pt x="119062" y="59531"/>
                </a:moveTo>
                <a:lnTo>
                  <a:pt x="803671" y="59531"/>
                </a:lnTo>
                <a:lnTo>
                  <a:pt x="803671" y="416719"/>
                </a:lnTo>
                <a:lnTo>
                  <a:pt x="210576" y="416719"/>
                </a:lnTo>
                <a:cubicBezTo>
                  <a:pt x="183802" y="398115"/>
                  <a:pt x="152251" y="387831"/>
                  <a:pt x="119062" y="387131"/>
                </a:cubicBezTo>
                <a:close/>
                <a:moveTo>
                  <a:pt x="104179" y="0"/>
                </a:moveTo>
                <a:lnTo>
                  <a:pt x="818554" y="0"/>
                </a:lnTo>
                <a:cubicBezTo>
                  <a:pt x="843171" y="0"/>
                  <a:pt x="863203" y="20032"/>
                  <a:pt x="863203" y="44648"/>
                </a:cubicBezTo>
                <a:lnTo>
                  <a:pt x="863203" y="491133"/>
                </a:lnTo>
                <a:cubicBezTo>
                  <a:pt x="863203" y="515749"/>
                  <a:pt x="843171" y="535781"/>
                  <a:pt x="818554" y="535781"/>
                </a:cubicBezTo>
                <a:lnTo>
                  <a:pt x="625078" y="535781"/>
                </a:lnTo>
                <a:lnTo>
                  <a:pt x="297656" y="535781"/>
                </a:lnTo>
                <a:lnTo>
                  <a:pt x="238125" y="535781"/>
                </a:lnTo>
                <a:lnTo>
                  <a:pt x="238125" y="446484"/>
                </a:lnTo>
                <a:lnTo>
                  <a:pt x="803672" y="446484"/>
                </a:lnTo>
                <a:cubicBezTo>
                  <a:pt x="820087" y="446484"/>
                  <a:pt x="833437" y="433135"/>
                  <a:pt x="833437" y="416719"/>
                </a:cubicBezTo>
                <a:lnTo>
                  <a:pt x="833437" y="59531"/>
                </a:lnTo>
                <a:cubicBezTo>
                  <a:pt x="833437" y="43116"/>
                  <a:pt x="820087" y="29766"/>
                  <a:pt x="803672" y="29766"/>
                </a:cubicBezTo>
                <a:lnTo>
                  <a:pt x="119062" y="29766"/>
                </a:lnTo>
                <a:cubicBezTo>
                  <a:pt x="102647" y="29766"/>
                  <a:pt x="89297" y="43116"/>
                  <a:pt x="89297" y="59531"/>
                </a:cubicBezTo>
                <a:lnTo>
                  <a:pt x="89297" y="387132"/>
                </a:lnTo>
                <a:cubicBezTo>
                  <a:pt x="79206" y="387340"/>
                  <a:pt x="69235" y="388337"/>
                  <a:pt x="59531" y="390287"/>
                </a:cubicBezTo>
                <a:lnTo>
                  <a:pt x="59531" y="44648"/>
                </a:lnTo>
                <a:cubicBezTo>
                  <a:pt x="59531" y="20032"/>
                  <a:pt x="79563" y="0"/>
                  <a:pt x="104179" y="0"/>
                </a:cubicBezTo>
                <a:close/>
              </a:path>
            </a:pathLst>
          </a:custGeom>
          <a:solidFill>
            <a:schemeClr val="accent3"/>
          </a:solidFill>
          <a:ln w="14883" cap="flat">
            <a:noFill/>
            <a:prstDash val="solid"/>
            <a:miter/>
          </a:ln>
        </p:spPr>
        <p:txBody>
          <a:bodyPr rtlCol="0" anchor="ctr"/>
          <a:lstStyle/>
          <a:p>
            <a:endParaRPr lang="en-US"/>
          </a:p>
        </p:txBody>
      </p:sp>
      <p:sp>
        <p:nvSpPr>
          <p:cNvPr id="5" name="Title 4">
            <a:extLst>
              <a:ext uri="{FF2B5EF4-FFF2-40B4-BE49-F238E27FC236}">
                <a16:creationId xmlns:a16="http://schemas.microsoft.com/office/drawing/2014/main" id="{B7E08F52-393B-4B35-A32A-E12B3DEA86C5}"/>
              </a:ext>
            </a:extLst>
          </p:cNvPr>
          <p:cNvSpPr>
            <a:spLocks noGrp="1"/>
          </p:cNvSpPr>
          <p:nvPr>
            <p:ph type="title"/>
          </p:nvPr>
        </p:nvSpPr>
        <p:spPr>
          <a:xfrm>
            <a:off x="410995" y="553166"/>
            <a:ext cx="11370011" cy="720000"/>
          </a:xfrm>
        </p:spPr>
        <p:txBody>
          <a:bodyPr vert="horz"/>
          <a:lstStyle/>
          <a:p>
            <a:r>
              <a:rPr lang="es-ES_tradnl" sz="2800"/>
              <a:t>La tecnología tiene que ver con la </a:t>
            </a:r>
            <a:br>
              <a:rPr lang="es-ES_tradnl" sz="2800"/>
            </a:br>
            <a:r>
              <a:rPr lang="es-ES_tradnl" sz="3400" spc="300">
                <a:solidFill>
                  <a:schemeClr val="accent6">
                    <a:lumMod val="100000"/>
                  </a:schemeClr>
                </a:solidFill>
                <a:latin typeface="+mn-lt"/>
                <a:ea typeface="+mn-ea"/>
                <a:cs typeface="+mn-cs"/>
              </a:rPr>
              <a:t>APLICACIÓN DEL CONOCIMIENTO</a:t>
            </a:r>
            <a:r>
              <a:rPr lang="es-ES_tradnl" sz="2800">
                <a:solidFill>
                  <a:schemeClr val="accent6">
                    <a:lumMod val="100000"/>
                  </a:schemeClr>
                </a:solidFill>
              </a:rPr>
              <a:t> </a:t>
            </a:r>
            <a:r>
              <a:rPr lang="es-ES_tradnl" sz="2800"/>
              <a:t>para resolver problemas</a:t>
            </a:r>
            <a:endParaRPr lang="es-ES_tradnl"/>
          </a:p>
        </p:txBody>
      </p:sp>
      <p:sp>
        <p:nvSpPr>
          <p:cNvPr id="38" name="TextBox 37">
            <a:extLst>
              <a:ext uri="{FF2B5EF4-FFF2-40B4-BE49-F238E27FC236}">
                <a16:creationId xmlns:a16="http://schemas.microsoft.com/office/drawing/2014/main" id="{E296F06A-6A4C-47AF-BE04-60D50D54CBF2}"/>
              </a:ext>
            </a:extLst>
          </p:cNvPr>
          <p:cNvSpPr txBox="1"/>
          <p:nvPr/>
        </p:nvSpPr>
        <p:spPr>
          <a:xfrm>
            <a:off x="7773392" y="1966633"/>
            <a:ext cx="1301643" cy="332399"/>
          </a:xfrm>
          <a:prstGeom prst="rect">
            <a:avLst/>
          </a:prstGeom>
          <a:noFill/>
          <a:ln w="9525">
            <a:noFill/>
          </a:ln>
        </p:spPr>
        <p:txBody>
          <a:bodyPr vert="horz" wrap="square" lIns="0" tIns="0" rIns="0" bIns="0" rtlCol="0">
            <a:spAutoFit/>
          </a:bodyPr>
          <a:lstStyle/>
          <a:p>
            <a:pPr>
              <a:lnSpc>
                <a:spcPct val="90000"/>
              </a:lnSpc>
              <a:spcBef>
                <a:spcPts val="400"/>
              </a:spcBef>
              <a:buSzPct val="100000"/>
            </a:pPr>
            <a:r>
              <a:rPr lang="es-ES_tradnl" dirty="0">
                <a:sym typeface="+mn-lt"/>
              </a:rPr>
              <a:t>Alimentos obtenidos por bioingeniería</a:t>
            </a:r>
          </a:p>
        </p:txBody>
      </p:sp>
      <p:sp>
        <p:nvSpPr>
          <p:cNvPr id="41" name="TextBox 40">
            <a:extLst>
              <a:ext uri="{FF2B5EF4-FFF2-40B4-BE49-F238E27FC236}">
                <a16:creationId xmlns:a16="http://schemas.microsoft.com/office/drawing/2014/main" id="{A522318B-94B3-488A-861E-687F79F99CBA}"/>
              </a:ext>
            </a:extLst>
          </p:cNvPr>
          <p:cNvSpPr txBox="1"/>
          <p:nvPr/>
        </p:nvSpPr>
        <p:spPr>
          <a:xfrm>
            <a:off x="2819534" y="1966633"/>
            <a:ext cx="1301643" cy="166199"/>
          </a:xfrm>
          <a:prstGeom prst="rect">
            <a:avLst/>
          </a:prstGeom>
          <a:noFill/>
          <a:ln w="9525">
            <a:noFill/>
          </a:ln>
        </p:spPr>
        <p:txBody>
          <a:bodyPr vert="horz" wrap="square" lIns="0" tIns="0" rIns="0" bIns="0" rtlCol="0">
            <a:spAutoFit/>
          </a:bodyPr>
          <a:lstStyle/>
          <a:p>
            <a:pPr>
              <a:lnSpc>
                <a:spcPct val="90000"/>
              </a:lnSpc>
              <a:spcBef>
                <a:spcPts val="400"/>
              </a:spcBef>
              <a:buSzPct val="100000"/>
            </a:pPr>
            <a:r>
              <a:rPr lang="es-ES_tradnl" dirty="0">
                <a:sym typeface="+mn-lt"/>
              </a:rPr>
              <a:t>Saneamiento</a:t>
            </a:r>
          </a:p>
        </p:txBody>
      </p:sp>
      <p:sp>
        <p:nvSpPr>
          <p:cNvPr id="50" name="TextBox 49">
            <a:extLst>
              <a:ext uri="{FF2B5EF4-FFF2-40B4-BE49-F238E27FC236}">
                <a16:creationId xmlns:a16="http://schemas.microsoft.com/office/drawing/2014/main" id="{898E6B97-70E6-4349-AD4C-6EC3633B9545}"/>
              </a:ext>
            </a:extLst>
          </p:cNvPr>
          <p:cNvSpPr txBox="1"/>
          <p:nvPr/>
        </p:nvSpPr>
        <p:spPr>
          <a:xfrm>
            <a:off x="2819535" y="5709022"/>
            <a:ext cx="1301643" cy="332399"/>
          </a:xfrm>
          <a:prstGeom prst="rect">
            <a:avLst/>
          </a:prstGeom>
          <a:noFill/>
          <a:ln w="9525">
            <a:noFill/>
          </a:ln>
        </p:spPr>
        <p:txBody>
          <a:bodyPr vert="horz" wrap="square" lIns="0" tIns="0" rIns="0" bIns="0" rtlCol="0">
            <a:spAutoFit/>
          </a:bodyPr>
          <a:lstStyle/>
          <a:p>
            <a:pPr>
              <a:lnSpc>
                <a:spcPct val="90000"/>
              </a:lnSpc>
              <a:spcBef>
                <a:spcPts val="400"/>
              </a:spcBef>
              <a:buSzPct val="100000"/>
            </a:pPr>
            <a:r>
              <a:rPr lang="es-ES_tradnl" dirty="0">
                <a:sym typeface="+mn-lt"/>
              </a:rPr>
              <a:t>Equipamiento agrícola</a:t>
            </a:r>
          </a:p>
        </p:txBody>
      </p:sp>
      <p:sp>
        <p:nvSpPr>
          <p:cNvPr id="51" name="TextBox 50">
            <a:extLst>
              <a:ext uri="{FF2B5EF4-FFF2-40B4-BE49-F238E27FC236}">
                <a16:creationId xmlns:a16="http://schemas.microsoft.com/office/drawing/2014/main" id="{2AF36C53-8991-4EE1-B7E2-08AF1B6D80D3}"/>
              </a:ext>
            </a:extLst>
          </p:cNvPr>
          <p:cNvSpPr txBox="1"/>
          <p:nvPr/>
        </p:nvSpPr>
        <p:spPr>
          <a:xfrm>
            <a:off x="7744825" y="5748658"/>
            <a:ext cx="1669494" cy="332399"/>
          </a:xfrm>
          <a:prstGeom prst="rect">
            <a:avLst/>
          </a:prstGeom>
          <a:noFill/>
          <a:ln w="9525">
            <a:noFill/>
          </a:ln>
        </p:spPr>
        <p:txBody>
          <a:bodyPr vert="horz" wrap="square" lIns="0" tIns="0" rIns="0" bIns="0" rtlCol="0">
            <a:spAutoFit/>
          </a:bodyPr>
          <a:lstStyle/>
          <a:p>
            <a:pPr>
              <a:lnSpc>
                <a:spcPct val="90000"/>
              </a:lnSpc>
              <a:spcBef>
                <a:spcPts val="400"/>
              </a:spcBef>
              <a:buSzPct val="100000"/>
            </a:pPr>
            <a:r>
              <a:rPr lang="es-ES_tradnl" dirty="0">
                <a:sym typeface="+mn-lt"/>
              </a:rPr>
              <a:t>Tecnologías de seguridad en movilidad</a:t>
            </a:r>
          </a:p>
        </p:txBody>
      </p:sp>
      <p:sp>
        <p:nvSpPr>
          <p:cNvPr id="65" name="Freeform: Shape 64">
            <a:extLst>
              <a:ext uri="{FF2B5EF4-FFF2-40B4-BE49-F238E27FC236}">
                <a16:creationId xmlns:a16="http://schemas.microsoft.com/office/drawing/2014/main" id="{1F021678-F703-437D-895E-B21368A9F30B}"/>
              </a:ext>
            </a:extLst>
          </p:cNvPr>
          <p:cNvSpPr>
            <a:spLocks noChangeAspect="1"/>
          </p:cNvSpPr>
          <p:nvPr/>
        </p:nvSpPr>
        <p:spPr>
          <a:xfrm>
            <a:off x="7846886" y="5016425"/>
            <a:ext cx="540160" cy="540193"/>
          </a:xfrm>
          <a:custGeom>
            <a:avLst/>
            <a:gdLst>
              <a:gd name="connsiteX0" fmla="*/ 2318512 w 3262286"/>
              <a:gd name="connsiteY0" fmla="*/ 2971795 h 3262486"/>
              <a:gd name="connsiteX1" fmla="*/ 2266083 w 3262286"/>
              <a:gd name="connsiteY1" fmla="*/ 3035875 h 3262486"/>
              <a:gd name="connsiteX2" fmla="*/ 2272491 w 3262286"/>
              <a:gd name="connsiteY2" fmla="*/ 3093546 h 3262486"/>
              <a:gd name="connsiteX3" fmla="*/ 2330162 w 3262286"/>
              <a:gd name="connsiteY3" fmla="*/ 3145975 h 3262486"/>
              <a:gd name="connsiteX4" fmla="*/ 2335988 w 3262286"/>
              <a:gd name="connsiteY4" fmla="*/ 3145393 h 3262486"/>
              <a:gd name="connsiteX5" fmla="*/ 2375258 w 3262286"/>
              <a:gd name="connsiteY5" fmla="*/ 3124542 h 3262486"/>
              <a:gd name="connsiteX6" fmla="*/ 2387834 w 3262286"/>
              <a:gd name="connsiteY6" fmla="*/ 3081896 h 3262486"/>
              <a:gd name="connsiteX7" fmla="*/ 2382008 w 3262286"/>
              <a:gd name="connsiteY7" fmla="*/ 3023642 h 3262486"/>
              <a:gd name="connsiteX8" fmla="*/ 2361158 w 3262286"/>
              <a:gd name="connsiteY8" fmla="*/ 2984372 h 3262486"/>
              <a:gd name="connsiteX9" fmla="*/ 2318512 w 3262286"/>
              <a:gd name="connsiteY9" fmla="*/ 2971795 h 3262486"/>
              <a:gd name="connsiteX10" fmla="*/ 937308 w 3262286"/>
              <a:gd name="connsiteY10" fmla="*/ 2971213 h 3262486"/>
              <a:gd name="connsiteX11" fmla="*/ 880219 w 3262286"/>
              <a:gd name="connsiteY11" fmla="*/ 3023642 h 3262486"/>
              <a:gd name="connsiteX12" fmla="*/ 874393 w 3262286"/>
              <a:gd name="connsiteY12" fmla="*/ 3081896 h 3262486"/>
              <a:gd name="connsiteX13" fmla="*/ 886970 w 3262286"/>
              <a:gd name="connsiteY13" fmla="*/ 3124542 h 3262486"/>
              <a:gd name="connsiteX14" fmla="*/ 926239 w 3262286"/>
              <a:gd name="connsiteY14" fmla="*/ 3145393 h 3262486"/>
              <a:gd name="connsiteX15" fmla="*/ 932065 w 3262286"/>
              <a:gd name="connsiteY15" fmla="*/ 3145975 h 3262486"/>
              <a:gd name="connsiteX16" fmla="*/ 989736 w 3262286"/>
              <a:gd name="connsiteY16" fmla="*/ 3093546 h 3262486"/>
              <a:gd name="connsiteX17" fmla="*/ 996144 w 3262286"/>
              <a:gd name="connsiteY17" fmla="*/ 3035875 h 3262486"/>
              <a:gd name="connsiteX18" fmla="*/ 943716 w 3262286"/>
              <a:gd name="connsiteY18" fmla="*/ 2971795 h 3262486"/>
              <a:gd name="connsiteX19" fmla="*/ 937308 w 3262286"/>
              <a:gd name="connsiteY19" fmla="*/ 2971213 h 3262486"/>
              <a:gd name="connsiteX20" fmla="*/ 2282103 w 3262286"/>
              <a:gd name="connsiteY20" fmla="*/ 2614407 h 3262486"/>
              <a:gd name="connsiteX21" fmla="*/ 2229965 w 3262286"/>
              <a:gd name="connsiteY21" fmla="*/ 2678195 h 3262486"/>
              <a:gd name="connsiteX22" fmla="*/ 2242199 w 3262286"/>
              <a:gd name="connsiteY22" fmla="*/ 2797616 h 3262486"/>
              <a:gd name="connsiteX23" fmla="*/ 2299870 w 3262286"/>
              <a:gd name="connsiteY23" fmla="*/ 2850044 h 3262486"/>
              <a:gd name="connsiteX24" fmla="*/ 2305696 w 3262286"/>
              <a:gd name="connsiteY24" fmla="*/ 2849462 h 3262486"/>
              <a:gd name="connsiteX25" fmla="*/ 2358124 w 3262286"/>
              <a:gd name="connsiteY25" fmla="*/ 2785965 h 3262486"/>
              <a:gd name="connsiteX26" fmla="*/ 2345891 w 3262286"/>
              <a:gd name="connsiteY26" fmla="*/ 2666544 h 3262486"/>
              <a:gd name="connsiteX27" fmla="*/ 2282103 w 3262286"/>
              <a:gd name="connsiteY27" fmla="*/ 2614407 h 3262486"/>
              <a:gd name="connsiteX28" fmla="*/ 973425 w 3262286"/>
              <a:gd name="connsiteY28" fmla="*/ 2614115 h 3262486"/>
              <a:gd name="connsiteX29" fmla="*/ 916336 w 3262286"/>
              <a:gd name="connsiteY29" fmla="*/ 2666544 h 3262486"/>
              <a:gd name="connsiteX30" fmla="*/ 904103 w 3262286"/>
              <a:gd name="connsiteY30" fmla="*/ 2785965 h 3262486"/>
              <a:gd name="connsiteX31" fmla="*/ 956532 w 3262286"/>
              <a:gd name="connsiteY31" fmla="*/ 2849462 h 3262486"/>
              <a:gd name="connsiteX32" fmla="*/ 962357 w 3262286"/>
              <a:gd name="connsiteY32" fmla="*/ 2850044 h 3262486"/>
              <a:gd name="connsiteX33" fmla="*/ 1020028 w 3262286"/>
              <a:gd name="connsiteY33" fmla="*/ 2797616 h 3262486"/>
              <a:gd name="connsiteX34" fmla="*/ 1032262 w 3262286"/>
              <a:gd name="connsiteY34" fmla="*/ 2678195 h 3262486"/>
              <a:gd name="connsiteX35" fmla="*/ 1019580 w 3262286"/>
              <a:gd name="connsiteY35" fmla="*/ 2635635 h 3262486"/>
              <a:gd name="connsiteX36" fmla="*/ 980416 w 3262286"/>
              <a:gd name="connsiteY36" fmla="*/ 2614698 h 3262486"/>
              <a:gd name="connsiteX37" fmla="*/ 973425 w 3262286"/>
              <a:gd name="connsiteY37" fmla="*/ 2614115 h 3262486"/>
              <a:gd name="connsiteX38" fmla="*/ 2245694 w 3262286"/>
              <a:gd name="connsiteY38" fmla="*/ 2257599 h 3262486"/>
              <a:gd name="connsiteX39" fmla="*/ 2206322 w 3262286"/>
              <a:gd name="connsiteY39" fmla="*/ 2278484 h 3262486"/>
              <a:gd name="connsiteX40" fmla="*/ 2193265 w 3262286"/>
              <a:gd name="connsiteY40" fmla="*/ 2321096 h 3262486"/>
              <a:gd name="connsiteX41" fmla="*/ 2205499 w 3262286"/>
              <a:gd name="connsiteY41" fmla="*/ 2440518 h 3262486"/>
              <a:gd name="connsiteX42" fmla="*/ 2263170 w 3262286"/>
              <a:gd name="connsiteY42" fmla="*/ 2492947 h 3262486"/>
              <a:gd name="connsiteX43" fmla="*/ 2269578 w 3262286"/>
              <a:gd name="connsiteY43" fmla="*/ 2492364 h 3262486"/>
              <a:gd name="connsiteX44" fmla="*/ 2308790 w 3262286"/>
              <a:gd name="connsiteY44" fmla="*/ 2471076 h 3262486"/>
              <a:gd name="connsiteX45" fmla="*/ 2321424 w 3262286"/>
              <a:gd name="connsiteY45" fmla="*/ 2428285 h 3262486"/>
              <a:gd name="connsiteX46" fmla="*/ 2309191 w 3262286"/>
              <a:gd name="connsiteY46" fmla="*/ 2309446 h 3262486"/>
              <a:gd name="connsiteX47" fmla="*/ 2288447 w 3262286"/>
              <a:gd name="connsiteY47" fmla="*/ 2270045 h 3262486"/>
              <a:gd name="connsiteX48" fmla="*/ 2245694 w 3262286"/>
              <a:gd name="connsiteY48" fmla="*/ 2257599 h 3262486"/>
              <a:gd name="connsiteX49" fmla="*/ 1009543 w 3262286"/>
              <a:gd name="connsiteY49" fmla="*/ 2257017 h 3262486"/>
              <a:gd name="connsiteX50" fmla="*/ 953036 w 3262286"/>
              <a:gd name="connsiteY50" fmla="*/ 2309445 h 3262486"/>
              <a:gd name="connsiteX51" fmla="*/ 940803 w 3262286"/>
              <a:gd name="connsiteY51" fmla="*/ 2428285 h 3262486"/>
              <a:gd name="connsiteX52" fmla="*/ 953438 w 3262286"/>
              <a:gd name="connsiteY52" fmla="*/ 2471076 h 3262486"/>
              <a:gd name="connsiteX53" fmla="*/ 992649 w 3262286"/>
              <a:gd name="connsiteY53" fmla="*/ 2492364 h 3262486"/>
              <a:gd name="connsiteX54" fmla="*/ 999057 w 3262286"/>
              <a:gd name="connsiteY54" fmla="*/ 2492947 h 3262486"/>
              <a:gd name="connsiteX55" fmla="*/ 1056729 w 3262286"/>
              <a:gd name="connsiteY55" fmla="*/ 2440518 h 3262486"/>
              <a:gd name="connsiteX56" fmla="*/ 1068962 w 3262286"/>
              <a:gd name="connsiteY56" fmla="*/ 2321096 h 3262486"/>
              <a:gd name="connsiteX57" fmla="*/ 1055905 w 3262286"/>
              <a:gd name="connsiteY57" fmla="*/ 2278484 h 3262486"/>
              <a:gd name="connsiteX58" fmla="*/ 1016533 w 3262286"/>
              <a:gd name="connsiteY58" fmla="*/ 2257599 h 3262486"/>
              <a:gd name="connsiteX59" fmla="*/ 1009543 w 3262286"/>
              <a:gd name="connsiteY59" fmla="*/ 2257017 h 3262486"/>
              <a:gd name="connsiteX60" fmla="*/ 2820316 w 3262286"/>
              <a:gd name="connsiteY60" fmla="*/ 1922639 h 3262486"/>
              <a:gd name="connsiteX61" fmla="*/ 3087465 w 3262286"/>
              <a:gd name="connsiteY61" fmla="*/ 1922639 h 3262486"/>
              <a:gd name="connsiteX62" fmla="*/ 3087465 w 3262286"/>
              <a:gd name="connsiteY62" fmla="*/ 2272164 h 3262486"/>
              <a:gd name="connsiteX63" fmla="*/ 2970957 w 3262286"/>
              <a:gd name="connsiteY63" fmla="*/ 2272164 h 3262486"/>
              <a:gd name="connsiteX64" fmla="*/ 2970957 w 3262286"/>
              <a:gd name="connsiteY64" fmla="*/ 2097402 h 3262486"/>
              <a:gd name="connsiteX65" fmla="*/ 2953889 w 3262286"/>
              <a:gd name="connsiteY65" fmla="*/ 2056216 h 3262486"/>
              <a:gd name="connsiteX66" fmla="*/ 1874616 w 3262286"/>
              <a:gd name="connsiteY66" fmla="*/ 1922639 h 3262486"/>
              <a:gd name="connsiteX67" fmla="*/ 2168799 w 3262286"/>
              <a:gd name="connsiteY67" fmla="*/ 1922641 h 3262486"/>
              <a:gd name="connsiteX68" fmla="*/ 2157148 w 3262286"/>
              <a:gd name="connsiteY68" fmla="*/ 1964002 h 3262486"/>
              <a:gd name="connsiteX69" fmla="*/ 2169381 w 3262286"/>
              <a:gd name="connsiteY69" fmla="*/ 2083423 h 3262486"/>
              <a:gd name="connsiteX70" fmla="*/ 2227053 w 3262286"/>
              <a:gd name="connsiteY70" fmla="*/ 2135266 h 3262486"/>
              <a:gd name="connsiteX71" fmla="*/ 2232878 w 3262286"/>
              <a:gd name="connsiteY71" fmla="*/ 2135266 h 3262486"/>
              <a:gd name="connsiteX72" fmla="*/ 2272091 w 3262286"/>
              <a:gd name="connsiteY72" fmla="*/ 2113979 h 3262486"/>
              <a:gd name="connsiteX73" fmla="*/ 2284724 w 3262286"/>
              <a:gd name="connsiteY73" fmla="*/ 2071186 h 3262486"/>
              <a:gd name="connsiteX74" fmla="*/ 2273073 w 3262286"/>
              <a:gd name="connsiteY74" fmla="*/ 1952348 h 3262486"/>
              <a:gd name="connsiteX75" fmla="*/ 2259675 w 3262286"/>
              <a:gd name="connsiteY75" fmla="*/ 1922639 h 3262486"/>
              <a:gd name="connsiteX76" fmla="*/ 2496186 w 3262286"/>
              <a:gd name="connsiteY76" fmla="*/ 1922639 h 3262486"/>
              <a:gd name="connsiteX77" fmla="*/ 2726873 w 3262286"/>
              <a:gd name="connsiteY77" fmla="*/ 3262486 h 3262486"/>
              <a:gd name="connsiteX78" fmla="*/ 1920636 w 3262286"/>
              <a:gd name="connsiteY78" fmla="*/ 3262486 h 3262486"/>
              <a:gd name="connsiteX79" fmla="*/ 174763 w 3262286"/>
              <a:gd name="connsiteY79" fmla="*/ 1922639 h 3262486"/>
              <a:gd name="connsiteX80" fmla="*/ 441912 w 3262286"/>
              <a:gd name="connsiteY80" fmla="*/ 1922639 h 3262486"/>
              <a:gd name="connsiteX81" fmla="*/ 308339 w 3262286"/>
              <a:gd name="connsiteY81" fmla="*/ 2056216 h 3262486"/>
              <a:gd name="connsiteX82" fmla="*/ 291271 w 3262286"/>
              <a:gd name="connsiteY82" fmla="*/ 2097402 h 3262486"/>
              <a:gd name="connsiteX83" fmla="*/ 291271 w 3262286"/>
              <a:gd name="connsiteY83" fmla="*/ 2272164 h 3262486"/>
              <a:gd name="connsiteX84" fmla="*/ 174763 w 3262286"/>
              <a:gd name="connsiteY84" fmla="*/ 2272164 h 3262486"/>
              <a:gd name="connsiteX85" fmla="*/ 766041 w 3262286"/>
              <a:gd name="connsiteY85" fmla="*/ 1922636 h 3262486"/>
              <a:gd name="connsiteX86" fmla="*/ 1002555 w 3262286"/>
              <a:gd name="connsiteY86" fmla="*/ 1922636 h 3262486"/>
              <a:gd name="connsiteX87" fmla="*/ 989157 w 3262286"/>
              <a:gd name="connsiteY87" fmla="*/ 1952345 h 3262486"/>
              <a:gd name="connsiteX88" fmla="*/ 977506 w 3262286"/>
              <a:gd name="connsiteY88" fmla="*/ 2071183 h 3262486"/>
              <a:gd name="connsiteX89" fmla="*/ 990138 w 3262286"/>
              <a:gd name="connsiteY89" fmla="*/ 2113975 h 3262486"/>
              <a:gd name="connsiteX90" fmla="*/ 1029349 w 3262286"/>
              <a:gd name="connsiteY90" fmla="*/ 2135263 h 3262486"/>
              <a:gd name="connsiteX91" fmla="*/ 1035175 w 3262286"/>
              <a:gd name="connsiteY91" fmla="*/ 2135263 h 3262486"/>
              <a:gd name="connsiteX92" fmla="*/ 1092846 w 3262286"/>
              <a:gd name="connsiteY92" fmla="*/ 2083420 h 3262486"/>
              <a:gd name="connsiteX93" fmla="*/ 1105079 w 3262286"/>
              <a:gd name="connsiteY93" fmla="*/ 1963999 h 3262486"/>
              <a:gd name="connsiteX94" fmla="*/ 1093429 w 3262286"/>
              <a:gd name="connsiteY94" fmla="*/ 1922638 h 3262486"/>
              <a:gd name="connsiteX95" fmla="*/ 1387612 w 3262286"/>
              <a:gd name="connsiteY95" fmla="*/ 1922636 h 3262486"/>
              <a:gd name="connsiteX96" fmla="*/ 1341591 w 3262286"/>
              <a:gd name="connsiteY96" fmla="*/ 3262483 h 3262486"/>
              <a:gd name="connsiteX97" fmla="*/ 535355 w 3262286"/>
              <a:gd name="connsiteY97" fmla="*/ 3262483 h 3262486"/>
              <a:gd name="connsiteX98" fmla="*/ 0 w 3262286"/>
              <a:gd name="connsiteY98" fmla="*/ 1573114 h 3262486"/>
              <a:gd name="connsiteX99" fmla="*/ 3262228 w 3262286"/>
              <a:gd name="connsiteY99" fmla="*/ 1573114 h 3262486"/>
              <a:gd name="connsiteX100" fmla="*/ 3262286 w 3262286"/>
              <a:gd name="connsiteY100" fmla="*/ 1806130 h 3262486"/>
              <a:gd name="connsiteX101" fmla="*/ 3145720 w 3262286"/>
              <a:gd name="connsiteY101" fmla="*/ 1806130 h 3262486"/>
              <a:gd name="connsiteX102" fmla="*/ 2679687 w 3262286"/>
              <a:gd name="connsiteY102" fmla="*/ 1806130 h 3262486"/>
              <a:gd name="connsiteX103" fmla="*/ 582540 w 3262286"/>
              <a:gd name="connsiteY103" fmla="*/ 1806130 h 3262486"/>
              <a:gd name="connsiteX104" fmla="*/ 116508 w 3262286"/>
              <a:gd name="connsiteY104" fmla="*/ 1806130 h 3262486"/>
              <a:gd name="connsiteX105" fmla="*/ 0 w 3262286"/>
              <a:gd name="connsiteY105" fmla="*/ 1806130 h 3262486"/>
              <a:gd name="connsiteX106" fmla="*/ 1126343 w 3262286"/>
              <a:gd name="connsiteY106" fmla="*/ 1186016 h 3262486"/>
              <a:gd name="connsiteX107" fmla="*/ 1096688 w 3262286"/>
              <a:gd name="connsiteY107" fmla="*/ 1190684 h 3262486"/>
              <a:gd name="connsiteX108" fmla="*/ 1062555 w 3262286"/>
              <a:gd name="connsiteY108" fmla="*/ 1237572 h 3262486"/>
              <a:gd name="connsiteX109" fmla="*/ 1050321 w 3262286"/>
              <a:gd name="connsiteY109" fmla="*/ 1356993 h 3262486"/>
              <a:gd name="connsiteX110" fmla="*/ 1062898 w 3262286"/>
              <a:gd name="connsiteY110" fmla="*/ 1399639 h 3262486"/>
              <a:gd name="connsiteX111" fmla="*/ 1102167 w 3262286"/>
              <a:gd name="connsiteY111" fmla="*/ 1420489 h 3262486"/>
              <a:gd name="connsiteX112" fmla="*/ 1107993 w 3262286"/>
              <a:gd name="connsiteY112" fmla="*/ 1421072 h 3262486"/>
              <a:gd name="connsiteX113" fmla="*/ 1166247 w 3262286"/>
              <a:gd name="connsiteY113" fmla="*/ 1368643 h 3262486"/>
              <a:gd name="connsiteX114" fmla="*/ 1177898 w 3262286"/>
              <a:gd name="connsiteY114" fmla="*/ 1249805 h 3262486"/>
              <a:gd name="connsiteX115" fmla="*/ 1154359 w 3262286"/>
              <a:gd name="connsiteY115" fmla="*/ 1196801 h 3262486"/>
              <a:gd name="connsiteX116" fmla="*/ 1126343 w 3262286"/>
              <a:gd name="connsiteY116" fmla="*/ 1186016 h 3262486"/>
              <a:gd name="connsiteX117" fmla="*/ 2135887 w 3262286"/>
              <a:gd name="connsiteY117" fmla="*/ 1186016 h 3262486"/>
              <a:gd name="connsiteX118" fmla="*/ 2107871 w 3262286"/>
              <a:gd name="connsiteY118" fmla="*/ 1196801 h 3262486"/>
              <a:gd name="connsiteX119" fmla="*/ 2084332 w 3262286"/>
              <a:gd name="connsiteY119" fmla="*/ 1249805 h 3262486"/>
              <a:gd name="connsiteX120" fmla="*/ 2095983 w 3262286"/>
              <a:gd name="connsiteY120" fmla="*/ 1368643 h 3262486"/>
              <a:gd name="connsiteX121" fmla="*/ 2154237 w 3262286"/>
              <a:gd name="connsiteY121" fmla="*/ 1421072 h 3262486"/>
              <a:gd name="connsiteX122" fmla="*/ 2160063 w 3262286"/>
              <a:gd name="connsiteY122" fmla="*/ 1420489 h 3262486"/>
              <a:gd name="connsiteX123" fmla="*/ 2199332 w 3262286"/>
              <a:gd name="connsiteY123" fmla="*/ 1399639 h 3262486"/>
              <a:gd name="connsiteX124" fmla="*/ 2211909 w 3262286"/>
              <a:gd name="connsiteY124" fmla="*/ 1356993 h 3262486"/>
              <a:gd name="connsiteX125" fmla="*/ 2199675 w 3262286"/>
              <a:gd name="connsiteY125" fmla="*/ 1237572 h 3262486"/>
              <a:gd name="connsiteX126" fmla="*/ 2165542 w 3262286"/>
              <a:gd name="connsiteY126" fmla="*/ 1190684 h 3262486"/>
              <a:gd name="connsiteX127" fmla="*/ 2135887 w 3262286"/>
              <a:gd name="connsiteY127" fmla="*/ 1186016 h 3262486"/>
              <a:gd name="connsiteX128" fmla="*/ 1846655 w 3262286"/>
              <a:gd name="connsiteY128" fmla="*/ 1107082 h 3262486"/>
              <a:gd name="connsiteX129" fmla="*/ 2355214 w 3262286"/>
              <a:gd name="connsiteY129" fmla="*/ 1107082 h 3262486"/>
              <a:gd name="connsiteX130" fmla="*/ 2415215 w 3262286"/>
              <a:gd name="connsiteY130" fmla="*/ 1456607 h 3262486"/>
              <a:gd name="connsiteX131" fmla="*/ 1858888 w 3262286"/>
              <a:gd name="connsiteY131" fmla="*/ 1456607 h 3262486"/>
              <a:gd name="connsiteX132" fmla="*/ 907016 w 3262286"/>
              <a:gd name="connsiteY132" fmla="*/ 1107082 h 3262486"/>
              <a:gd name="connsiteX133" fmla="*/ 1415575 w 3262286"/>
              <a:gd name="connsiteY133" fmla="*/ 1107082 h 3262486"/>
              <a:gd name="connsiteX134" fmla="*/ 1403342 w 3262286"/>
              <a:gd name="connsiteY134" fmla="*/ 1456607 h 3262486"/>
              <a:gd name="connsiteX135" fmla="*/ 847015 w 3262286"/>
              <a:gd name="connsiteY135" fmla="*/ 1456607 h 3262486"/>
              <a:gd name="connsiteX136" fmla="*/ 2621434 w 3262286"/>
              <a:gd name="connsiteY136" fmla="*/ 874066 h 3262486"/>
              <a:gd name="connsiteX137" fmla="*/ 3087467 w 3262286"/>
              <a:gd name="connsiteY137" fmla="*/ 874066 h 3262486"/>
              <a:gd name="connsiteX138" fmla="*/ 3087467 w 3262286"/>
              <a:gd name="connsiteY138" fmla="*/ 1456607 h 3262486"/>
              <a:gd name="connsiteX139" fmla="*/ 2533590 w 3262286"/>
              <a:gd name="connsiteY139" fmla="*/ 1456607 h 3262486"/>
              <a:gd name="connsiteX140" fmla="*/ 2473302 w 3262286"/>
              <a:gd name="connsiteY140" fmla="*/ 1107083 h 3262486"/>
              <a:gd name="connsiteX141" fmla="*/ 2504925 w 3262286"/>
              <a:gd name="connsiteY141" fmla="*/ 1107083 h 3262486"/>
              <a:gd name="connsiteX142" fmla="*/ 2621434 w 3262286"/>
              <a:gd name="connsiteY142" fmla="*/ 990574 h 3262486"/>
              <a:gd name="connsiteX143" fmla="*/ 1572860 w 3262286"/>
              <a:gd name="connsiteY143" fmla="*/ 874066 h 3262486"/>
              <a:gd name="connsiteX144" fmla="*/ 1689368 w 3262286"/>
              <a:gd name="connsiteY144" fmla="*/ 874066 h 3262486"/>
              <a:gd name="connsiteX145" fmla="*/ 1689368 w 3262286"/>
              <a:gd name="connsiteY145" fmla="*/ 990574 h 3262486"/>
              <a:gd name="connsiteX146" fmla="*/ 1728774 w 3262286"/>
              <a:gd name="connsiteY146" fmla="*/ 1077257 h 3262486"/>
              <a:gd name="connsiteX147" fmla="*/ 1742044 w 3262286"/>
              <a:gd name="connsiteY147" fmla="*/ 1456607 h 3262486"/>
              <a:gd name="connsiteX148" fmla="*/ 1520185 w 3262286"/>
              <a:gd name="connsiteY148" fmla="*/ 1456607 h 3262486"/>
              <a:gd name="connsiteX149" fmla="*/ 1533454 w 3262286"/>
              <a:gd name="connsiteY149" fmla="*/ 1077257 h 3262486"/>
              <a:gd name="connsiteX150" fmla="*/ 1572860 w 3262286"/>
              <a:gd name="connsiteY150" fmla="*/ 990574 h 3262486"/>
              <a:gd name="connsiteX151" fmla="*/ 174763 w 3262286"/>
              <a:gd name="connsiteY151" fmla="*/ 874066 h 3262486"/>
              <a:gd name="connsiteX152" fmla="*/ 640796 w 3262286"/>
              <a:gd name="connsiteY152" fmla="*/ 874066 h 3262486"/>
              <a:gd name="connsiteX153" fmla="*/ 640796 w 3262286"/>
              <a:gd name="connsiteY153" fmla="*/ 990574 h 3262486"/>
              <a:gd name="connsiteX154" fmla="*/ 757304 w 3262286"/>
              <a:gd name="connsiteY154" fmla="*/ 1107083 h 3262486"/>
              <a:gd name="connsiteX155" fmla="*/ 788927 w 3262286"/>
              <a:gd name="connsiteY155" fmla="*/ 1107083 h 3262486"/>
              <a:gd name="connsiteX156" fmla="*/ 728639 w 3262286"/>
              <a:gd name="connsiteY156" fmla="*/ 1456607 h 3262486"/>
              <a:gd name="connsiteX157" fmla="*/ 174763 w 3262286"/>
              <a:gd name="connsiteY157" fmla="*/ 1456607 h 3262486"/>
              <a:gd name="connsiteX158" fmla="*/ 2621434 w 3262286"/>
              <a:gd name="connsiteY158" fmla="*/ 641049 h 3262486"/>
              <a:gd name="connsiteX159" fmla="*/ 3029213 w 3262286"/>
              <a:gd name="connsiteY159" fmla="*/ 641049 h 3262486"/>
              <a:gd name="connsiteX160" fmla="*/ 3087467 w 3262286"/>
              <a:gd name="connsiteY160" fmla="*/ 699303 h 3262486"/>
              <a:gd name="connsiteX161" fmla="*/ 3087467 w 3262286"/>
              <a:gd name="connsiteY161" fmla="*/ 757557 h 3262486"/>
              <a:gd name="connsiteX162" fmla="*/ 2621434 w 3262286"/>
              <a:gd name="connsiteY162" fmla="*/ 757557 h 3262486"/>
              <a:gd name="connsiteX163" fmla="*/ 1805877 w 3262286"/>
              <a:gd name="connsiteY163" fmla="*/ 641049 h 3262486"/>
              <a:gd name="connsiteX164" fmla="*/ 2504926 w 3262286"/>
              <a:gd name="connsiteY164" fmla="*/ 641049 h 3262486"/>
              <a:gd name="connsiteX165" fmla="*/ 2504985 w 3262286"/>
              <a:gd name="connsiteY165" fmla="*/ 815579 h 3262486"/>
              <a:gd name="connsiteX166" fmla="*/ 2504926 w 3262286"/>
              <a:gd name="connsiteY166" fmla="*/ 815812 h 3262486"/>
              <a:gd name="connsiteX167" fmla="*/ 2504985 w 3262286"/>
              <a:gd name="connsiteY167" fmla="*/ 816045 h 3262486"/>
              <a:gd name="connsiteX168" fmla="*/ 2504985 w 3262286"/>
              <a:gd name="connsiteY168" fmla="*/ 990574 h 3262486"/>
              <a:gd name="connsiteX169" fmla="*/ 1805877 w 3262286"/>
              <a:gd name="connsiteY169" fmla="*/ 990574 h 3262486"/>
              <a:gd name="connsiteX170" fmla="*/ 1572860 w 3262286"/>
              <a:gd name="connsiteY170" fmla="*/ 641049 h 3262486"/>
              <a:gd name="connsiteX171" fmla="*/ 1689368 w 3262286"/>
              <a:gd name="connsiteY171" fmla="*/ 641049 h 3262486"/>
              <a:gd name="connsiteX172" fmla="*/ 1689368 w 3262286"/>
              <a:gd name="connsiteY172" fmla="*/ 757557 h 3262486"/>
              <a:gd name="connsiteX173" fmla="*/ 1572860 w 3262286"/>
              <a:gd name="connsiteY173" fmla="*/ 757557 h 3262486"/>
              <a:gd name="connsiteX174" fmla="*/ 757303 w 3262286"/>
              <a:gd name="connsiteY174" fmla="*/ 641049 h 3262486"/>
              <a:gd name="connsiteX175" fmla="*/ 1456352 w 3262286"/>
              <a:gd name="connsiteY175" fmla="*/ 641049 h 3262486"/>
              <a:gd name="connsiteX176" fmla="*/ 1456411 w 3262286"/>
              <a:gd name="connsiteY176" fmla="*/ 815579 h 3262486"/>
              <a:gd name="connsiteX177" fmla="*/ 1456352 w 3262286"/>
              <a:gd name="connsiteY177" fmla="*/ 815812 h 3262486"/>
              <a:gd name="connsiteX178" fmla="*/ 1456411 w 3262286"/>
              <a:gd name="connsiteY178" fmla="*/ 816045 h 3262486"/>
              <a:gd name="connsiteX179" fmla="*/ 1456411 w 3262286"/>
              <a:gd name="connsiteY179" fmla="*/ 990574 h 3262486"/>
              <a:gd name="connsiteX180" fmla="*/ 757303 w 3262286"/>
              <a:gd name="connsiteY180" fmla="*/ 990574 h 3262486"/>
              <a:gd name="connsiteX181" fmla="*/ 233017 w 3262286"/>
              <a:gd name="connsiteY181" fmla="*/ 641049 h 3262486"/>
              <a:gd name="connsiteX182" fmla="*/ 640796 w 3262286"/>
              <a:gd name="connsiteY182" fmla="*/ 641049 h 3262486"/>
              <a:gd name="connsiteX183" fmla="*/ 640796 w 3262286"/>
              <a:gd name="connsiteY183" fmla="*/ 757557 h 3262486"/>
              <a:gd name="connsiteX184" fmla="*/ 174763 w 3262286"/>
              <a:gd name="connsiteY184" fmla="*/ 757557 h 3262486"/>
              <a:gd name="connsiteX185" fmla="*/ 174763 w 3262286"/>
              <a:gd name="connsiteY185" fmla="*/ 699303 h 3262486"/>
              <a:gd name="connsiteX186" fmla="*/ 233017 w 3262286"/>
              <a:gd name="connsiteY186" fmla="*/ 641049 h 3262486"/>
              <a:gd name="connsiteX187" fmla="*/ 1229253 w 3262286"/>
              <a:gd name="connsiteY187" fmla="*/ 175330 h 3262486"/>
              <a:gd name="connsiteX188" fmla="*/ 1199489 w 3262286"/>
              <a:gd name="connsiteY188" fmla="*/ 180134 h 3262486"/>
              <a:gd name="connsiteX189" fmla="*/ 1165395 w 3262286"/>
              <a:gd name="connsiteY189" fmla="*/ 227355 h 3262486"/>
              <a:gd name="connsiteX190" fmla="*/ 1159479 w 3262286"/>
              <a:gd name="connsiteY190" fmla="*/ 285297 h 3262486"/>
              <a:gd name="connsiteX191" fmla="*/ 1172260 w 3262286"/>
              <a:gd name="connsiteY191" fmla="*/ 328003 h 3262486"/>
              <a:gd name="connsiteX192" fmla="*/ 1211503 w 3262286"/>
              <a:gd name="connsiteY192" fmla="*/ 349154 h 3262486"/>
              <a:gd name="connsiteX193" fmla="*/ 1217476 w 3262286"/>
              <a:gd name="connsiteY193" fmla="*/ 349467 h 3262486"/>
              <a:gd name="connsiteX194" fmla="*/ 1275361 w 3262286"/>
              <a:gd name="connsiteY194" fmla="*/ 297129 h 3262486"/>
              <a:gd name="connsiteX195" fmla="*/ 1281277 w 3262286"/>
              <a:gd name="connsiteY195" fmla="*/ 239188 h 3262486"/>
              <a:gd name="connsiteX196" fmla="*/ 1257430 w 3262286"/>
              <a:gd name="connsiteY196" fmla="*/ 186050 h 3262486"/>
              <a:gd name="connsiteX197" fmla="*/ 1229253 w 3262286"/>
              <a:gd name="connsiteY197" fmla="*/ 175330 h 3262486"/>
              <a:gd name="connsiteX198" fmla="*/ 2032984 w 3262286"/>
              <a:gd name="connsiteY198" fmla="*/ 175329 h 3262486"/>
              <a:gd name="connsiteX199" fmla="*/ 1993746 w 3262286"/>
              <a:gd name="connsiteY199" fmla="*/ 196484 h 3262486"/>
              <a:gd name="connsiteX200" fmla="*/ 1980959 w 3262286"/>
              <a:gd name="connsiteY200" fmla="*/ 239188 h 3262486"/>
              <a:gd name="connsiteX201" fmla="*/ 1986876 w 3262286"/>
              <a:gd name="connsiteY201" fmla="*/ 297129 h 3262486"/>
              <a:gd name="connsiteX202" fmla="*/ 2044760 w 3262286"/>
              <a:gd name="connsiteY202" fmla="*/ 349467 h 3262486"/>
              <a:gd name="connsiteX203" fmla="*/ 2050733 w 3262286"/>
              <a:gd name="connsiteY203" fmla="*/ 349154 h 3262486"/>
              <a:gd name="connsiteX204" fmla="*/ 2089976 w 3262286"/>
              <a:gd name="connsiteY204" fmla="*/ 328003 h 3262486"/>
              <a:gd name="connsiteX205" fmla="*/ 2102757 w 3262286"/>
              <a:gd name="connsiteY205" fmla="*/ 285296 h 3262486"/>
              <a:gd name="connsiteX206" fmla="*/ 2096841 w 3262286"/>
              <a:gd name="connsiteY206" fmla="*/ 227355 h 3262486"/>
              <a:gd name="connsiteX207" fmla="*/ 2075810 w 3262286"/>
              <a:gd name="connsiteY207" fmla="*/ 187967 h 3262486"/>
              <a:gd name="connsiteX208" fmla="*/ 2032984 w 3262286"/>
              <a:gd name="connsiteY208" fmla="*/ 175329 h 3262486"/>
              <a:gd name="connsiteX209" fmla="*/ 2164419 w 3262286"/>
              <a:gd name="connsiteY209" fmla="*/ 226 h 3262486"/>
              <a:gd name="connsiteX210" fmla="*/ 2254640 w 3262286"/>
              <a:gd name="connsiteY210" fmla="*/ 524542 h 3262486"/>
              <a:gd name="connsiteX211" fmla="*/ 1826059 w 3262286"/>
              <a:gd name="connsiteY211" fmla="*/ 524542 h 3262486"/>
              <a:gd name="connsiteX212" fmla="*/ 1808207 w 3262286"/>
              <a:gd name="connsiteY212" fmla="*/ 254 h 3262486"/>
              <a:gd name="connsiteX213" fmla="*/ 1454049 w 3262286"/>
              <a:gd name="connsiteY213" fmla="*/ 0 h 3262486"/>
              <a:gd name="connsiteX214" fmla="*/ 1436168 w 3262286"/>
              <a:gd name="connsiteY214" fmla="*/ 524542 h 3262486"/>
              <a:gd name="connsiteX215" fmla="*/ 1007554 w 3262286"/>
              <a:gd name="connsiteY215" fmla="*/ 524542 h 3262486"/>
              <a:gd name="connsiteX216" fmla="*/ 1097498 w 3262286"/>
              <a:gd name="connsiteY216" fmla="*/ 254 h 326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3262286" h="3262486">
                <a:moveTo>
                  <a:pt x="2318512" y="2971795"/>
                </a:moveTo>
                <a:cubicBezTo>
                  <a:pt x="2286492" y="2975296"/>
                  <a:pt x="2263174" y="3003796"/>
                  <a:pt x="2266083" y="3035875"/>
                </a:cubicBezTo>
                <a:lnTo>
                  <a:pt x="2272491" y="3093546"/>
                </a:lnTo>
                <a:cubicBezTo>
                  <a:pt x="2275201" y="3123338"/>
                  <a:pt x="2300248" y="3146108"/>
                  <a:pt x="2330162" y="3145975"/>
                </a:cubicBezTo>
                <a:cubicBezTo>
                  <a:pt x="2332122" y="3146071"/>
                  <a:pt x="2334086" y="3145875"/>
                  <a:pt x="2335988" y="3145393"/>
                </a:cubicBezTo>
                <a:cubicBezTo>
                  <a:pt x="2351349" y="3144004"/>
                  <a:pt x="2365503" y="3136489"/>
                  <a:pt x="2375258" y="3124542"/>
                </a:cubicBezTo>
                <a:cubicBezTo>
                  <a:pt x="2385012" y="3112595"/>
                  <a:pt x="2389545" y="3097224"/>
                  <a:pt x="2387834" y="3081896"/>
                </a:cubicBezTo>
                <a:lnTo>
                  <a:pt x="2382008" y="3023642"/>
                </a:lnTo>
                <a:cubicBezTo>
                  <a:pt x="2380620" y="3008281"/>
                  <a:pt x="2373104" y="2994127"/>
                  <a:pt x="2361158" y="2984372"/>
                </a:cubicBezTo>
                <a:cubicBezTo>
                  <a:pt x="2349211" y="2974618"/>
                  <a:pt x="2333839" y="2970084"/>
                  <a:pt x="2318512" y="2971795"/>
                </a:cubicBezTo>
                <a:close/>
                <a:moveTo>
                  <a:pt x="937308" y="2971213"/>
                </a:moveTo>
                <a:cubicBezTo>
                  <a:pt x="907676" y="2971533"/>
                  <a:pt x="883055" y="2994145"/>
                  <a:pt x="880219" y="3023642"/>
                </a:cubicBezTo>
                <a:lnTo>
                  <a:pt x="874393" y="3081896"/>
                </a:lnTo>
                <a:cubicBezTo>
                  <a:pt x="872682" y="3097224"/>
                  <a:pt x="877215" y="3112595"/>
                  <a:pt x="886970" y="3124542"/>
                </a:cubicBezTo>
                <a:cubicBezTo>
                  <a:pt x="896724" y="3136489"/>
                  <a:pt x="910879" y="3144004"/>
                  <a:pt x="926239" y="3145393"/>
                </a:cubicBezTo>
                <a:cubicBezTo>
                  <a:pt x="928142" y="3145875"/>
                  <a:pt x="930105" y="3146071"/>
                  <a:pt x="932065" y="3145975"/>
                </a:cubicBezTo>
                <a:cubicBezTo>
                  <a:pt x="961979" y="3146108"/>
                  <a:pt x="987026" y="3123338"/>
                  <a:pt x="989736" y="3093546"/>
                </a:cubicBezTo>
                <a:lnTo>
                  <a:pt x="996144" y="3035875"/>
                </a:lnTo>
                <a:cubicBezTo>
                  <a:pt x="999054" y="3003796"/>
                  <a:pt x="975736" y="2975296"/>
                  <a:pt x="943716" y="2971795"/>
                </a:cubicBezTo>
                <a:cubicBezTo>
                  <a:pt x="941382" y="2971795"/>
                  <a:pt x="939638" y="2971213"/>
                  <a:pt x="937308" y="2971213"/>
                </a:cubicBezTo>
                <a:close/>
                <a:moveTo>
                  <a:pt x="2282103" y="2614407"/>
                </a:moveTo>
                <a:cubicBezTo>
                  <a:pt x="2250091" y="2617624"/>
                  <a:pt x="2226748" y="2646183"/>
                  <a:pt x="2229965" y="2678195"/>
                </a:cubicBezTo>
                <a:lnTo>
                  <a:pt x="2242199" y="2797616"/>
                </a:lnTo>
                <a:cubicBezTo>
                  <a:pt x="2245116" y="2827304"/>
                  <a:pt x="2270039" y="2849961"/>
                  <a:pt x="2299870" y="2850044"/>
                </a:cubicBezTo>
                <a:cubicBezTo>
                  <a:pt x="2301830" y="2850140"/>
                  <a:pt x="2303793" y="2849943"/>
                  <a:pt x="2305696" y="2849462"/>
                </a:cubicBezTo>
                <a:cubicBezTo>
                  <a:pt x="2337620" y="2846241"/>
                  <a:pt x="2361002" y="2817922"/>
                  <a:pt x="2358124" y="2785965"/>
                </a:cubicBezTo>
                <a:lnTo>
                  <a:pt x="2345891" y="2666544"/>
                </a:lnTo>
                <a:cubicBezTo>
                  <a:pt x="2342674" y="2634532"/>
                  <a:pt x="2314115" y="2611189"/>
                  <a:pt x="2282103" y="2614407"/>
                </a:cubicBezTo>
                <a:close/>
                <a:moveTo>
                  <a:pt x="973425" y="2614115"/>
                </a:moveTo>
                <a:cubicBezTo>
                  <a:pt x="943794" y="2614436"/>
                  <a:pt x="919173" y="2637047"/>
                  <a:pt x="916336" y="2666544"/>
                </a:cubicBezTo>
                <a:lnTo>
                  <a:pt x="904103" y="2785965"/>
                </a:lnTo>
                <a:cubicBezTo>
                  <a:pt x="901225" y="2817922"/>
                  <a:pt x="924607" y="2846240"/>
                  <a:pt x="956532" y="2849462"/>
                </a:cubicBezTo>
                <a:cubicBezTo>
                  <a:pt x="958434" y="2849943"/>
                  <a:pt x="960397" y="2850140"/>
                  <a:pt x="962357" y="2850044"/>
                </a:cubicBezTo>
                <a:cubicBezTo>
                  <a:pt x="992188" y="2849961"/>
                  <a:pt x="1017111" y="2827304"/>
                  <a:pt x="1020028" y="2797616"/>
                </a:cubicBezTo>
                <a:lnTo>
                  <a:pt x="1032262" y="2678195"/>
                </a:lnTo>
                <a:cubicBezTo>
                  <a:pt x="1033884" y="2662884"/>
                  <a:pt x="1029317" y="2647560"/>
                  <a:pt x="1019580" y="2635635"/>
                </a:cubicBezTo>
                <a:cubicBezTo>
                  <a:pt x="1009842" y="2623709"/>
                  <a:pt x="995741" y="2616171"/>
                  <a:pt x="980416" y="2614698"/>
                </a:cubicBezTo>
                <a:cubicBezTo>
                  <a:pt x="978119" y="2614215"/>
                  <a:pt x="975770" y="2614020"/>
                  <a:pt x="973425" y="2614115"/>
                </a:cubicBezTo>
                <a:close/>
                <a:moveTo>
                  <a:pt x="2245694" y="2257599"/>
                </a:moveTo>
                <a:cubicBezTo>
                  <a:pt x="2230319" y="2259061"/>
                  <a:pt x="2216155" y="2266574"/>
                  <a:pt x="2206322" y="2278484"/>
                </a:cubicBezTo>
                <a:cubicBezTo>
                  <a:pt x="2196488" y="2290393"/>
                  <a:pt x="2191791" y="2305722"/>
                  <a:pt x="2193265" y="2321096"/>
                </a:cubicBezTo>
                <a:lnTo>
                  <a:pt x="2205499" y="2440518"/>
                </a:lnTo>
                <a:cubicBezTo>
                  <a:pt x="2208603" y="2470112"/>
                  <a:pt x="2233415" y="2492668"/>
                  <a:pt x="2263170" y="2492947"/>
                </a:cubicBezTo>
                <a:cubicBezTo>
                  <a:pt x="2265500" y="2492947"/>
                  <a:pt x="2267248" y="2492364"/>
                  <a:pt x="2269578" y="2492364"/>
                </a:cubicBezTo>
                <a:cubicBezTo>
                  <a:pt x="2284957" y="2490756"/>
                  <a:pt x="2299064" y="2483097"/>
                  <a:pt x="2308790" y="2471076"/>
                </a:cubicBezTo>
                <a:cubicBezTo>
                  <a:pt x="2318515" y="2459056"/>
                  <a:pt x="2323061" y="2443660"/>
                  <a:pt x="2321424" y="2428285"/>
                </a:cubicBezTo>
                <a:lnTo>
                  <a:pt x="2309191" y="2309446"/>
                </a:lnTo>
                <a:cubicBezTo>
                  <a:pt x="2307907" y="2294042"/>
                  <a:pt x="2300420" y="2279821"/>
                  <a:pt x="2288447" y="2270045"/>
                </a:cubicBezTo>
                <a:cubicBezTo>
                  <a:pt x="2276474" y="2260269"/>
                  <a:pt x="2261043" y="2255777"/>
                  <a:pt x="2245694" y="2257599"/>
                </a:cubicBezTo>
                <a:close/>
                <a:moveTo>
                  <a:pt x="1009543" y="2257017"/>
                </a:moveTo>
                <a:cubicBezTo>
                  <a:pt x="980034" y="2257378"/>
                  <a:pt x="955603" y="2280047"/>
                  <a:pt x="953036" y="2309445"/>
                </a:cubicBezTo>
                <a:lnTo>
                  <a:pt x="940803" y="2428285"/>
                </a:lnTo>
                <a:cubicBezTo>
                  <a:pt x="939166" y="2443660"/>
                  <a:pt x="943712" y="2459055"/>
                  <a:pt x="953438" y="2471076"/>
                </a:cubicBezTo>
                <a:cubicBezTo>
                  <a:pt x="963163" y="2483096"/>
                  <a:pt x="977271" y="2490756"/>
                  <a:pt x="992649" y="2492364"/>
                </a:cubicBezTo>
                <a:cubicBezTo>
                  <a:pt x="994979" y="2492364"/>
                  <a:pt x="996727" y="2492947"/>
                  <a:pt x="999057" y="2492947"/>
                </a:cubicBezTo>
                <a:cubicBezTo>
                  <a:pt x="1028812" y="2492668"/>
                  <a:pt x="1053624" y="2470112"/>
                  <a:pt x="1056729" y="2440518"/>
                </a:cubicBezTo>
                <a:lnTo>
                  <a:pt x="1068962" y="2321096"/>
                </a:lnTo>
                <a:cubicBezTo>
                  <a:pt x="1070436" y="2305722"/>
                  <a:pt x="1065739" y="2290393"/>
                  <a:pt x="1055905" y="2278484"/>
                </a:cubicBezTo>
                <a:cubicBezTo>
                  <a:pt x="1046072" y="2266574"/>
                  <a:pt x="1031908" y="2259061"/>
                  <a:pt x="1016533" y="2257599"/>
                </a:cubicBezTo>
                <a:cubicBezTo>
                  <a:pt x="1014236" y="2257116"/>
                  <a:pt x="1011888" y="2256921"/>
                  <a:pt x="1009543" y="2257017"/>
                </a:cubicBezTo>
                <a:close/>
                <a:moveTo>
                  <a:pt x="2820316" y="1922639"/>
                </a:moveTo>
                <a:lnTo>
                  <a:pt x="3087465" y="1922639"/>
                </a:lnTo>
                <a:lnTo>
                  <a:pt x="3087465" y="2272164"/>
                </a:lnTo>
                <a:lnTo>
                  <a:pt x="2970957" y="2272164"/>
                </a:lnTo>
                <a:lnTo>
                  <a:pt x="2970957" y="2097402"/>
                </a:lnTo>
                <a:cubicBezTo>
                  <a:pt x="2970953" y="2081953"/>
                  <a:pt x="2964814" y="2067139"/>
                  <a:pt x="2953889" y="2056216"/>
                </a:cubicBezTo>
                <a:close/>
                <a:moveTo>
                  <a:pt x="1874616" y="1922639"/>
                </a:moveTo>
                <a:lnTo>
                  <a:pt x="2168799" y="1922641"/>
                </a:lnTo>
                <a:cubicBezTo>
                  <a:pt x="2159745" y="1934419"/>
                  <a:pt x="2155573" y="1949230"/>
                  <a:pt x="2157148" y="1964002"/>
                </a:cubicBezTo>
                <a:lnTo>
                  <a:pt x="2169381" y="2083423"/>
                </a:lnTo>
                <a:cubicBezTo>
                  <a:pt x="2172353" y="2112993"/>
                  <a:pt x="2197334" y="2135449"/>
                  <a:pt x="2227053" y="2135266"/>
                </a:cubicBezTo>
                <a:lnTo>
                  <a:pt x="2232878" y="2135266"/>
                </a:lnTo>
                <a:cubicBezTo>
                  <a:pt x="2248257" y="2133658"/>
                  <a:pt x="2262365" y="2126000"/>
                  <a:pt x="2272091" y="2113979"/>
                </a:cubicBezTo>
                <a:cubicBezTo>
                  <a:pt x="2281817" y="2101958"/>
                  <a:pt x="2286362" y="2086562"/>
                  <a:pt x="2284724" y="2071186"/>
                </a:cubicBezTo>
                <a:lnTo>
                  <a:pt x="2273073" y="1952348"/>
                </a:lnTo>
                <a:cubicBezTo>
                  <a:pt x="2271790" y="1941297"/>
                  <a:pt x="2267109" y="1930916"/>
                  <a:pt x="2259675" y="1922639"/>
                </a:cubicBezTo>
                <a:lnTo>
                  <a:pt x="2496186" y="1922639"/>
                </a:lnTo>
                <a:lnTo>
                  <a:pt x="2726873" y="3262486"/>
                </a:lnTo>
                <a:lnTo>
                  <a:pt x="1920636" y="3262486"/>
                </a:lnTo>
                <a:close/>
                <a:moveTo>
                  <a:pt x="174763" y="1922639"/>
                </a:moveTo>
                <a:lnTo>
                  <a:pt x="441912" y="1922639"/>
                </a:lnTo>
                <a:lnTo>
                  <a:pt x="308339" y="2056216"/>
                </a:lnTo>
                <a:cubicBezTo>
                  <a:pt x="297414" y="2067139"/>
                  <a:pt x="291275" y="2081953"/>
                  <a:pt x="291271" y="2097402"/>
                </a:cubicBezTo>
                <a:lnTo>
                  <a:pt x="291271" y="2272164"/>
                </a:lnTo>
                <a:lnTo>
                  <a:pt x="174763" y="2272164"/>
                </a:lnTo>
                <a:close/>
                <a:moveTo>
                  <a:pt x="766041" y="1922636"/>
                </a:moveTo>
                <a:lnTo>
                  <a:pt x="1002555" y="1922636"/>
                </a:lnTo>
                <a:cubicBezTo>
                  <a:pt x="995121" y="1930913"/>
                  <a:pt x="990440" y="1941294"/>
                  <a:pt x="989157" y="1952345"/>
                </a:cubicBezTo>
                <a:lnTo>
                  <a:pt x="977506" y="2071183"/>
                </a:lnTo>
                <a:cubicBezTo>
                  <a:pt x="975868" y="2086559"/>
                  <a:pt x="980413" y="2101954"/>
                  <a:pt x="990138" y="2113975"/>
                </a:cubicBezTo>
                <a:cubicBezTo>
                  <a:pt x="999864" y="2125995"/>
                  <a:pt x="1013971" y="2133654"/>
                  <a:pt x="1029349" y="2135263"/>
                </a:cubicBezTo>
                <a:lnTo>
                  <a:pt x="1035175" y="2135263"/>
                </a:lnTo>
                <a:cubicBezTo>
                  <a:pt x="1064893" y="2135446"/>
                  <a:pt x="1089874" y="2112990"/>
                  <a:pt x="1092846" y="2083420"/>
                </a:cubicBezTo>
                <a:lnTo>
                  <a:pt x="1105079" y="1963999"/>
                </a:lnTo>
                <a:cubicBezTo>
                  <a:pt x="1106654" y="1949227"/>
                  <a:pt x="1102482" y="1934416"/>
                  <a:pt x="1093429" y="1922638"/>
                </a:cubicBezTo>
                <a:lnTo>
                  <a:pt x="1387612" y="1922636"/>
                </a:lnTo>
                <a:lnTo>
                  <a:pt x="1341591" y="3262483"/>
                </a:lnTo>
                <a:lnTo>
                  <a:pt x="535355" y="3262483"/>
                </a:lnTo>
                <a:close/>
                <a:moveTo>
                  <a:pt x="0" y="1573114"/>
                </a:moveTo>
                <a:lnTo>
                  <a:pt x="3262228" y="1573114"/>
                </a:lnTo>
                <a:lnTo>
                  <a:pt x="3262286" y="1806130"/>
                </a:lnTo>
                <a:lnTo>
                  <a:pt x="3145720" y="1806130"/>
                </a:lnTo>
                <a:lnTo>
                  <a:pt x="2679687" y="1806130"/>
                </a:lnTo>
                <a:lnTo>
                  <a:pt x="582540" y="1806130"/>
                </a:lnTo>
                <a:lnTo>
                  <a:pt x="116508" y="1806130"/>
                </a:lnTo>
                <a:lnTo>
                  <a:pt x="0" y="1806130"/>
                </a:lnTo>
                <a:close/>
                <a:moveTo>
                  <a:pt x="1126343" y="1186016"/>
                </a:moveTo>
                <a:cubicBezTo>
                  <a:pt x="1116386" y="1184960"/>
                  <a:pt x="1106156" y="1186479"/>
                  <a:pt x="1096688" y="1190684"/>
                </a:cubicBezTo>
                <a:cubicBezTo>
                  <a:pt x="1077751" y="1199094"/>
                  <a:pt x="1064740" y="1216968"/>
                  <a:pt x="1062555" y="1237572"/>
                </a:cubicBezTo>
                <a:lnTo>
                  <a:pt x="1050321" y="1356993"/>
                </a:lnTo>
                <a:cubicBezTo>
                  <a:pt x="1048610" y="1372321"/>
                  <a:pt x="1053143" y="1387692"/>
                  <a:pt x="1062898" y="1399639"/>
                </a:cubicBezTo>
                <a:cubicBezTo>
                  <a:pt x="1072652" y="1411585"/>
                  <a:pt x="1086807" y="1419101"/>
                  <a:pt x="1102167" y="1420489"/>
                </a:cubicBezTo>
                <a:cubicBezTo>
                  <a:pt x="1104070" y="1420971"/>
                  <a:pt x="1106033" y="1421167"/>
                  <a:pt x="1107993" y="1421072"/>
                </a:cubicBezTo>
                <a:cubicBezTo>
                  <a:pt x="1137955" y="1421050"/>
                  <a:pt x="1163079" y="1398438"/>
                  <a:pt x="1166247" y="1368643"/>
                </a:cubicBezTo>
                <a:lnTo>
                  <a:pt x="1177898" y="1249805"/>
                </a:lnTo>
                <a:cubicBezTo>
                  <a:pt x="1180083" y="1229201"/>
                  <a:pt x="1171110" y="1208995"/>
                  <a:pt x="1154359" y="1196801"/>
                </a:cubicBezTo>
                <a:cubicBezTo>
                  <a:pt x="1145984" y="1190704"/>
                  <a:pt x="1136300" y="1187072"/>
                  <a:pt x="1126343" y="1186016"/>
                </a:cubicBezTo>
                <a:close/>
                <a:moveTo>
                  <a:pt x="2135887" y="1186016"/>
                </a:moveTo>
                <a:cubicBezTo>
                  <a:pt x="2125930" y="1187072"/>
                  <a:pt x="2116246" y="1190704"/>
                  <a:pt x="2107871" y="1196801"/>
                </a:cubicBezTo>
                <a:cubicBezTo>
                  <a:pt x="2091120" y="1208995"/>
                  <a:pt x="2082147" y="1229201"/>
                  <a:pt x="2084332" y="1249805"/>
                </a:cubicBezTo>
                <a:lnTo>
                  <a:pt x="2095983" y="1368643"/>
                </a:lnTo>
                <a:cubicBezTo>
                  <a:pt x="2099150" y="1398438"/>
                  <a:pt x="2124274" y="1421050"/>
                  <a:pt x="2154237" y="1421072"/>
                </a:cubicBezTo>
                <a:cubicBezTo>
                  <a:pt x="2156197" y="1421167"/>
                  <a:pt x="2158160" y="1420971"/>
                  <a:pt x="2160063" y="1420489"/>
                </a:cubicBezTo>
                <a:cubicBezTo>
                  <a:pt x="2175423" y="1419101"/>
                  <a:pt x="2189577" y="1411585"/>
                  <a:pt x="2199332" y="1399639"/>
                </a:cubicBezTo>
                <a:cubicBezTo>
                  <a:pt x="2209087" y="1387692"/>
                  <a:pt x="2213620" y="1372321"/>
                  <a:pt x="2211909" y="1356993"/>
                </a:cubicBezTo>
                <a:lnTo>
                  <a:pt x="2199675" y="1237572"/>
                </a:lnTo>
                <a:cubicBezTo>
                  <a:pt x="2197490" y="1216968"/>
                  <a:pt x="2184478" y="1199094"/>
                  <a:pt x="2165542" y="1190684"/>
                </a:cubicBezTo>
                <a:cubicBezTo>
                  <a:pt x="2156074" y="1186479"/>
                  <a:pt x="2145844" y="1184960"/>
                  <a:pt x="2135887" y="1186016"/>
                </a:cubicBezTo>
                <a:close/>
                <a:moveTo>
                  <a:pt x="1846655" y="1107082"/>
                </a:moveTo>
                <a:lnTo>
                  <a:pt x="2355214" y="1107082"/>
                </a:lnTo>
                <a:lnTo>
                  <a:pt x="2415215" y="1456607"/>
                </a:lnTo>
                <a:lnTo>
                  <a:pt x="1858888" y="1456607"/>
                </a:lnTo>
                <a:close/>
                <a:moveTo>
                  <a:pt x="907016" y="1107082"/>
                </a:moveTo>
                <a:lnTo>
                  <a:pt x="1415575" y="1107082"/>
                </a:lnTo>
                <a:lnTo>
                  <a:pt x="1403342" y="1456607"/>
                </a:lnTo>
                <a:lnTo>
                  <a:pt x="847015" y="1456607"/>
                </a:lnTo>
                <a:close/>
                <a:moveTo>
                  <a:pt x="2621434" y="874066"/>
                </a:moveTo>
                <a:lnTo>
                  <a:pt x="3087467" y="874066"/>
                </a:lnTo>
                <a:lnTo>
                  <a:pt x="3087467" y="1456607"/>
                </a:lnTo>
                <a:lnTo>
                  <a:pt x="2533590" y="1456607"/>
                </a:lnTo>
                <a:lnTo>
                  <a:pt x="2473302" y="1107083"/>
                </a:lnTo>
                <a:lnTo>
                  <a:pt x="2504925" y="1107083"/>
                </a:lnTo>
                <a:cubicBezTo>
                  <a:pt x="2569244" y="1107019"/>
                  <a:pt x="2621370" y="1054893"/>
                  <a:pt x="2621434" y="990574"/>
                </a:cubicBezTo>
                <a:close/>
                <a:moveTo>
                  <a:pt x="1572860" y="874066"/>
                </a:moveTo>
                <a:lnTo>
                  <a:pt x="1689368" y="874066"/>
                </a:lnTo>
                <a:lnTo>
                  <a:pt x="1689368" y="990574"/>
                </a:lnTo>
                <a:cubicBezTo>
                  <a:pt x="1689464" y="1023782"/>
                  <a:pt x="1703815" y="1055350"/>
                  <a:pt x="1728774" y="1077257"/>
                </a:cubicBezTo>
                <a:lnTo>
                  <a:pt x="1742044" y="1456607"/>
                </a:lnTo>
                <a:lnTo>
                  <a:pt x="1520185" y="1456607"/>
                </a:lnTo>
                <a:lnTo>
                  <a:pt x="1533454" y="1077257"/>
                </a:lnTo>
                <a:cubicBezTo>
                  <a:pt x="1558413" y="1055350"/>
                  <a:pt x="1572764" y="1023782"/>
                  <a:pt x="1572860" y="990574"/>
                </a:cubicBezTo>
                <a:close/>
                <a:moveTo>
                  <a:pt x="174763" y="874066"/>
                </a:moveTo>
                <a:lnTo>
                  <a:pt x="640796" y="874066"/>
                </a:lnTo>
                <a:lnTo>
                  <a:pt x="640796" y="990574"/>
                </a:lnTo>
                <a:cubicBezTo>
                  <a:pt x="640860" y="1054893"/>
                  <a:pt x="692985" y="1107019"/>
                  <a:pt x="757304" y="1107083"/>
                </a:cubicBezTo>
                <a:lnTo>
                  <a:pt x="788927" y="1107083"/>
                </a:lnTo>
                <a:lnTo>
                  <a:pt x="728639" y="1456607"/>
                </a:lnTo>
                <a:lnTo>
                  <a:pt x="174763" y="1456607"/>
                </a:lnTo>
                <a:close/>
                <a:moveTo>
                  <a:pt x="2621434" y="641049"/>
                </a:moveTo>
                <a:lnTo>
                  <a:pt x="3029213" y="641049"/>
                </a:lnTo>
                <a:cubicBezTo>
                  <a:pt x="3061369" y="641090"/>
                  <a:pt x="3087425" y="667147"/>
                  <a:pt x="3087467" y="699303"/>
                </a:cubicBezTo>
                <a:lnTo>
                  <a:pt x="3087467" y="757557"/>
                </a:lnTo>
                <a:lnTo>
                  <a:pt x="2621434" y="757557"/>
                </a:lnTo>
                <a:close/>
                <a:moveTo>
                  <a:pt x="1805877" y="641049"/>
                </a:moveTo>
                <a:lnTo>
                  <a:pt x="2504926" y="641049"/>
                </a:lnTo>
                <a:lnTo>
                  <a:pt x="2504985" y="815579"/>
                </a:lnTo>
                <a:lnTo>
                  <a:pt x="2504926" y="815812"/>
                </a:lnTo>
                <a:lnTo>
                  <a:pt x="2504985" y="816045"/>
                </a:lnTo>
                <a:lnTo>
                  <a:pt x="2504985" y="990574"/>
                </a:lnTo>
                <a:lnTo>
                  <a:pt x="1805877" y="990574"/>
                </a:lnTo>
                <a:close/>
                <a:moveTo>
                  <a:pt x="1572860" y="641049"/>
                </a:moveTo>
                <a:lnTo>
                  <a:pt x="1689368" y="641049"/>
                </a:lnTo>
                <a:lnTo>
                  <a:pt x="1689368" y="757557"/>
                </a:lnTo>
                <a:lnTo>
                  <a:pt x="1572860" y="757557"/>
                </a:lnTo>
                <a:close/>
                <a:moveTo>
                  <a:pt x="757303" y="641049"/>
                </a:moveTo>
                <a:lnTo>
                  <a:pt x="1456352" y="641049"/>
                </a:lnTo>
                <a:lnTo>
                  <a:pt x="1456411" y="815579"/>
                </a:lnTo>
                <a:lnTo>
                  <a:pt x="1456352" y="815812"/>
                </a:lnTo>
                <a:lnTo>
                  <a:pt x="1456411" y="816045"/>
                </a:lnTo>
                <a:lnTo>
                  <a:pt x="1456411" y="990574"/>
                </a:lnTo>
                <a:lnTo>
                  <a:pt x="757303" y="990574"/>
                </a:lnTo>
                <a:close/>
                <a:moveTo>
                  <a:pt x="233017" y="641049"/>
                </a:moveTo>
                <a:lnTo>
                  <a:pt x="640796" y="641049"/>
                </a:lnTo>
                <a:lnTo>
                  <a:pt x="640796" y="757557"/>
                </a:lnTo>
                <a:lnTo>
                  <a:pt x="174763" y="757557"/>
                </a:lnTo>
                <a:lnTo>
                  <a:pt x="174763" y="699303"/>
                </a:lnTo>
                <a:cubicBezTo>
                  <a:pt x="174804" y="667147"/>
                  <a:pt x="200861" y="641090"/>
                  <a:pt x="233017" y="641049"/>
                </a:cubicBezTo>
                <a:close/>
                <a:moveTo>
                  <a:pt x="1229253" y="175330"/>
                </a:moveTo>
                <a:cubicBezTo>
                  <a:pt x="1219249" y="174308"/>
                  <a:pt x="1208981" y="175874"/>
                  <a:pt x="1199489" y="180134"/>
                </a:cubicBezTo>
                <a:cubicBezTo>
                  <a:pt x="1180505" y="188654"/>
                  <a:pt x="1167508" y="206655"/>
                  <a:pt x="1165395" y="227355"/>
                </a:cubicBezTo>
                <a:lnTo>
                  <a:pt x="1159479" y="285297"/>
                </a:lnTo>
                <a:cubicBezTo>
                  <a:pt x="1157905" y="300663"/>
                  <a:pt x="1162503" y="316027"/>
                  <a:pt x="1172260" y="328003"/>
                </a:cubicBezTo>
                <a:cubicBezTo>
                  <a:pt x="1182018" y="339981"/>
                  <a:pt x="1196135" y="347589"/>
                  <a:pt x="1211503" y="349154"/>
                </a:cubicBezTo>
                <a:cubicBezTo>
                  <a:pt x="1213487" y="349370"/>
                  <a:pt x="1215481" y="349475"/>
                  <a:pt x="1217476" y="349467"/>
                </a:cubicBezTo>
                <a:cubicBezTo>
                  <a:pt x="1247337" y="349445"/>
                  <a:pt x="1272341" y="326836"/>
                  <a:pt x="1275361" y="297129"/>
                </a:cubicBezTo>
                <a:lnTo>
                  <a:pt x="1281277" y="239188"/>
                </a:lnTo>
                <a:cubicBezTo>
                  <a:pt x="1283391" y="218487"/>
                  <a:pt x="1274301" y="198232"/>
                  <a:pt x="1257430" y="186050"/>
                </a:cubicBezTo>
                <a:cubicBezTo>
                  <a:pt x="1248995" y="179960"/>
                  <a:pt x="1239256" y="176351"/>
                  <a:pt x="1229253" y="175330"/>
                </a:cubicBezTo>
                <a:close/>
                <a:moveTo>
                  <a:pt x="2032984" y="175329"/>
                </a:moveTo>
                <a:cubicBezTo>
                  <a:pt x="2017617" y="176898"/>
                  <a:pt x="2003503" y="184507"/>
                  <a:pt x="1993746" y="196484"/>
                </a:cubicBezTo>
                <a:cubicBezTo>
                  <a:pt x="1983989" y="208460"/>
                  <a:pt x="1979390" y="223821"/>
                  <a:pt x="1980959" y="239188"/>
                </a:cubicBezTo>
                <a:lnTo>
                  <a:pt x="1986876" y="297129"/>
                </a:lnTo>
                <a:cubicBezTo>
                  <a:pt x="1989895" y="326836"/>
                  <a:pt x="2014899" y="349444"/>
                  <a:pt x="2044760" y="349467"/>
                </a:cubicBezTo>
                <a:cubicBezTo>
                  <a:pt x="2046755" y="349474"/>
                  <a:pt x="2048749" y="349370"/>
                  <a:pt x="2050733" y="349154"/>
                </a:cubicBezTo>
                <a:cubicBezTo>
                  <a:pt x="2066102" y="347589"/>
                  <a:pt x="2080219" y="339981"/>
                  <a:pt x="2089976" y="328003"/>
                </a:cubicBezTo>
                <a:cubicBezTo>
                  <a:pt x="2099733" y="316026"/>
                  <a:pt x="2104331" y="300663"/>
                  <a:pt x="2102757" y="285296"/>
                </a:cubicBezTo>
                <a:lnTo>
                  <a:pt x="2096841" y="227355"/>
                </a:lnTo>
                <a:cubicBezTo>
                  <a:pt x="2095392" y="211938"/>
                  <a:pt x="2087815" y="197747"/>
                  <a:pt x="2075810" y="187967"/>
                </a:cubicBezTo>
                <a:cubicBezTo>
                  <a:pt x="2063804" y="178185"/>
                  <a:pt x="2048376" y="173633"/>
                  <a:pt x="2032984" y="175329"/>
                </a:cubicBezTo>
                <a:close/>
                <a:moveTo>
                  <a:pt x="2164419" y="226"/>
                </a:moveTo>
                <a:lnTo>
                  <a:pt x="2254640" y="524542"/>
                </a:lnTo>
                <a:lnTo>
                  <a:pt x="1826059" y="524542"/>
                </a:lnTo>
                <a:lnTo>
                  <a:pt x="1808207" y="254"/>
                </a:lnTo>
                <a:close/>
                <a:moveTo>
                  <a:pt x="1454049" y="0"/>
                </a:moveTo>
                <a:lnTo>
                  <a:pt x="1436168" y="524542"/>
                </a:lnTo>
                <a:lnTo>
                  <a:pt x="1007554" y="524542"/>
                </a:lnTo>
                <a:lnTo>
                  <a:pt x="1097498" y="254"/>
                </a:lnTo>
                <a:close/>
              </a:path>
            </a:pathLst>
          </a:custGeom>
          <a:solidFill>
            <a:schemeClr val="accent6"/>
          </a:solidFill>
          <a:ln>
            <a:noFill/>
          </a:ln>
        </p:spPr>
        <p:txBody>
          <a:bodyPr rtlCol="0" anchor="ctr"/>
          <a:lstStyle/>
          <a:p>
            <a:endParaRPr lang="en-US"/>
          </a:p>
        </p:txBody>
      </p:sp>
      <p:sp>
        <p:nvSpPr>
          <p:cNvPr id="66" name="Freeform: Shape 65">
            <a:extLst>
              <a:ext uri="{FF2B5EF4-FFF2-40B4-BE49-F238E27FC236}">
                <a16:creationId xmlns:a16="http://schemas.microsoft.com/office/drawing/2014/main" id="{5E01A0F2-BFAE-44A0-9EF3-D4D51CFB1956}"/>
              </a:ext>
            </a:extLst>
          </p:cNvPr>
          <p:cNvSpPr>
            <a:spLocks noChangeAspect="1"/>
          </p:cNvSpPr>
          <p:nvPr/>
        </p:nvSpPr>
        <p:spPr>
          <a:xfrm>
            <a:off x="3071303" y="5046213"/>
            <a:ext cx="586061" cy="586063"/>
          </a:xfrm>
          <a:custGeom>
            <a:avLst/>
            <a:gdLst>
              <a:gd name="connsiteX0" fmla="*/ 43768 w 2626031"/>
              <a:gd name="connsiteY0" fmla="*/ 2538501 h 2626037"/>
              <a:gd name="connsiteX1" fmla="*/ 2582263 w 2626031"/>
              <a:gd name="connsiteY1" fmla="*/ 2538501 h 2626037"/>
              <a:gd name="connsiteX2" fmla="*/ 2626031 w 2626031"/>
              <a:gd name="connsiteY2" fmla="*/ 2582270 h 2626037"/>
              <a:gd name="connsiteX3" fmla="*/ 2582263 w 2626031"/>
              <a:gd name="connsiteY3" fmla="*/ 2626037 h 2626037"/>
              <a:gd name="connsiteX4" fmla="*/ 43768 w 2626031"/>
              <a:gd name="connsiteY4" fmla="*/ 2626037 h 2626037"/>
              <a:gd name="connsiteX5" fmla="*/ 0 w 2626031"/>
              <a:gd name="connsiteY5" fmla="*/ 2582270 h 2626037"/>
              <a:gd name="connsiteX6" fmla="*/ 43768 w 2626031"/>
              <a:gd name="connsiteY6" fmla="*/ 2538501 h 2626037"/>
              <a:gd name="connsiteX7" fmla="*/ 2100824 w 2626031"/>
              <a:gd name="connsiteY7" fmla="*/ 2363433 h 2626037"/>
              <a:gd name="connsiteX8" fmla="*/ 2582262 w 2626031"/>
              <a:gd name="connsiteY8" fmla="*/ 2363433 h 2626037"/>
              <a:gd name="connsiteX9" fmla="*/ 2626030 w 2626031"/>
              <a:gd name="connsiteY9" fmla="*/ 2407202 h 2626037"/>
              <a:gd name="connsiteX10" fmla="*/ 2582262 w 2626031"/>
              <a:gd name="connsiteY10" fmla="*/ 2450969 h 2626037"/>
              <a:gd name="connsiteX11" fmla="*/ 2100824 w 2626031"/>
              <a:gd name="connsiteY11" fmla="*/ 2450969 h 2626037"/>
              <a:gd name="connsiteX12" fmla="*/ 2057056 w 2626031"/>
              <a:gd name="connsiteY12" fmla="*/ 2407202 h 2626037"/>
              <a:gd name="connsiteX13" fmla="*/ 2100824 w 2626031"/>
              <a:gd name="connsiteY13" fmla="*/ 2363433 h 2626037"/>
              <a:gd name="connsiteX14" fmla="*/ 700275 w 2626031"/>
              <a:gd name="connsiteY14" fmla="*/ 2363433 h 2626037"/>
              <a:gd name="connsiteX15" fmla="*/ 1925755 w 2626031"/>
              <a:gd name="connsiteY15" fmla="*/ 2363433 h 2626037"/>
              <a:gd name="connsiteX16" fmla="*/ 1969522 w 2626031"/>
              <a:gd name="connsiteY16" fmla="*/ 2407202 h 2626037"/>
              <a:gd name="connsiteX17" fmla="*/ 1925755 w 2626031"/>
              <a:gd name="connsiteY17" fmla="*/ 2450969 h 2626037"/>
              <a:gd name="connsiteX18" fmla="*/ 700275 w 2626031"/>
              <a:gd name="connsiteY18" fmla="*/ 2450969 h 2626037"/>
              <a:gd name="connsiteX19" fmla="*/ 656507 w 2626031"/>
              <a:gd name="connsiteY19" fmla="*/ 2407202 h 2626037"/>
              <a:gd name="connsiteX20" fmla="*/ 700275 w 2626031"/>
              <a:gd name="connsiteY20" fmla="*/ 2363433 h 2626037"/>
              <a:gd name="connsiteX21" fmla="*/ 43768 w 2626031"/>
              <a:gd name="connsiteY21" fmla="*/ 2363433 h 2626037"/>
              <a:gd name="connsiteX22" fmla="*/ 525206 w 2626031"/>
              <a:gd name="connsiteY22" fmla="*/ 2363433 h 2626037"/>
              <a:gd name="connsiteX23" fmla="*/ 568974 w 2626031"/>
              <a:gd name="connsiteY23" fmla="*/ 2407202 h 2626037"/>
              <a:gd name="connsiteX24" fmla="*/ 525206 w 2626031"/>
              <a:gd name="connsiteY24" fmla="*/ 2450969 h 2626037"/>
              <a:gd name="connsiteX25" fmla="*/ 43768 w 2626031"/>
              <a:gd name="connsiteY25" fmla="*/ 2450969 h 2626037"/>
              <a:gd name="connsiteX26" fmla="*/ 0 w 2626031"/>
              <a:gd name="connsiteY26" fmla="*/ 2407202 h 2626037"/>
              <a:gd name="connsiteX27" fmla="*/ 43768 w 2626031"/>
              <a:gd name="connsiteY27" fmla="*/ 2363433 h 2626037"/>
              <a:gd name="connsiteX28" fmla="*/ 2100824 w 2626031"/>
              <a:gd name="connsiteY28" fmla="*/ 2188364 h 2626037"/>
              <a:gd name="connsiteX29" fmla="*/ 2582262 w 2626031"/>
              <a:gd name="connsiteY29" fmla="*/ 2188364 h 2626037"/>
              <a:gd name="connsiteX30" fmla="*/ 2626030 w 2626031"/>
              <a:gd name="connsiteY30" fmla="*/ 2232133 h 2626037"/>
              <a:gd name="connsiteX31" fmla="*/ 2582262 w 2626031"/>
              <a:gd name="connsiteY31" fmla="*/ 2275900 h 2626037"/>
              <a:gd name="connsiteX32" fmla="*/ 2100824 w 2626031"/>
              <a:gd name="connsiteY32" fmla="*/ 2275900 h 2626037"/>
              <a:gd name="connsiteX33" fmla="*/ 2057056 w 2626031"/>
              <a:gd name="connsiteY33" fmla="*/ 2232133 h 2626037"/>
              <a:gd name="connsiteX34" fmla="*/ 2100824 w 2626031"/>
              <a:gd name="connsiteY34" fmla="*/ 2188364 h 2626037"/>
              <a:gd name="connsiteX35" fmla="*/ 43768 w 2626031"/>
              <a:gd name="connsiteY35" fmla="*/ 2188364 h 2626037"/>
              <a:gd name="connsiteX36" fmla="*/ 1925757 w 2626031"/>
              <a:gd name="connsiteY36" fmla="*/ 2188364 h 2626037"/>
              <a:gd name="connsiteX37" fmla="*/ 1969524 w 2626031"/>
              <a:gd name="connsiteY37" fmla="*/ 2232133 h 2626037"/>
              <a:gd name="connsiteX38" fmla="*/ 1925757 w 2626031"/>
              <a:gd name="connsiteY38" fmla="*/ 2275900 h 2626037"/>
              <a:gd name="connsiteX39" fmla="*/ 43768 w 2626031"/>
              <a:gd name="connsiteY39" fmla="*/ 2275900 h 2626037"/>
              <a:gd name="connsiteX40" fmla="*/ 0 w 2626031"/>
              <a:gd name="connsiteY40" fmla="*/ 2232133 h 2626037"/>
              <a:gd name="connsiteX41" fmla="*/ 43768 w 2626031"/>
              <a:gd name="connsiteY41" fmla="*/ 2188364 h 2626037"/>
              <a:gd name="connsiteX42" fmla="*/ 2319661 w 2626031"/>
              <a:gd name="connsiteY42" fmla="*/ 1750692 h 2626037"/>
              <a:gd name="connsiteX43" fmla="*/ 2363428 w 2626031"/>
              <a:gd name="connsiteY43" fmla="*/ 1794461 h 2626037"/>
              <a:gd name="connsiteX44" fmla="*/ 2319661 w 2626031"/>
              <a:gd name="connsiteY44" fmla="*/ 1838228 h 2626037"/>
              <a:gd name="connsiteX45" fmla="*/ 2275892 w 2626031"/>
              <a:gd name="connsiteY45" fmla="*/ 1794461 h 2626037"/>
              <a:gd name="connsiteX46" fmla="*/ 2319661 w 2626031"/>
              <a:gd name="connsiteY46" fmla="*/ 1750692 h 2626037"/>
              <a:gd name="connsiteX47" fmla="*/ 2319660 w 2626031"/>
              <a:gd name="connsiteY47" fmla="*/ 1663159 h 2626037"/>
              <a:gd name="connsiteX48" fmla="*/ 2188359 w 2626031"/>
              <a:gd name="connsiteY48" fmla="*/ 1794461 h 2626037"/>
              <a:gd name="connsiteX49" fmla="*/ 2319660 w 2626031"/>
              <a:gd name="connsiteY49" fmla="*/ 1925762 h 2626037"/>
              <a:gd name="connsiteX50" fmla="*/ 2450962 w 2626031"/>
              <a:gd name="connsiteY50" fmla="*/ 1794461 h 2626037"/>
              <a:gd name="connsiteX51" fmla="*/ 2319660 w 2626031"/>
              <a:gd name="connsiteY51" fmla="*/ 1663159 h 2626037"/>
              <a:gd name="connsiteX52" fmla="*/ 273683 w 2626031"/>
              <a:gd name="connsiteY52" fmla="*/ 1621478 h 2626037"/>
              <a:gd name="connsiteX53" fmla="*/ 240282 w 2626031"/>
              <a:gd name="connsiteY53" fmla="*/ 1623769 h 2626037"/>
              <a:gd name="connsiteX54" fmla="*/ 220587 w 2626031"/>
              <a:gd name="connsiteY54" fmla="*/ 1682855 h 2626037"/>
              <a:gd name="connsiteX55" fmla="*/ 249036 w 2626031"/>
              <a:gd name="connsiteY55" fmla="*/ 1731436 h 2626037"/>
              <a:gd name="connsiteX56" fmla="*/ 285362 w 2626031"/>
              <a:gd name="connsiteY56" fmla="*/ 1750694 h 2626037"/>
              <a:gd name="connsiteX57" fmla="*/ 309872 w 2626031"/>
              <a:gd name="connsiteY57" fmla="*/ 1743253 h 2626037"/>
              <a:gd name="connsiteX58" fmla="*/ 328403 w 2626031"/>
              <a:gd name="connsiteY58" fmla="*/ 1715286 h 2626037"/>
              <a:gd name="connsiteX59" fmla="*/ 321689 w 2626031"/>
              <a:gd name="connsiteY59" fmla="*/ 1682417 h 2626037"/>
              <a:gd name="connsiteX60" fmla="*/ 298930 w 2626031"/>
              <a:gd name="connsiteY60" fmla="*/ 1643464 h 2626037"/>
              <a:gd name="connsiteX61" fmla="*/ 273683 w 2626031"/>
              <a:gd name="connsiteY61" fmla="*/ 1621478 h 2626037"/>
              <a:gd name="connsiteX62" fmla="*/ 1211476 w 2626031"/>
              <a:gd name="connsiteY62" fmla="*/ 1619392 h 2626037"/>
              <a:gd name="connsiteX63" fmla="*/ 928302 w 2626031"/>
              <a:gd name="connsiteY63" fmla="*/ 2013297 h 2626037"/>
              <a:gd name="connsiteX64" fmla="*/ 2105639 w 2626031"/>
              <a:gd name="connsiteY64" fmla="*/ 2013297 h 2626037"/>
              <a:gd name="connsiteX65" fmla="*/ 2068437 w 2626031"/>
              <a:gd name="connsiteY65" fmla="*/ 1619392 h 2626037"/>
              <a:gd name="connsiteX66" fmla="*/ 1706920 w 2626031"/>
              <a:gd name="connsiteY66" fmla="*/ 1356789 h 2626037"/>
              <a:gd name="connsiteX67" fmla="*/ 1663153 w 2626031"/>
              <a:gd name="connsiteY67" fmla="*/ 1400556 h 2626037"/>
              <a:gd name="connsiteX68" fmla="*/ 1706920 w 2626031"/>
              <a:gd name="connsiteY68" fmla="*/ 1444323 h 2626037"/>
              <a:gd name="connsiteX69" fmla="*/ 2100825 w 2626031"/>
              <a:gd name="connsiteY69" fmla="*/ 1444323 h 2626037"/>
              <a:gd name="connsiteX70" fmla="*/ 2144592 w 2626031"/>
              <a:gd name="connsiteY70" fmla="*/ 1400556 h 2626037"/>
              <a:gd name="connsiteX71" fmla="*/ 2100825 w 2626031"/>
              <a:gd name="connsiteY71" fmla="*/ 1356789 h 2626037"/>
              <a:gd name="connsiteX72" fmla="*/ 612740 w 2626031"/>
              <a:gd name="connsiteY72" fmla="*/ 1313021 h 2626037"/>
              <a:gd name="connsiteX73" fmla="*/ 787810 w 2626031"/>
              <a:gd name="connsiteY73" fmla="*/ 1488091 h 2626037"/>
              <a:gd name="connsiteX74" fmla="*/ 612740 w 2626031"/>
              <a:gd name="connsiteY74" fmla="*/ 1663160 h 2626037"/>
              <a:gd name="connsiteX75" fmla="*/ 437671 w 2626031"/>
              <a:gd name="connsiteY75" fmla="*/ 1488091 h 2626037"/>
              <a:gd name="connsiteX76" fmla="*/ 612740 w 2626031"/>
              <a:gd name="connsiteY76" fmla="*/ 1313021 h 2626037"/>
              <a:gd name="connsiteX77" fmla="*/ 612741 w 2626031"/>
              <a:gd name="connsiteY77" fmla="*/ 1225488 h 2626037"/>
              <a:gd name="connsiteX78" fmla="*/ 350138 w 2626031"/>
              <a:gd name="connsiteY78" fmla="*/ 1488091 h 2626037"/>
              <a:gd name="connsiteX79" fmla="*/ 612741 w 2626031"/>
              <a:gd name="connsiteY79" fmla="*/ 1750694 h 2626037"/>
              <a:gd name="connsiteX80" fmla="*/ 875344 w 2626031"/>
              <a:gd name="connsiteY80" fmla="*/ 1488091 h 2626037"/>
              <a:gd name="connsiteX81" fmla="*/ 612741 w 2626031"/>
              <a:gd name="connsiteY81" fmla="*/ 1225488 h 2626037"/>
              <a:gd name="connsiteX82" fmla="*/ 1706920 w 2626031"/>
              <a:gd name="connsiteY82" fmla="*/ 1181720 h 2626037"/>
              <a:gd name="connsiteX83" fmla="*/ 1663153 w 2626031"/>
              <a:gd name="connsiteY83" fmla="*/ 1225488 h 2626037"/>
              <a:gd name="connsiteX84" fmla="*/ 1706920 w 2626031"/>
              <a:gd name="connsiteY84" fmla="*/ 1269255 h 2626037"/>
              <a:gd name="connsiteX85" fmla="*/ 2100825 w 2626031"/>
              <a:gd name="connsiteY85" fmla="*/ 1269255 h 2626037"/>
              <a:gd name="connsiteX86" fmla="*/ 2144592 w 2626031"/>
              <a:gd name="connsiteY86" fmla="*/ 1225488 h 2626037"/>
              <a:gd name="connsiteX87" fmla="*/ 2100825 w 2626031"/>
              <a:gd name="connsiteY87" fmla="*/ 1181720 h 2626037"/>
              <a:gd name="connsiteX88" fmla="*/ 1220229 w 2626031"/>
              <a:gd name="connsiteY88" fmla="*/ 1076242 h 2626037"/>
              <a:gd name="connsiteX89" fmla="*/ 1313015 w 2626031"/>
              <a:gd name="connsiteY89" fmla="*/ 1400556 h 2626037"/>
              <a:gd name="connsiteX90" fmla="*/ 1356783 w 2626031"/>
              <a:gd name="connsiteY90" fmla="*/ 1444323 h 2626037"/>
              <a:gd name="connsiteX91" fmla="*/ 1400550 w 2626031"/>
              <a:gd name="connsiteY91" fmla="*/ 1400556 h 2626037"/>
              <a:gd name="connsiteX92" fmla="*/ 1330085 w 2626031"/>
              <a:gd name="connsiteY92" fmla="*/ 1094186 h 2626037"/>
              <a:gd name="connsiteX93" fmla="*/ 1255243 w 2626031"/>
              <a:gd name="connsiteY93" fmla="*/ 1094186 h 2626037"/>
              <a:gd name="connsiteX94" fmla="*/ 1220229 w 2626031"/>
              <a:gd name="connsiteY94" fmla="*/ 1076242 h 2626037"/>
              <a:gd name="connsiteX95" fmla="*/ 612741 w 2626031"/>
              <a:gd name="connsiteY95" fmla="*/ 1050419 h 2626037"/>
              <a:gd name="connsiteX96" fmla="*/ 175069 w 2626031"/>
              <a:gd name="connsiteY96" fmla="*/ 1488091 h 2626037"/>
              <a:gd name="connsiteX97" fmla="*/ 218836 w 2626031"/>
              <a:gd name="connsiteY97" fmla="*/ 1531858 h 2626037"/>
              <a:gd name="connsiteX98" fmla="*/ 262603 w 2626031"/>
              <a:gd name="connsiteY98" fmla="*/ 1488091 h 2626037"/>
              <a:gd name="connsiteX99" fmla="*/ 612741 w 2626031"/>
              <a:gd name="connsiteY99" fmla="*/ 1137953 h 2626037"/>
              <a:gd name="connsiteX100" fmla="*/ 656508 w 2626031"/>
              <a:gd name="connsiteY100" fmla="*/ 1094186 h 2626037"/>
              <a:gd name="connsiteX101" fmla="*/ 612741 w 2626031"/>
              <a:gd name="connsiteY101" fmla="*/ 1050419 h 2626037"/>
              <a:gd name="connsiteX102" fmla="*/ 1531851 w 2626031"/>
              <a:gd name="connsiteY102" fmla="*/ 1006652 h 2626037"/>
              <a:gd name="connsiteX103" fmla="*/ 1531851 w 2626031"/>
              <a:gd name="connsiteY103" fmla="*/ 1050419 h 2626037"/>
              <a:gd name="connsiteX104" fmla="*/ 1488084 w 2626031"/>
              <a:gd name="connsiteY104" fmla="*/ 1094186 h 2626037"/>
              <a:gd name="connsiteX105" fmla="*/ 2275893 w 2626031"/>
              <a:gd name="connsiteY105" fmla="*/ 1094186 h 2626037"/>
              <a:gd name="connsiteX106" fmla="*/ 2319660 w 2626031"/>
              <a:gd name="connsiteY106" fmla="*/ 1050419 h 2626037"/>
              <a:gd name="connsiteX107" fmla="*/ 2275893 w 2626031"/>
              <a:gd name="connsiteY107" fmla="*/ 1006652 h 2626037"/>
              <a:gd name="connsiteX108" fmla="*/ 1969523 w 2626031"/>
              <a:gd name="connsiteY108" fmla="*/ 393910 h 2626037"/>
              <a:gd name="connsiteX109" fmla="*/ 2100825 w 2626031"/>
              <a:gd name="connsiteY109" fmla="*/ 393910 h 2626037"/>
              <a:gd name="connsiteX110" fmla="*/ 2144592 w 2626031"/>
              <a:gd name="connsiteY110" fmla="*/ 437678 h 2626037"/>
              <a:gd name="connsiteX111" fmla="*/ 2144592 w 2626031"/>
              <a:gd name="connsiteY111" fmla="*/ 831582 h 2626037"/>
              <a:gd name="connsiteX112" fmla="*/ 2407195 w 2626031"/>
              <a:gd name="connsiteY112" fmla="*/ 831582 h 2626037"/>
              <a:gd name="connsiteX113" fmla="*/ 2494729 w 2626031"/>
              <a:gd name="connsiteY113" fmla="*/ 919116 h 2626037"/>
              <a:gd name="connsiteX114" fmla="*/ 2494729 w 2626031"/>
              <a:gd name="connsiteY114" fmla="*/ 1543237 h 2626037"/>
              <a:gd name="connsiteX115" fmla="*/ 2624985 w 2626031"/>
              <a:gd name="connsiteY115" fmla="*/ 1769089 h 2626037"/>
              <a:gd name="connsiteX116" fmla="*/ 2533682 w 2626031"/>
              <a:gd name="connsiteY116" fmla="*/ 2013297 h 2626037"/>
              <a:gd name="connsiteX117" fmla="*/ 2582263 w 2626031"/>
              <a:gd name="connsiteY117" fmla="*/ 2013297 h 2626037"/>
              <a:gd name="connsiteX118" fmla="*/ 2626031 w 2626031"/>
              <a:gd name="connsiteY118" fmla="*/ 2057064 h 2626037"/>
              <a:gd name="connsiteX119" fmla="*/ 2582263 w 2626031"/>
              <a:gd name="connsiteY119" fmla="*/ 2100831 h 2626037"/>
              <a:gd name="connsiteX120" fmla="*/ 43768 w 2626031"/>
              <a:gd name="connsiteY120" fmla="*/ 2100831 h 2626037"/>
              <a:gd name="connsiteX121" fmla="*/ 0 w 2626031"/>
              <a:gd name="connsiteY121" fmla="*/ 2057064 h 2626037"/>
              <a:gd name="connsiteX122" fmla="*/ 43768 w 2626031"/>
              <a:gd name="connsiteY122" fmla="*/ 2013297 h 2626037"/>
              <a:gd name="connsiteX123" fmla="*/ 297179 w 2626031"/>
              <a:gd name="connsiteY123" fmla="*/ 2013297 h 2626037"/>
              <a:gd name="connsiteX124" fmla="*/ 17132 w 2626031"/>
              <a:gd name="connsiteY124" fmla="*/ 1345698 h 2626037"/>
              <a:gd name="connsiteX125" fmla="*/ 568974 w 2626031"/>
              <a:gd name="connsiteY125" fmla="*/ 877100 h 2626037"/>
              <a:gd name="connsiteX126" fmla="*/ 568974 w 2626031"/>
              <a:gd name="connsiteY126" fmla="*/ 787815 h 2626037"/>
              <a:gd name="connsiteX127" fmla="*/ 481439 w 2626031"/>
              <a:gd name="connsiteY127" fmla="*/ 787815 h 2626037"/>
              <a:gd name="connsiteX128" fmla="*/ 437672 w 2626031"/>
              <a:gd name="connsiteY128" fmla="*/ 744048 h 2626037"/>
              <a:gd name="connsiteX129" fmla="*/ 481439 w 2626031"/>
              <a:gd name="connsiteY129" fmla="*/ 700281 h 2626037"/>
              <a:gd name="connsiteX130" fmla="*/ 700275 w 2626031"/>
              <a:gd name="connsiteY130" fmla="*/ 700281 h 2626037"/>
              <a:gd name="connsiteX131" fmla="*/ 758048 w 2626031"/>
              <a:gd name="connsiteY131" fmla="*/ 702732 h 2626037"/>
              <a:gd name="connsiteX132" fmla="*/ 758485 w 2626031"/>
              <a:gd name="connsiteY132" fmla="*/ 702732 h 2626037"/>
              <a:gd name="connsiteX133" fmla="*/ 724478 w 2626031"/>
              <a:gd name="connsiteY133" fmla="*/ 548452 h 2626037"/>
              <a:gd name="connsiteX134" fmla="*/ 737626 w 2626031"/>
              <a:gd name="connsiteY134" fmla="*/ 506633 h 2626037"/>
              <a:gd name="connsiteX135" fmla="*/ 780430 w 2626031"/>
              <a:gd name="connsiteY135" fmla="*/ 497188 h 2626037"/>
              <a:gd name="connsiteX136" fmla="*/ 809956 w 2626031"/>
              <a:gd name="connsiteY136" fmla="*/ 529589 h 2626037"/>
              <a:gd name="connsiteX137" fmla="*/ 851272 w 2626031"/>
              <a:gd name="connsiteY137" fmla="*/ 716912 h 2626037"/>
              <a:gd name="connsiteX138" fmla="*/ 1145825 w 2626031"/>
              <a:gd name="connsiteY138" fmla="*/ 860468 h 2626037"/>
              <a:gd name="connsiteX139" fmla="*/ 1279315 w 2626031"/>
              <a:gd name="connsiteY139" fmla="*/ 1006652 h 2626037"/>
              <a:gd name="connsiteX140" fmla="*/ 1444317 w 2626031"/>
              <a:gd name="connsiteY140" fmla="*/ 1006652 h 2626037"/>
              <a:gd name="connsiteX141" fmla="*/ 1444317 w 2626031"/>
              <a:gd name="connsiteY141" fmla="*/ 875349 h 2626037"/>
              <a:gd name="connsiteX142" fmla="*/ 1488084 w 2626031"/>
              <a:gd name="connsiteY142" fmla="*/ 831582 h 2626037"/>
              <a:gd name="connsiteX143" fmla="*/ 2057057 w 2626031"/>
              <a:gd name="connsiteY143" fmla="*/ 831582 h 2626037"/>
              <a:gd name="connsiteX144" fmla="*/ 2057057 w 2626031"/>
              <a:gd name="connsiteY144" fmla="*/ 481445 h 2626037"/>
              <a:gd name="connsiteX145" fmla="*/ 1969523 w 2626031"/>
              <a:gd name="connsiteY145" fmla="*/ 481445 h 2626037"/>
              <a:gd name="connsiteX146" fmla="*/ 1925756 w 2626031"/>
              <a:gd name="connsiteY146" fmla="*/ 437678 h 2626037"/>
              <a:gd name="connsiteX147" fmla="*/ 1969523 w 2626031"/>
              <a:gd name="connsiteY147" fmla="*/ 393910 h 2626037"/>
              <a:gd name="connsiteX148" fmla="*/ 1623185 w 2626031"/>
              <a:gd name="connsiteY148" fmla="*/ 873 h 2626037"/>
              <a:gd name="connsiteX149" fmla="*/ 1664513 w 2626031"/>
              <a:gd name="connsiteY149" fmla="*/ 1329 h 2626037"/>
              <a:gd name="connsiteX150" fmla="*/ 1718676 w 2626031"/>
              <a:gd name="connsiteY150" fmla="*/ 15710 h 2626037"/>
              <a:gd name="connsiteX151" fmla="*/ 1838222 w 2626031"/>
              <a:gd name="connsiteY151" fmla="*/ 189650 h 2626037"/>
              <a:gd name="connsiteX152" fmla="*/ 1925756 w 2626031"/>
              <a:gd name="connsiteY152" fmla="*/ 328260 h 2626037"/>
              <a:gd name="connsiteX153" fmla="*/ 1881989 w 2626031"/>
              <a:gd name="connsiteY153" fmla="*/ 372027 h 2626037"/>
              <a:gd name="connsiteX154" fmla="*/ 1838222 w 2626031"/>
              <a:gd name="connsiteY154" fmla="*/ 328260 h 2626037"/>
              <a:gd name="connsiteX155" fmla="*/ 1784520 w 2626031"/>
              <a:gd name="connsiteY155" fmla="*/ 263660 h 2626037"/>
              <a:gd name="connsiteX156" fmla="*/ 1755852 w 2626031"/>
              <a:gd name="connsiteY156" fmla="*/ 244840 h 2626037"/>
              <a:gd name="connsiteX157" fmla="*/ 1749550 w 2626031"/>
              <a:gd name="connsiteY157" fmla="*/ 211095 h 2626037"/>
              <a:gd name="connsiteX158" fmla="*/ 1750688 w 2626031"/>
              <a:gd name="connsiteY158" fmla="*/ 196959 h 2626037"/>
              <a:gd name="connsiteX159" fmla="*/ 1718641 w 2626031"/>
              <a:gd name="connsiteY159" fmla="*/ 119588 h 2626037"/>
              <a:gd name="connsiteX160" fmla="*/ 1641270 w 2626031"/>
              <a:gd name="connsiteY160" fmla="*/ 87541 h 2626037"/>
              <a:gd name="connsiteX161" fmla="*/ 1555880 w 2626031"/>
              <a:gd name="connsiteY161" fmla="*/ 129120 h 2626037"/>
              <a:gd name="connsiteX162" fmla="*/ 1498983 w 2626031"/>
              <a:gd name="connsiteY162" fmla="*/ 140061 h 2626037"/>
              <a:gd name="connsiteX163" fmla="*/ 1466201 w 2626031"/>
              <a:gd name="connsiteY163" fmla="*/ 131308 h 2626037"/>
              <a:gd name="connsiteX164" fmla="*/ 1400549 w 2626031"/>
              <a:gd name="connsiteY164" fmla="*/ 196959 h 2626037"/>
              <a:gd name="connsiteX165" fmla="*/ 1466201 w 2626031"/>
              <a:gd name="connsiteY165" fmla="*/ 262609 h 2626037"/>
              <a:gd name="connsiteX166" fmla="*/ 1505123 w 2626031"/>
              <a:gd name="connsiteY166" fmla="*/ 286744 h 2626037"/>
              <a:gd name="connsiteX167" fmla="*/ 1501215 w 2626031"/>
              <a:gd name="connsiteY167" fmla="*/ 332374 h 2626037"/>
              <a:gd name="connsiteX168" fmla="*/ 1488085 w 2626031"/>
              <a:gd name="connsiteY168" fmla="*/ 372027 h 2626037"/>
              <a:gd name="connsiteX169" fmla="*/ 1553735 w 2626031"/>
              <a:gd name="connsiteY169" fmla="*/ 437678 h 2626037"/>
              <a:gd name="connsiteX170" fmla="*/ 1619386 w 2626031"/>
              <a:gd name="connsiteY170" fmla="*/ 372027 h 2626037"/>
              <a:gd name="connsiteX171" fmla="*/ 1617898 w 2626031"/>
              <a:gd name="connsiteY171" fmla="*/ 358810 h 2626037"/>
              <a:gd name="connsiteX172" fmla="*/ 1631868 w 2626031"/>
              <a:gd name="connsiteY172" fmla="*/ 314333 h 2626037"/>
              <a:gd name="connsiteX173" fmla="*/ 1677526 w 2626031"/>
              <a:gd name="connsiteY173" fmla="*/ 304905 h 2626037"/>
              <a:gd name="connsiteX174" fmla="*/ 1707971 w 2626031"/>
              <a:gd name="connsiteY174" fmla="*/ 340209 h 2626037"/>
              <a:gd name="connsiteX175" fmla="*/ 1772571 w 2626031"/>
              <a:gd name="connsiteY175" fmla="*/ 393911 h 2626037"/>
              <a:gd name="connsiteX176" fmla="*/ 1816338 w 2626031"/>
              <a:gd name="connsiteY176" fmla="*/ 437678 h 2626037"/>
              <a:gd name="connsiteX177" fmla="*/ 1772571 w 2626031"/>
              <a:gd name="connsiteY177" fmla="*/ 481445 h 2626037"/>
              <a:gd name="connsiteX178" fmla="*/ 1683636 w 2626031"/>
              <a:gd name="connsiteY178" fmla="*/ 453128 h 2626037"/>
              <a:gd name="connsiteX179" fmla="*/ 1511548 w 2626031"/>
              <a:gd name="connsiteY179" fmla="*/ 519203 h 2626037"/>
              <a:gd name="connsiteX180" fmla="*/ 1400549 w 2626031"/>
              <a:gd name="connsiteY180" fmla="*/ 372027 h 2626037"/>
              <a:gd name="connsiteX181" fmla="*/ 1404576 w 2626031"/>
              <a:gd name="connsiteY181" fmla="*/ 337014 h 2626037"/>
              <a:gd name="connsiteX182" fmla="*/ 1316713 w 2626031"/>
              <a:gd name="connsiteY182" fmla="*/ 165455 h 2626037"/>
              <a:gd name="connsiteX183" fmla="*/ 1466201 w 2626031"/>
              <a:gd name="connsiteY183" fmla="*/ 43774 h 2626037"/>
              <a:gd name="connsiteX184" fmla="*/ 1510450 w 2626031"/>
              <a:gd name="connsiteY184" fmla="*/ 50164 h 2626037"/>
              <a:gd name="connsiteX185" fmla="*/ 1623185 w 2626031"/>
              <a:gd name="connsiteY185" fmla="*/ 873 h 2626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2626031" h="2626037">
                <a:moveTo>
                  <a:pt x="43768" y="2538501"/>
                </a:moveTo>
                <a:lnTo>
                  <a:pt x="2582263" y="2538501"/>
                </a:lnTo>
                <a:cubicBezTo>
                  <a:pt x="2606436" y="2538501"/>
                  <a:pt x="2626031" y="2558097"/>
                  <a:pt x="2626031" y="2582270"/>
                </a:cubicBezTo>
                <a:cubicBezTo>
                  <a:pt x="2626031" y="2606442"/>
                  <a:pt x="2606436" y="2626037"/>
                  <a:pt x="2582263" y="2626037"/>
                </a:cubicBezTo>
                <a:lnTo>
                  <a:pt x="43768" y="2626037"/>
                </a:lnTo>
                <a:cubicBezTo>
                  <a:pt x="19596" y="2626037"/>
                  <a:pt x="0" y="2606442"/>
                  <a:pt x="0" y="2582270"/>
                </a:cubicBezTo>
                <a:cubicBezTo>
                  <a:pt x="0" y="2558097"/>
                  <a:pt x="19596" y="2538501"/>
                  <a:pt x="43768" y="2538501"/>
                </a:cubicBezTo>
                <a:close/>
                <a:moveTo>
                  <a:pt x="2100824" y="2363433"/>
                </a:moveTo>
                <a:lnTo>
                  <a:pt x="2582262" y="2363433"/>
                </a:lnTo>
                <a:cubicBezTo>
                  <a:pt x="2606435" y="2363433"/>
                  <a:pt x="2626030" y="2383029"/>
                  <a:pt x="2626030" y="2407202"/>
                </a:cubicBezTo>
                <a:cubicBezTo>
                  <a:pt x="2626030" y="2431374"/>
                  <a:pt x="2606435" y="2450969"/>
                  <a:pt x="2582262" y="2450969"/>
                </a:cubicBezTo>
                <a:lnTo>
                  <a:pt x="2100824" y="2450969"/>
                </a:lnTo>
                <a:cubicBezTo>
                  <a:pt x="2076651" y="2450969"/>
                  <a:pt x="2057056" y="2431374"/>
                  <a:pt x="2057056" y="2407202"/>
                </a:cubicBezTo>
                <a:cubicBezTo>
                  <a:pt x="2057056" y="2383029"/>
                  <a:pt x="2076651" y="2363433"/>
                  <a:pt x="2100824" y="2363433"/>
                </a:cubicBezTo>
                <a:close/>
                <a:moveTo>
                  <a:pt x="700275" y="2363433"/>
                </a:moveTo>
                <a:lnTo>
                  <a:pt x="1925755" y="2363433"/>
                </a:lnTo>
                <a:cubicBezTo>
                  <a:pt x="1949928" y="2363433"/>
                  <a:pt x="1969522" y="2383029"/>
                  <a:pt x="1969522" y="2407202"/>
                </a:cubicBezTo>
                <a:cubicBezTo>
                  <a:pt x="1969522" y="2431374"/>
                  <a:pt x="1949928" y="2450969"/>
                  <a:pt x="1925755" y="2450969"/>
                </a:cubicBezTo>
                <a:lnTo>
                  <a:pt x="700275" y="2450969"/>
                </a:lnTo>
                <a:cubicBezTo>
                  <a:pt x="676102" y="2450969"/>
                  <a:pt x="656507" y="2431374"/>
                  <a:pt x="656507" y="2407202"/>
                </a:cubicBezTo>
                <a:cubicBezTo>
                  <a:pt x="656507" y="2383029"/>
                  <a:pt x="676102" y="2363433"/>
                  <a:pt x="700275" y="2363433"/>
                </a:cubicBezTo>
                <a:close/>
                <a:moveTo>
                  <a:pt x="43768" y="2363433"/>
                </a:moveTo>
                <a:lnTo>
                  <a:pt x="525206" y="2363433"/>
                </a:lnTo>
                <a:cubicBezTo>
                  <a:pt x="549379" y="2363433"/>
                  <a:pt x="568974" y="2383029"/>
                  <a:pt x="568974" y="2407202"/>
                </a:cubicBezTo>
                <a:cubicBezTo>
                  <a:pt x="568974" y="2431374"/>
                  <a:pt x="549379" y="2450969"/>
                  <a:pt x="525206" y="2450969"/>
                </a:cubicBezTo>
                <a:lnTo>
                  <a:pt x="43768" y="2450969"/>
                </a:lnTo>
                <a:cubicBezTo>
                  <a:pt x="19596" y="2450969"/>
                  <a:pt x="0" y="2431374"/>
                  <a:pt x="0" y="2407202"/>
                </a:cubicBezTo>
                <a:cubicBezTo>
                  <a:pt x="0" y="2383029"/>
                  <a:pt x="19596" y="2363433"/>
                  <a:pt x="43768" y="2363433"/>
                </a:cubicBezTo>
                <a:close/>
                <a:moveTo>
                  <a:pt x="2100824" y="2188364"/>
                </a:moveTo>
                <a:lnTo>
                  <a:pt x="2582262" y="2188364"/>
                </a:lnTo>
                <a:cubicBezTo>
                  <a:pt x="2606435" y="2188364"/>
                  <a:pt x="2626030" y="2207960"/>
                  <a:pt x="2626030" y="2232133"/>
                </a:cubicBezTo>
                <a:cubicBezTo>
                  <a:pt x="2626030" y="2256305"/>
                  <a:pt x="2606435" y="2275900"/>
                  <a:pt x="2582262" y="2275900"/>
                </a:cubicBezTo>
                <a:lnTo>
                  <a:pt x="2100824" y="2275900"/>
                </a:lnTo>
                <a:cubicBezTo>
                  <a:pt x="2076651" y="2275900"/>
                  <a:pt x="2057056" y="2256305"/>
                  <a:pt x="2057056" y="2232133"/>
                </a:cubicBezTo>
                <a:cubicBezTo>
                  <a:pt x="2057056" y="2207960"/>
                  <a:pt x="2076651" y="2188364"/>
                  <a:pt x="2100824" y="2188364"/>
                </a:cubicBezTo>
                <a:close/>
                <a:moveTo>
                  <a:pt x="43768" y="2188364"/>
                </a:moveTo>
                <a:lnTo>
                  <a:pt x="1925757" y="2188364"/>
                </a:lnTo>
                <a:cubicBezTo>
                  <a:pt x="1949929" y="2188364"/>
                  <a:pt x="1969524" y="2207960"/>
                  <a:pt x="1969524" y="2232133"/>
                </a:cubicBezTo>
                <a:cubicBezTo>
                  <a:pt x="1969524" y="2256305"/>
                  <a:pt x="1949929" y="2275900"/>
                  <a:pt x="1925757" y="2275900"/>
                </a:cubicBezTo>
                <a:lnTo>
                  <a:pt x="43768" y="2275900"/>
                </a:lnTo>
                <a:cubicBezTo>
                  <a:pt x="19596" y="2275900"/>
                  <a:pt x="0" y="2256305"/>
                  <a:pt x="0" y="2232133"/>
                </a:cubicBezTo>
                <a:cubicBezTo>
                  <a:pt x="0" y="2207960"/>
                  <a:pt x="19596" y="2188364"/>
                  <a:pt x="43768" y="2188364"/>
                </a:cubicBezTo>
                <a:close/>
                <a:moveTo>
                  <a:pt x="2319661" y="1750692"/>
                </a:moveTo>
                <a:cubicBezTo>
                  <a:pt x="2343832" y="1750692"/>
                  <a:pt x="2363428" y="1770289"/>
                  <a:pt x="2363428" y="1794461"/>
                </a:cubicBezTo>
                <a:cubicBezTo>
                  <a:pt x="2363428" y="1818632"/>
                  <a:pt x="2343832" y="1838228"/>
                  <a:pt x="2319661" y="1838228"/>
                </a:cubicBezTo>
                <a:cubicBezTo>
                  <a:pt x="2295489" y="1838228"/>
                  <a:pt x="2275892" y="1818632"/>
                  <a:pt x="2275892" y="1794461"/>
                </a:cubicBezTo>
                <a:cubicBezTo>
                  <a:pt x="2275892" y="1770289"/>
                  <a:pt x="2295489" y="1750692"/>
                  <a:pt x="2319661" y="1750692"/>
                </a:cubicBezTo>
                <a:close/>
                <a:moveTo>
                  <a:pt x="2319660" y="1663159"/>
                </a:moveTo>
                <a:cubicBezTo>
                  <a:pt x="2247143" y="1663159"/>
                  <a:pt x="2188359" y="1721943"/>
                  <a:pt x="2188359" y="1794461"/>
                </a:cubicBezTo>
                <a:cubicBezTo>
                  <a:pt x="2188359" y="1866979"/>
                  <a:pt x="2247143" y="1925762"/>
                  <a:pt x="2319660" y="1925762"/>
                </a:cubicBezTo>
                <a:cubicBezTo>
                  <a:pt x="2392086" y="1925548"/>
                  <a:pt x="2450747" y="1866887"/>
                  <a:pt x="2450962" y="1794461"/>
                </a:cubicBezTo>
                <a:cubicBezTo>
                  <a:pt x="2450962" y="1721943"/>
                  <a:pt x="2392178" y="1663159"/>
                  <a:pt x="2319660" y="1663159"/>
                </a:cubicBezTo>
                <a:close/>
                <a:moveTo>
                  <a:pt x="273683" y="1621478"/>
                </a:moveTo>
                <a:cubicBezTo>
                  <a:pt x="263070" y="1617914"/>
                  <a:pt x="251099" y="1618396"/>
                  <a:pt x="240282" y="1623769"/>
                </a:cubicBezTo>
                <a:cubicBezTo>
                  <a:pt x="218775" y="1634859"/>
                  <a:pt x="210036" y="1661076"/>
                  <a:pt x="220587" y="1682855"/>
                </a:cubicBezTo>
                <a:cubicBezTo>
                  <a:pt x="229055" y="1699622"/>
                  <a:pt x="238556" y="1715846"/>
                  <a:pt x="249036" y="1731436"/>
                </a:cubicBezTo>
                <a:cubicBezTo>
                  <a:pt x="257251" y="1743428"/>
                  <a:pt x="270827" y="1750624"/>
                  <a:pt x="285362" y="1750694"/>
                </a:cubicBezTo>
                <a:cubicBezTo>
                  <a:pt x="294104" y="1750799"/>
                  <a:pt x="302664" y="1748199"/>
                  <a:pt x="309872" y="1743253"/>
                </a:cubicBezTo>
                <a:cubicBezTo>
                  <a:pt x="319518" y="1736763"/>
                  <a:pt x="326185" y="1726701"/>
                  <a:pt x="328403" y="1715286"/>
                </a:cubicBezTo>
                <a:cubicBezTo>
                  <a:pt x="330619" y="1703871"/>
                  <a:pt x="328204" y="1692046"/>
                  <a:pt x="321689" y="1682417"/>
                </a:cubicBezTo>
                <a:cubicBezTo>
                  <a:pt x="313334" y="1669895"/>
                  <a:pt x="305734" y="1656892"/>
                  <a:pt x="298930" y="1643464"/>
                </a:cubicBezTo>
                <a:cubicBezTo>
                  <a:pt x="293548" y="1632651"/>
                  <a:pt x="284295" y="1625041"/>
                  <a:pt x="273683" y="1621478"/>
                </a:cubicBezTo>
                <a:close/>
                <a:moveTo>
                  <a:pt x="1211476" y="1619392"/>
                </a:moveTo>
                <a:cubicBezTo>
                  <a:pt x="1174864" y="1783865"/>
                  <a:pt x="1072545" y="1926196"/>
                  <a:pt x="928302" y="2013297"/>
                </a:cubicBezTo>
                <a:lnTo>
                  <a:pt x="2105639" y="2013297"/>
                </a:lnTo>
                <a:cubicBezTo>
                  <a:pt x="1998383" y="1908855"/>
                  <a:pt x="1982631" y="1742067"/>
                  <a:pt x="2068437" y="1619392"/>
                </a:cubicBezTo>
                <a:close/>
                <a:moveTo>
                  <a:pt x="1706920" y="1356789"/>
                </a:moveTo>
                <a:cubicBezTo>
                  <a:pt x="1682747" y="1356789"/>
                  <a:pt x="1663153" y="1376384"/>
                  <a:pt x="1663153" y="1400556"/>
                </a:cubicBezTo>
                <a:cubicBezTo>
                  <a:pt x="1663153" y="1424729"/>
                  <a:pt x="1682747" y="1444323"/>
                  <a:pt x="1706920" y="1444323"/>
                </a:cubicBezTo>
                <a:lnTo>
                  <a:pt x="2100825" y="1444323"/>
                </a:lnTo>
                <a:cubicBezTo>
                  <a:pt x="2124997" y="1444323"/>
                  <a:pt x="2144592" y="1424729"/>
                  <a:pt x="2144592" y="1400556"/>
                </a:cubicBezTo>
                <a:cubicBezTo>
                  <a:pt x="2144592" y="1376384"/>
                  <a:pt x="2124997" y="1356789"/>
                  <a:pt x="2100825" y="1356789"/>
                </a:cubicBezTo>
                <a:close/>
                <a:moveTo>
                  <a:pt x="612740" y="1313021"/>
                </a:moveTo>
                <a:cubicBezTo>
                  <a:pt x="709429" y="1313021"/>
                  <a:pt x="787810" y="1391402"/>
                  <a:pt x="787810" y="1488091"/>
                </a:cubicBezTo>
                <a:cubicBezTo>
                  <a:pt x="787810" y="1584779"/>
                  <a:pt x="709429" y="1663160"/>
                  <a:pt x="612740" y="1663160"/>
                </a:cubicBezTo>
                <a:cubicBezTo>
                  <a:pt x="516052" y="1663160"/>
                  <a:pt x="437671" y="1584779"/>
                  <a:pt x="437671" y="1488091"/>
                </a:cubicBezTo>
                <a:cubicBezTo>
                  <a:pt x="437671" y="1391402"/>
                  <a:pt x="516052" y="1313021"/>
                  <a:pt x="612740" y="1313021"/>
                </a:cubicBezTo>
                <a:close/>
                <a:moveTo>
                  <a:pt x="612741" y="1225488"/>
                </a:moveTo>
                <a:cubicBezTo>
                  <a:pt x="467709" y="1225488"/>
                  <a:pt x="350138" y="1343059"/>
                  <a:pt x="350138" y="1488091"/>
                </a:cubicBezTo>
                <a:cubicBezTo>
                  <a:pt x="350138" y="1633122"/>
                  <a:pt x="467709" y="1750694"/>
                  <a:pt x="612741" y="1750694"/>
                </a:cubicBezTo>
                <a:cubicBezTo>
                  <a:pt x="757772" y="1750694"/>
                  <a:pt x="875344" y="1633122"/>
                  <a:pt x="875344" y="1488091"/>
                </a:cubicBezTo>
                <a:cubicBezTo>
                  <a:pt x="875344" y="1343059"/>
                  <a:pt x="757772" y="1225488"/>
                  <a:pt x="612741" y="1225488"/>
                </a:cubicBezTo>
                <a:close/>
                <a:moveTo>
                  <a:pt x="1706920" y="1181720"/>
                </a:moveTo>
                <a:cubicBezTo>
                  <a:pt x="1682747" y="1181720"/>
                  <a:pt x="1663153" y="1201315"/>
                  <a:pt x="1663153" y="1225488"/>
                </a:cubicBezTo>
                <a:cubicBezTo>
                  <a:pt x="1663153" y="1249660"/>
                  <a:pt x="1682747" y="1269255"/>
                  <a:pt x="1706920" y="1269255"/>
                </a:cubicBezTo>
                <a:lnTo>
                  <a:pt x="2100825" y="1269255"/>
                </a:lnTo>
                <a:cubicBezTo>
                  <a:pt x="2124997" y="1269255"/>
                  <a:pt x="2144592" y="1249660"/>
                  <a:pt x="2144592" y="1225488"/>
                </a:cubicBezTo>
                <a:cubicBezTo>
                  <a:pt x="2144592" y="1201315"/>
                  <a:pt x="2124997" y="1181720"/>
                  <a:pt x="2100825" y="1181720"/>
                </a:cubicBezTo>
                <a:close/>
                <a:moveTo>
                  <a:pt x="1220229" y="1076242"/>
                </a:moveTo>
                <a:cubicBezTo>
                  <a:pt x="1280921" y="1173523"/>
                  <a:pt x="1313072" y="1285895"/>
                  <a:pt x="1313015" y="1400556"/>
                </a:cubicBezTo>
                <a:cubicBezTo>
                  <a:pt x="1313015" y="1424729"/>
                  <a:pt x="1332610" y="1444323"/>
                  <a:pt x="1356783" y="1444323"/>
                </a:cubicBezTo>
                <a:cubicBezTo>
                  <a:pt x="1380955" y="1444323"/>
                  <a:pt x="1400550" y="1424729"/>
                  <a:pt x="1400550" y="1400556"/>
                </a:cubicBezTo>
                <a:cubicBezTo>
                  <a:pt x="1400672" y="1294403"/>
                  <a:pt x="1376574" y="1189620"/>
                  <a:pt x="1330085" y="1094186"/>
                </a:cubicBezTo>
                <a:lnTo>
                  <a:pt x="1255243" y="1094186"/>
                </a:lnTo>
                <a:cubicBezTo>
                  <a:pt x="1241355" y="1094225"/>
                  <a:pt x="1228308" y="1087538"/>
                  <a:pt x="1220229" y="1076242"/>
                </a:cubicBezTo>
                <a:close/>
                <a:moveTo>
                  <a:pt x="612741" y="1050419"/>
                </a:moveTo>
                <a:cubicBezTo>
                  <a:pt x="371181" y="1050804"/>
                  <a:pt x="175455" y="1246531"/>
                  <a:pt x="175069" y="1488091"/>
                </a:cubicBezTo>
                <a:cubicBezTo>
                  <a:pt x="175069" y="1512263"/>
                  <a:pt x="194664" y="1531858"/>
                  <a:pt x="218836" y="1531858"/>
                </a:cubicBezTo>
                <a:cubicBezTo>
                  <a:pt x="243008" y="1531858"/>
                  <a:pt x="262603" y="1512263"/>
                  <a:pt x="262603" y="1488091"/>
                </a:cubicBezTo>
                <a:cubicBezTo>
                  <a:pt x="262869" y="1294824"/>
                  <a:pt x="419475" y="1138220"/>
                  <a:pt x="612741" y="1137953"/>
                </a:cubicBezTo>
                <a:cubicBezTo>
                  <a:pt x="636913" y="1137953"/>
                  <a:pt x="656508" y="1118359"/>
                  <a:pt x="656508" y="1094186"/>
                </a:cubicBezTo>
                <a:cubicBezTo>
                  <a:pt x="656508" y="1070013"/>
                  <a:pt x="636913" y="1050419"/>
                  <a:pt x="612741" y="1050419"/>
                </a:cubicBezTo>
                <a:close/>
                <a:moveTo>
                  <a:pt x="1531851" y="1006652"/>
                </a:moveTo>
                <a:lnTo>
                  <a:pt x="1531851" y="1050419"/>
                </a:lnTo>
                <a:cubicBezTo>
                  <a:pt x="1531851" y="1074591"/>
                  <a:pt x="1512257" y="1094186"/>
                  <a:pt x="1488084" y="1094186"/>
                </a:cubicBezTo>
                <a:lnTo>
                  <a:pt x="2275893" y="1094186"/>
                </a:lnTo>
                <a:cubicBezTo>
                  <a:pt x="2300066" y="1094186"/>
                  <a:pt x="2319660" y="1074591"/>
                  <a:pt x="2319660" y="1050419"/>
                </a:cubicBezTo>
                <a:cubicBezTo>
                  <a:pt x="2319660" y="1026246"/>
                  <a:pt x="2300066" y="1006652"/>
                  <a:pt x="2275893" y="1006652"/>
                </a:cubicBezTo>
                <a:close/>
                <a:moveTo>
                  <a:pt x="1969523" y="393910"/>
                </a:moveTo>
                <a:lnTo>
                  <a:pt x="2100825" y="393910"/>
                </a:lnTo>
                <a:cubicBezTo>
                  <a:pt x="2124997" y="393910"/>
                  <a:pt x="2144592" y="413505"/>
                  <a:pt x="2144592" y="437678"/>
                </a:cubicBezTo>
                <a:lnTo>
                  <a:pt x="2144592" y="831582"/>
                </a:lnTo>
                <a:lnTo>
                  <a:pt x="2407195" y="831582"/>
                </a:lnTo>
                <a:cubicBezTo>
                  <a:pt x="2455479" y="831726"/>
                  <a:pt x="2494585" y="870832"/>
                  <a:pt x="2494729" y="919116"/>
                </a:cubicBezTo>
                <a:lnTo>
                  <a:pt x="2494729" y="1543237"/>
                </a:lnTo>
                <a:cubicBezTo>
                  <a:pt x="2569676" y="1595307"/>
                  <a:pt x="2617448" y="1678136"/>
                  <a:pt x="2624985" y="1769089"/>
                </a:cubicBezTo>
                <a:cubicBezTo>
                  <a:pt x="2632521" y="1860037"/>
                  <a:pt x="2599035" y="1949598"/>
                  <a:pt x="2533682" y="2013297"/>
                </a:cubicBezTo>
                <a:lnTo>
                  <a:pt x="2582263" y="2013297"/>
                </a:lnTo>
                <a:cubicBezTo>
                  <a:pt x="2606436" y="2013297"/>
                  <a:pt x="2626031" y="2032891"/>
                  <a:pt x="2626031" y="2057064"/>
                </a:cubicBezTo>
                <a:cubicBezTo>
                  <a:pt x="2626031" y="2081236"/>
                  <a:pt x="2606436" y="2100831"/>
                  <a:pt x="2582263" y="2100831"/>
                </a:cubicBezTo>
                <a:lnTo>
                  <a:pt x="43768" y="2100831"/>
                </a:lnTo>
                <a:cubicBezTo>
                  <a:pt x="19596" y="2100831"/>
                  <a:pt x="0" y="2081236"/>
                  <a:pt x="0" y="2057064"/>
                </a:cubicBezTo>
                <a:cubicBezTo>
                  <a:pt x="0" y="2032891"/>
                  <a:pt x="19596" y="2013297"/>
                  <a:pt x="43768" y="2013297"/>
                </a:cubicBezTo>
                <a:lnTo>
                  <a:pt x="297179" y="2013297"/>
                </a:lnTo>
                <a:cubicBezTo>
                  <a:pt x="68295" y="1875592"/>
                  <a:pt x="-45012" y="1605483"/>
                  <a:pt x="17132" y="1345698"/>
                </a:cubicBezTo>
                <a:cubicBezTo>
                  <a:pt x="79277" y="1085914"/>
                  <a:pt x="302551" y="896318"/>
                  <a:pt x="568974" y="877100"/>
                </a:cubicBezTo>
                <a:lnTo>
                  <a:pt x="568974" y="787815"/>
                </a:lnTo>
                <a:lnTo>
                  <a:pt x="481439" y="787815"/>
                </a:lnTo>
                <a:cubicBezTo>
                  <a:pt x="457267" y="787815"/>
                  <a:pt x="437672" y="768220"/>
                  <a:pt x="437672" y="744048"/>
                </a:cubicBezTo>
                <a:cubicBezTo>
                  <a:pt x="437672" y="719875"/>
                  <a:pt x="457267" y="700281"/>
                  <a:pt x="481439" y="700281"/>
                </a:cubicBezTo>
                <a:lnTo>
                  <a:pt x="700275" y="700281"/>
                </a:lnTo>
                <a:cubicBezTo>
                  <a:pt x="719533" y="700281"/>
                  <a:pt x="738790" y="701099"/>
                  <a:pt x="758048" y="702732"/>
                </a:cubicBezTo>
                <a:lnTo>
                  <a:pt x="758485" y="702732"/>
                </a:lnTo>
                <a:lnTo>
                  <a:pt x="724478" y="548452"/>
                </a:lnTo>
                <a:cubicBezTo>
                  <a:pt x="721060" y="533164"/>
                  <a:pt x="726076" y="517216"/>
                  <a:pt x="737626" y="506633"/>
                </a:cubicBezTo>
                <a:cubicBezTo>
                  <a:pt x="749176" y="496050"/>
                  <a:pt x="765501" y="492448"/>
                  <a:pt x="780430" y="497188"/>
                </a:cubicBezTo>
                <a:cubicBezTo>
                  <a:pt x="795364" y="501923"/>
                  <a:pt x="806621" y="514283"/>
                  <a:pt x="809956" y="529589"/>
                </a:cubicBezTo>
                <a:lnTo>
                  <a:pt x="851272" y="716912"/>
                </a:lnTo>
                <a:cubicBezTo>
                  <a:pt x="959469" y="740678"/>
                  <a:pt x="1060444" y="789889"/>
                  <a:pt x="1145825" y="860468"/>
                </a:cubicBezTo>
                <a:cubicBezTo>
                  <a:pt x="1196888" y="902765"/>
                  <a:pt x="1241815" y="951968"/>
                  <a:pt x="1279315" y="1006652"/>
                </a:cubicBezTo>
                <a:lnTo>
                  <a:pt x="1444317" y="1006652"/>
                </a:lnTo>
                <a:lnTo>
                  <a:pt x="1444317" y="875349"/>
                </a:lnTo>
                <a:cubicBezTo>
                  <a:pt x="1444317" y="851177"/>
                  <a:pt x="1463912" y="831582"/>
                  <a:pt x="1488084" y="831582"/>
                </a:cubicBezTo>
                <a:lnTo>
                  <a:pt x="2057057" y="831582"/>
                </a:lnTo>
                <a:lnTo>
                  <a:pt x="2057057" y="481445"/>
                </a:lnTo>
                <a:lnTo>
                  <a:pt x="1969523" y="481445"/>
                </a:lnTo>
                <a:cubicBezTo>
                  <a:pt x="1945350" y="481445"/>
                  <a:pt x="1925756" y="461850"/>
                  <a:pt x="1925756" y="437678"/>
                </a:cubicBezTo>
                <a:cubicBezTo>
                  <a:pt x="1925756" y="413505"/>
                  <a:pt x="1945350" y="393910"/>
                  <a:pt x="1969523" y="393910"/>
                </a:cubicBezTo>
                <a:close/>
                <a:moveTo>
                  <a:pt x="1623185" y="873"/>
                </a:moveTo>
                <a:cubicBezTo>
                  <a:pt x="1636881" y="-421"/>
                  <a:pt x="1650734" y="-281"/>
                  <a:pt x="1664513" y="1329"/>
                </a:cubicBezTo>
                <a:cubicBezTo>
                  <a:pt x="1682884" y="3477"/>
                  <a:pt x="1701122" y="8240"/>
                  <a:pt x="1718676" y="15710"/>
                </a:cubicBezTo>
                <a:cubicBezTo>
                  <a:pt x="1788892" y="45591"/>
                  <a:pt x="1835491" y="113389"/>
                  <a:pt x="1838222" y="189650"/>
                </a:cubicBezTo>
                <a:cubicBezTo>
                  <a:pt x="1891749" y="215039"/>
                  <a:pt x="1925835" y="269017"/>
                  <a:pt x="1925756" y="328260"/>
                </a:cubicBezTo>
                <a:cubicBezTo>
                  <a:pt x="1925756" y="352432"/>
                  <a:pt x="1906162" y="372027"/>
                  <a:pt x="1881989" y="372027"/>
                </a:cubicBezTo>
                <a:cubicBezTo>
                  <a:pt x="1857817" y="372027"/>
                  <a:pt x="1838222" y="352432"/>
                  <a:pt x="1838222" y="328260"/>
                </a:cubicBezTo>
                <a:cubicBezTo>
                  <a:pt x="1838349" y="296555"/>
                  <a:pt x="1815717" y="269326"/>
                  <a:pt x="1784520" y="263660"/>
                </a:cubicBezTo>
                <a:cubicBezTo>
                  <a:pt x="1772803" y="261547"/>
                  <a:pt x="1762452" y="254751"/>
                  <a:pt x="1755852" y="244840"/>
                </a:cubicBezTo>
                <a:cubicBezTo>
                  <a:pt x="1749243" y="234919"/>
                  <a:pt x="1746967" y="222733"/>
                  <a:pt x="1749550" y="211095"/>
                </a:cubicBezTo>
                <a:cubicBezTo>
                  <a:pt x="1750438" y="206438"/>
                  <a:pt x="1750819" y="201698"/>
                  <a:pt x="1750688" y="196959"/>
                </a:cubicBezTo>
                <a:cubicBezTo>
                  <a:pt x="1750688" y="167939"/>
                  <a:pt x="1739159" y="140108"/>
                  <a:pt x="1718641" y="119588"/>
                </a:cubicBezTo>
                <a:cubicBezTo>
                  <a:pt x="1698119" y="99069"/>
                  <a:pt x="1670287" y="87541"/>
                  <a:pt x="1641270" y="87541"/>
                </a:cubicBezTo>
                <a:cubicBezTo>
                  <a:pt x="1607915" y="87472"/>
                  <a:pt x="1576398" y="102819"/>
                  <a:pt x="1555880" y="129120"/>
                </a:cubicBezTo>
                <a:cubicBezTo>
                  <a:pt x="1542387" y="146595"/>
                  <a:pt x="1517995" y="151287"/>
                  <a:pt x="1498983" y="140061"/>
                </a:cubicBezTo>
                <a:cubicBezTo>
                  <a:pt x="1489052" y="134220"/>
                  <a:pt x="1477721" y="131194"/>
                  <a:pt x="1466201" y="131308"/>
                </a:cubicBezTo>
                <a:cubicBezTo>
                  <a:pt x="1429943" y="131308"/>
                  <a:pt x="1400549" y="160701"/>
                  <a:pt x="1400549" y="196959"/>
                </a:cubicBezTo>
                <a:cubicBezTo>
                  <a:pt x="1400549" y="233217"/>
                  <a:pt x="1429943" y="262609"/>
                  <a:pt x="1466201" y="262609"/>
                </a:cubicBezTo>
                <a:cubicBezTo>
                  <a:pt x="1482684" y="262683"/>
                  <a:pt x="1497731" y="272012"/>
                  <a:pt x="1505123" y="286744"/>
                </a:cubicBezTo>
                <a:cubicBezTo>
                  <a:pt x="1512516" y="301476"/>
                  <a:pt x="1511006" y="319114"/>
                  <a:pt x="1501215" y="332374"/>
                </a:cubicBezTo>
                <a:cubicBezTo>
                  <a:pt x="1492702" y="343844"/>
                  <a:pt x="1488102" y="357744"/>
                  <a:pt x="1488085" y="372027"/>
                </a:cubicBezTo>
                <a:cubicBezTo>
                  <a:pt x="1488085" y="408285"/>
                  <a:pt x="1517479" y="437678"/>
                  <a:pt x="1553735" y="437678"/>
                </a:cubicBezTo>
                <a:cubicBezTo>
                  <a:pt x="1589992" y="437678"/>
                  <a:pt x="1619386" y="408285"/>
                  <a:pt x="1619386" y="372027"/>
                </a:cubicBezTo>
                <a:cubicBezTo>
                  <a:pt x="1619390" y="367579"/>
                  <a:pt x="1618892" y="363145"/>
                  <a:pt x="1617898" y="358810"/>
                </a:cubicBezTo>
                <a:cubicBezTo>
                  <a:pt x="1614143" y="342548"/>
                  <a:pt x="1619487" y="325527"/>
                  <a:pt x="1631868" y="314333"/>
                </a:cubicBezTo>
                <a:cubicBezTo>
                  <a:pt x="1644250" y="303140"/>
                  <a:pt x="1661722" y="299532"/>
                  <a:pt x="1677526" y="304905"/>
                </a:cubicBezTo>
                <a:cubicBezTo>
                  <a:pt x="1693326" y="310278"/>
                  <a:pt x="1704977" y="323789"/>
                  <a:pt x="1707971" y="340209"/>
                </a:cubicBezTo>
                <a:cubicBezTo>
                  <a:pt x="1713639" y="371404"/>
                  <a:pt x="1740866" y="394039"/>
                  <a:pt x="1772571" y="393911"/>
                </a:cubicBezTo>
                <a:cubicBezTo>
                  <a:pt x="1796744" y="393911"/>
                  <a:pt x="1816338" y="413506"/>
                  <a:pt x="1816338" y="437678"/>
                </a:cubicBezTo>
                <a:cubicBezTo>
                  <a:pt x="1816338" y="461851"/>
                  <a:pt x="1796744" y="481445"/>
                  <a:pt x="1772571" y="481445"/>
                </a:cubicBezTo>
                <a:cubicBezTo>
                  <a:pt x="1740704" y="481489"/>
                  <a:pt x="1709612" y="471589"/>
                  <a:pt x="1683636" y="453128"/>
                </a:cubicBezTo>
                <a:cubicBezTo>
                  <a:pt x="1647428" y="511063"/>
                  <a:pt x="1577225" y="538019"/>
                  <a:pt x="1511548" y="519203"/>
                </a:cubicBezTo>
                <a:cubicBezTo>
                  <a:pt x="1445866" y="500383"/>
                  <a:pt x="1400589" y="440348"/>
                  <a:pt x="1400549" y="372027"/>
                </a:cubicBezTo>
                <a:cubicBezTo>
                  <a:pt x="1400527" y="360239"/>
                  <a:pt x="1401875" y="348489"/>
                  <a:pt x="1404576" y="337014"/>
                </a:cubicBezTo>
                <a:cubicBezTo>
                  <a:pt x="1338474" y="307728"/>
                  <a:pt x="1301846" y="236210"/>
                  <a:pt x="1316713" y="165455"/>
                </a:cubicBezTo>
                <a:cubicBezTo>
                  <a:pt x="1331585" y="94699"/>
                  <a:pt x="1393901" y="43974"/>
                  <a:pt x="1466201" y="43774"/>
                </a:cubicBezTo>
                <a:cubicBezTo>
                  <a:pt x="1481183" y="43754"/>
                  <a:pt x="1496085" y="45906"/>
                  <a:pt x="1510450" y="50164"/>
                </a:cubicBezTo>
                <a:cubicBezTo>
                  <a:pt x="1542427" y="21530"/>
                  <a:pt x="1582098" y="4754"/>
                  <a:pt x="1623185" y="873"/>
                </a:cubicBezTo>
                <a:close/>
              </a:path>
            </a:pathLst>
          </a:custGeom>
          <a:solidFill>
            <a:schemeClr val="accent6"/>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67" name="Graphic 6">
            <a:extLst>
              <a:ext uri="{FF2B5EF4-FFF2-40B4-BE49-F238E27FC236}">
                <a16:creationId xmlns:a16="http://schemas.microsoft.com/office/drawing/2014/main" id="{35A40CB6-AC9D-4094-819C-C9BFD9978DBE}"/>
              </a:ext>
            </a:extLst>
          </p:cNvPr>
          <p:cNvSpPr>
            <a:spLocks noChangeAspect="1"/>
          </p:cNvSpPr>
          <p:nvPr/>
        </p:nvSpPr>
        <p:spPr>
          <a:xfrm>
            <a:off x="7556272" y="2309985"/>
            <a:ext cx="435657" cy="379261"/>
          </a:xfrm>
          <a:custGeom>
            <a:avLst/>
            <a:gdLst>
              <a:gd name="connsiteX0" fmla="*/ 687744 w 857289"/>
              <a:gd name="connsiteY0" fmla="*/ 287188 h 746312"/>
              <a:gd name="connsiteX1" fmla="*/ 798244 w 857289"/>
              <a:gd name="connsiteY1" fmla="*/ 299095 h 746312"/>
              <a:gd name="connsiteX2" fmla="*/ 857289 w 857289"/>
              <a:gd name="connsiteY2" fmla="*/ 308620 h 746312"/>
              <a:gd name="connsiteX3" fmla="*/ 816808 w 857289"/>
              <a:gd name="connsiteY3" fmla="*/ 428168 h 746312"/>
              <a:gd name="connsiteX4" fmla="*/ 783471 w 857289"/>
              <a:gd name="connsiteY4" fmla="*/ 589607 h 746312"/>
              <a:gd name="connsiteX5" fmla="*/ 722520 w 857289"/>
              <a:gd name="connsiteY5" fmla="*/ 702478 h 746312"/>
              <a:gd name="connsiteX6" fmla="*/ 575359 w 857289"/>
              <a:gd name="connsiteY6" fmla="*/ 746312 h 746312"/>
              <a:gd name="connsiteX7" fmla="*/ 481061 w 857289"/>
              <a:gd name="connsiteY7" fmla="*/ 732025 h 746312"/>
              <a:gd name="connsiteX8" fmla="*/ 415815 w 857289"/>
              <a:gd name="connsiteY8" fmla="*/ 703917 h 746312"/>
              <a:gd name="connsiteX9" fmla="*/ 609649 w 857289"/>
              <a:gd name="connsiteY9" fmla="*/ 451990 h 746312"/>
              <a:gd name="connsiteX10" fmla="*/ 678705 w 857289"/>
              <a:gd name="connsiteY10" fmla="*/ 394354 h 746312"/>
              <a:gd name="connsiteX11" fmla="*/ 472965 w 857289"/>
              <a:gd name="connsiteY11" fmla="*/ 512950 h 746312"/>
              <a:gd name="connsiteX12" fmla="*/ 382001 w 857289"/>
              <a:gd name="connsiteY12" fmla="*/ 654396 h 746312"/>
              <a:gd name="connsiteX13" fmla="*/ 351998 w 857289"/>
              <a:gd name="connsiteY13" fmla="*/ 557232 h 746312"/>
              <a:gd name="connsiteX14" fmla="*/ 352960 w 857289"/>
              <a:gd name="connsiteY14" fmla="*/ 534391 h 746312"/>
              <a:gd name="connsiteX15" fmla="*/ 444866 w 857289"/>
              <a:gd name="connsiteY15" fmla="*/ 358178 h 746312"/>
              <a:gd name="connsiteX16" fmla="*/ 479166 w 857289"/>
              <a:gd name="connsiteY16" fmla="*/ 335775 h 746312"/>
              <a:gd name="connsiteX17" fmla="*/ 479166 w 857289"/>
              <a:gd name="connsiteY17" fmla="*/ 334823 h 746312"/>
              <a:gd name="connsiteX18" fmla="*/ 480585 w 857289"/>
              <a:gd name="connsiteY18" fmla="*/ 334356 h 746312"/>
              <a:gd name="connsiteX19" fmla="*/ 481547 w 857289"/>
              <a:gd name="connsiteY19" fmla="*/ 333870 h 746312"/>
              <a:gd name="connsiteX20" fmla="*/ 687744 w 857289"/>
              <a:gd name="connsiteY20" fmla="*/ 287188 h 746312"/>
              <a:gd name="connsiteX21" fmla="*/ 185777 w 857289"/>
              <a:gd name="connsiteY21" fmla="*/ 206226 h 746312"/>
              <a:gd name="connsiteX22" fmla="*/ 243413 w 857289"/>
              <a:gd name="connsiteY22" fmla="*/ 693915 h 746312"/>
              <a:gd name="connsiteX23" fmla="*/ 39 w 857289"/>
              <a:gd name="connsiteY23" fmla="*/ 422453 h 746312"/>
              <a:gd name="connsiteX24" fmla="*/ 273407 w 857289"/>
              <a:gd name="connsiteY24" fmla="*/ 0 h 746312"/>
              <a:gd name="connsiteX25" fmla="*/ 439618 w 857289"/>
              <a:gd name="connsiteY25" fmla="*/ 308610 h 746312"/>
              <a:gd name="connsiteX26" fmla="*/ 418187 w 857289"/>
              <a:gd name="connsiteY26" fmla="*/ 324326 h 746312"/>
              <a:gd name="connsiteX27" fmla="*/ 310078 w 857289"/>
              <a:gd name="connsiteY27" fmla="*/ 535305 h 746312"/>
              <a:gd name="connsiteX28" fmla="*/ 309116 w 857289"/>
              <a:gd name="connsiteY28" fmla="*/ 557203 h 746312"/>
              <a:gd name="connsiteX29" fmla="*/ 344358 w 857289"/>
              <a:gd name="connsiteY29" fmla="*/ 674856 h 746312"/>
              <a:gd name="connsiteX30" fmla="*/ 311973 w 857289"/>
              <a:gd name="connsiteY30" fmla="*/ 709603 h 746312"/>
              <a:gd name="connsiteX31" fmla="*/ 192435 w 857289"/>
              <a:gd name="connsiteY31" fmla="*/ 506730 h 746312"/>
              <a:gd name="connsiteX32" fmla="*/ 177195 w 857289"/>
              <a:gd name="connsiteY32" fmla="*/ 310515 h 746312"/>
              <a:gd name="connsiteX33" fmla="*/ 185777 w 857289"/>
              <a:gd name="connsiteY33" fmla="*/ 206226 h 746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57289" h="746312">
                <a:moveTo>
                  <a:pt x="687744" y="287188"/>
                </a:moveTo>
                <a:cubicBezTo>
                  <a:pt x="716005" y="287188"/>
                  <a:pt x="752829" y="291170"/>
                  <a:pt x="798244" y="299095"/>
                </a:cubicBezTo>
                <a:cubicBezTo>
                  <a:pt x="814112" y="301323"/>
                  <a:pt x="833791" y="304486"/>
                  <a:pt x="857289" y="308620"/>
                </a:cubicBezTo>
                <a:cubicBezTo>
                  <a:pt x="841106" y="342586"/>
                  <a:pt x="827609" y="382438"/>
                  <a:pt x="816808" y="428168"/>
                </a:cubicBezTo>
                <a:cubicBezTo>
                  <a:pt x="807912" y="465953"/>
                  <a:pt x="796806" y="519770"/>
                  <a:pt x="783471" y="589607"/>
                </a:cubicBezTo>
                <a:cubicBezTo>
                  <a:pt x="769183" y="641042"/>
                  <a:pt x="748866" y="678666"/>
                  <a:pt x="722520" y="702478"/>
                </a:cubicBezTo>
                <a:cubicBezTo>
                  <a:pt x="688859" y="731701"/>
                  <a:pt x="639805" y="746312"/>
                  <a:pt x="575359" y="746312"/>
                </a:cubicBezTo>
                <a:cubicBezTo>
                  <a:pt x="544241" y="746312"/>
                  <a:pt x="512818" y="741550"/>
                  <a:pt x="481061" y="732025"/>
                </a:cubicBezTo>
                <a:cubicBezTo>
                  <a:pt x="456934" y="724395"/>
                  <a:pt x="435189" y="715042"/>
                  <a:pt x="415815" y="703917"/>
                </a:cubicBezTo>
                <a:cubicBezTo>
                  <a:pt x="427245" y="617877"/>
                  <a:pt x="491853" y="533895"/>
                  <a:pt x="609649" y="451990"/>
                </a:cubicBezTo>
                <a:lnTo>
                  <a:pt x="678705" y="394354"/>
                </a:lnTo>
                <a:cubicBezTo>
                  <a:pt x="572035" y="442932"/>
                  <a:pt x="503455" y="482460"/>
                  <a:pt x="472965" y="512950"/>
                </a:cubicBezTo>
                <a:cubicBezTo>
                  <a:pt x="427245" y="558346"/>
                  <a:pt x="396927" y="605504"/>
                  <a:pt x="382001" y="654396"/>
                </a:cubicBezTo>
                <a:cubicBezTo>
                  <a:pt x="362313" y="615982"/>
                  <a:pt x="352321" y="583587"/>
                  <a:pt x="351998" y="557232"/>
                </a:cubicBezTo>
                <a:cubicBezTo>
                  <a:pt x="351998" y="549307"/>
                  <a:pt x="352321" y="541677"/>
                  <a:pt x="352960" y="534391"/>
                </a:cubicBezTo>
                <a:cubicBezTo>
                  <a:pt x="357722" y="460400"/>
                  <a:pt x="388364" y="401669"/>
                  <a:pt x="444866" y="358178"/>
                </a:cubicBezTo>
                <a:cubicBezTo>
                  <a:pt x="455353" y="349606"/>
                  <a:pt x="466774" y="342138"/>
                  <a:pt x="479166" y="335775"/>
                </a:cubicBezTo>
                <a:lnTo>
                  <a:pt x="479166" y="334823"/>
                </a:lnTo>
                <a:cubicBezTo>
                  <a:pt x="479480" y="334823"/>
                  <a:pt x="479956" y="334670"/>
                  <a:pt x="480585" y="334356"/>
                </a:cubicBezTo>
                <a:lnTo>
                  <a:pt x="481547" y="333870"/>
                </a:lnTo>
                <a:cubicBezTo>
                  <a:pt x="537411" y="302733"/>
                  <a:pt x="606153" y="287188"/>
                  <a:pt x="687744" y="287188"/>
                </a:cubicBezTo>
                <a:close/>
                <a:moveTo>
                  <a:pt x="185777" y="206226"/>
                </a:moveTo>
                <a:cubicBezTo>
                  <a:pt x="119416" y="396726"/>
                  <a:pt x="138638" y="559279"/>
                  <a:pt x="243413" y="693915"/>
                </a:cubicBezTo>
                <a:cubicBezTo>
                  <a:pt x="90384" y="628822"/>
                  <a:pt x="9250" y="538334"/>
                  <a:pt x="39" y="422453"/>
                </a:cubicBezTo>
                <a:cubicBezTo>
                  <a:pt x="-2171" y="259556"/>
                  <a:pt x="88946" y="118748"/>
                  <a:pt x="273407" y="0"/>
                </a:cubicBezTo>
                <a:cubicBezTo>
                  <a:pt x="304201" y="91135"/>
                  <a:pt x="359608" y="193996"/>
                  <a:pt x="439618" y="308610"/>
                </a:cubicBezTo>
                <a:cubicBezTo>
                  <a:pt x="432312" y="313373"/>
                  <a:pt x="425169" y="318621"/>
                  <a:pt x="418187" y="324326"/>
                </a:cubicBezTo>
                <a:cubicBezTo>
                  <a:pt x="351197" y="376399"/>
                  <a:pt x="315164" y="446723"/>
                  <a:pt x="310078" y="535305"/>
                </a:cubicBezTo>
                <a:cubicBezTo>
                  <a:pt x="309449" y="542601"/>
                  <a:pt x="309116" y="549907"/>
                  <a:pt x="309116" y="557203"/>
                </a:cubicBezTo>
                <a:cubicBezTo>
                  <a:pt x="308802" y="589274"/>
                  <a:pt x="320546" y="628488"/>
                  <a:pt x="344358" y="674856"/>
                </a:cubicBezTo>
                <a:lnTo>
                  <a:pt x="311973" y="709603"/>
                </a:lnTo>
                <a:cubicBezTo>
                  <a:pt x="251337" y="642299"/>
                  <a:pt x="211485" y="574672"/>
                  <a:pt x="192435" y="506730"/>
                </a:cubicBezTo>
                <a:cubicBezTo>
                  <a:pt x="172756" y="437826"/>
                  <a:pt x="167670" y="372428"/>
                  <a:pt x="177195" y="310515"/>
                </a:cubicBezTo>
                <a:lnTo>
                  <a:pt x="185777" y="206226"/>
                </a:lnTo>
                <a:close/>
              </a:path>
            </a:pathLst>
          </a:custGeom>
          <a:solidFill>
            <a:schemeClr val="accent6"/>
          </a:solidFill>
          <a:ln w="97052"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ABE24699-CA90-4FCA-B0B1-91F393D281E3}"/>
              </a:ext>
            </a:extLst>
          </p:cNvPr>
          <p:cNvSpPr>
            <a:spLocks noChangeAspect="1"/>
          </p:cNvSpPr>
          <p:nvPr/>
        </p:nvSpPr>
        <p:spPr>
          <a:xfrm>
            <a:off x="3393243" y="2229656"/>
            <a:ext cx="456734" cy="478971"/>
          </a:xfrm>
          <a:custGeom>
            <a:avLst/>
            <a:gdLst>
              <a:gd name="connsiteX0" fmla="*/ 928933 w 3512242"/>
              <a:gd name="connsiteY0" fmla="*/ 2977585 h 3683242"/>
              <a:gd name="connsiteX1" fmla="*/ 959967 w 3512242"/>
              <a:gd name="connsiteY1" fmla="*/ 2983000 h 3683242"/>
              <a:gd name="connsiteX2" fmla="*/ 986835 w 3512242"/>
              <a:gd name="connsiteY2" fmla="*/ 2999662 h 3683242"/>
              <a:gd name="connsiteX3" fmla="*/ 1005581 w 3512242"/>
              <a:gd name="connsiteY3" fmla="*/ 3025073 h 3683242"/>
              <a:gd name="connsiteX4" fmla="*/ 1038906 w 3512242"/>
              <a:gd name="connsiteY4" fmla="*/ 3075061 h 3683242"/>
              <a:gd name="connsiteX5" fmla="*/ 1193242 w 3512242"/>
              <a:gd name="connsiteY5" fmla="*/ 3133796 h 3683242"/>
              <a:gd name="connsiteX6" fmla="*/ 1756017 w 3512242"/>
              <a:gd name="connsiteY6" fmla="*/ 3194198 h 3683242"/>
              <a:gd name="connsiteX7" fmla="*/ 2319209 w 3512242"/>
              <a:gd name="connsiteY7" fmla="*/ 3133796 h 3683242"/>
              <a:gd name="connsiteX8" fmla="*/ 2473545 w 3512242"/>
              <a:gd name="connsiteY8" fmla="*/ 3075061 h 3683242"/>
              <a:gd name="connsiteX9" fmla="*/ 2507286 w 3512242"/>
              <a:gd name="connsiteY9" fmla="*/ 3024864 h 3683242"/>
              <a:gd name="connsiteX10" fmla="*/ 2526656 w 3512242"/>
              <a:gd name="connsiteY10" fmla="*/ 2999454 h 3683242"/>
              <a:gd name="connsiteX11" fmla="*/ 2554149 w 3512242"/>
              <a:gd name="connsiteY11" fmla="*/ 2983208 h 3683242"/>
              <a:gd name="connsiteX12" fmla="*/ 2585808 w 3512242"/>
              <a:gd name="connsiteY12" fmla="*/ 2978418 h 3683242"/>
              <a:gd name="connsiteX13" fmla="*/ 2616842 w 3512242"/>
              <a:gd name="connsiteY13" fmla="*/ 2985708 h 3683242"/>
              <a:gd name="connsiteX14" fmla="*/ 2643086 w 3512242"/>
              <a:gd name="connsiteY14" fmla="*/ 3004245 h 3683242"/>
              <a:gd name="connsiteX15" fmla="*/ 2660373 w 3512242"/>
              <a:gd name="connsiteY15" fmla="*/ 3031113 h 3683242"/>
              <a:gd name="connsiteX16" fmla="*/ 2666205 w 3512242"/>
              <a:gd name="connsiteY16" fmla="*/ 3062564 h 3683242"/>
              <a:gd name="connsiteX17" fmla="*/ 2561439 w 3512242"/>
              <a:gd name="connsiteY17" fmla="*/ 3217734 h 3683242"/>
              <a:gd name="connsiteX18" fmla="*/ 2361490 w 3512242"/>
              <a:gd name="connsiteY18" fmla="*/ 3295839 h 3683242"/>
              <a:gd name="connsiteX19" fmla="*/ 1756225 w 3512242"/>
              <a:gd name="connsiteY19" fmla="*/ 3361447 h 3683242"/>
              <a:gd name="connsiteX20" fmla="*/ 1151169 w 3512242"/>
              <a:gd name="connsiteY20" fmla="*/ 3295839 h 3683242"/>
              <a:gd name="connsiteX21" fmla="*/ 951428 w 3512242"/>
              <a:gd name="connsiteY21" fmla="*/ 3217734 h 3683242"/>
              <a:gd name="connsiteX22" fmla="*/ 846662 w 3512242"/>
              <a:gd name="connsiteY22" fmla="*/ 3062564 h 3683242"/>
              <a:gd name="connsiteX23" fmla="*/ 852494 w 3512242"/>
              <a:gd name="connsiteY23" fmla="*/ 3030488 h 3683242"/>
              <a:gd name="connsiteX24" fmla="*/ 870198 w 3512242"/>
              <a:gd name="connsiteY24" fmla="*/ 3002995 h 3683242"/>
              <a:gd name="connsiteX25" fmla="*/ 897066 w 3512242"/>
              <a:gd name="connsiteY25" fmla="*/ 2984458 h 3683242"/>
              <a:gd name="connsiteX26" fmla="*/ 928933 w 3512242"/>
              <a:gd name="connsiteY26" fmla="*/ 2977585 h 3683242"/>
              <a:gd name="connsiteX27" fmla="*/ 3001537 w 3512242"/>
              <a:gd name="connsiteY27" fmla="*/ 2748268 h 3683242"/>
              <a:gd name="connsiteX28" fmla="*/ 3026322 w 3512242"/>
              <a:gd name="connsiteY28" fmla="*/ 2752225 h 3683242"/>
              <a:gd name="connsiteX29" fmla="*/ 3364779 w 3512242"/>
              <a:gd name="connsiteY29" fmla="*/ 2903854 h 3683242"/>
              <a:gd name="connsiteX30" fmla="*/ 3512242 w 3512242"/>
              <a:gd name="connsiteY30" fmla="*/ 3140878 h 3683242"/>
              <a:gd name="connsiteX31" fmla="*/ 3342701 w 3512242"/>
              <a:gd name="connsiteY31" fmla="*/ 3389774 h 3683242"/>
              <a:gd name="connsiteX32" fmla="*/ 2960922 w 3512242"/>
              <a:gd name="connsiteY32" fmla="*/ 3545985 h 3683242"/>
              <a:gd name="connsiteX33" fmla="*/ 1756017 w 3512242"/>
              <a:gd name="connsiteY33" fmla="*/ 3683242 h 3683242"/>
              <a:gd name="connsiteX34" fmla="*/ 551320 w 3512242"/>
              <a:gd name="connsiteY34" fmla="*/ 3545985 h 3683242"/>
              <a:gd name="connsiteX35" fmla="*/ 169541 w 3512242"/>
              <a:gd name="connsiteY35" fmla="*/ 3389774 h 3683242"/>
              <a:gd name="connsiteX36" fmla="*/ 0 w 3512242"/>
              <a:gd name="connsiteY36" fmla="*/ 3140878 h 3683242"/>
              <a:gd name="connsiteX37" fmla="*/ 144755 w 3512242"/>
              <a:gd name="connsiteY37" fmla="*/ 2903854 h 3683242"/>
              <a:gd name="connsiteX38" fmla="*/ 480921 w 3512242"/>
              <a:gd name="connsiteY38" fmla="*/ 2752642 h 3683242"/>
              <a:gd name="connsiteX39" fmla="*/ 483420 w 3512242"/>
              <a:gd name="connsiteY39" fmla="*/ 2751809 h 3683242"/>
              <a:gd name="connsiteX40" fmla="*/ 586728 w 3512242"/>
              <a:gd name="connsiteY40" fmla="*/ 2809503 h 3683242"/>
              <a:gd name="connsiteX41" fmla="*/ 529034 w 3512242"/>
              <a:gd name="connsiteY41" fmla="*/ 2912810 h 3683242"/>
              <a:gd name="connsiteX42" fmla="*/ 242647 w 3512242"/>
              <a:gd name="connsiteY42" fmla="*/ 3039445 h 3683242"/>
              <a:gd name="connsiteX43" fmla="*/ 167041 w 3512242"/>
              <a:gd name="connsiteY43" fmla="*/ 3140670 h 3683242"/>
              <a:gd name="connsiteX44" fmla="*/ 260351 w 3512242"/>
              <a:gd name="connsiteY44" fmla="*/ 3248976 h 3683242"/>
              <a:gd name="connsiteX45" fmla="*/ 595267 w 3512242"/>
              <a:gd name="connsiteY45" fmla="*/ 3384150 h 3683242"/>
              <a:gd name="connsiteX46" fmla="*/ 1755809 w 3512242"/>
              <a:gd name="connsiteY46" fmla="*/ 3515367 h 3683242"/>
              <a:gd name="connsiteX47" fmla="*/ 2916558 w 3512242"/>
              <a:gd name="connsiteY47" fmla="*/ 3384150 h 3683242"/>
              <a:gd name="connsiteX48" fmla="*/ 3251682 w 3512242"/>
              <a:gd name="connsiteY48" fmla="*/ 3248976 h 3683242"/>
              <a:gd name="connsiteX49" fmla="*/ 3344992 w 3512242"/>
              <a:gd name="connsiteY49" fmla="*/ 3140670 h 3683242"/>
              <a:gd name="connsiteX50" fmla="*/ 3267720 w 3512242"/>
              <a:gd name="connsiteY50" fmla="*/ 3040071 h 3683242"/>
              <a:gd name="connsiteX51" fmla="*/ 2978001 w 3512242"/>
              <a:gd name="connsiteY51" fmla="*/ 2912393 h 3683242"/>
              <a:gd name="connsiteX52" fmla="*/ 2917392 w 3512242"/>
              <a:gd name="connsiteY52" fmla="*/ 2831372 h 3683242"/>
              <a:gd name="connsiteX53" fmla="*/ 3001537 w 3512242"/>
              <a:gd name="connsiteY53" fmla="*/ 2748268 h 3683242"/>
              <a:gd name="connsiteX54" fmla="*/ 1399856 w 3512242"/>
              <a:gd name="connsiteY54" fmla="*/ 1213655 h 3683242"/>
              <a:gd name="connsiteX55" fmla="*/ 1329457 w 3512242"/>
              <a:gd name="connsiteY55" fmla="*/ 1256144 h 3683242"/>
              <a:gd name="connsiteX56" fmla="*/ 1329249 w 3512242"/>
              <a:gd name="connsiteY56" fmla="*/ 1256769 h 3683242"/>
              <a:gd name="connsiteX57" fmla="*/ 1328624 w 3512242"/>
              <a:gd name="connsiteY57" fmla="*/ 1257602 h 3683242"/>
              <a:gd name="connsiteX58" fmla="*/ 1324250 w 3512242"/>
              <a:gd name="connsiteY58" fmla="*/ 1266558 h 3683242"/>
              <a:gd name="connsiteX59" fmla="*/ 1327166 w 3512242"/>
              <a:gd name="connsiteY59" fmla="*/ 1259685 h 3683242"/>
              <a:gd name="connsiteX60" fmla="*/ 1325291 w 3512242"/>
              <a:gd name="connsiteY60" fmla="*/ 1262393 h 3683242"/>
              <a:gd name="connsiteX61" fmla="*/ 1309254 w 3512242"/>
              <a:gd name="connsiteY61" fmla="*/ 1286553 h 3683242"/>
              <a:gd name="connsiteX62" fmla="*/ 1254059 w 3512242"/>
              <a:gd name="connsiteY62" fmla="*/ 1372365 h 3683242"/>
              <a:gd name="connsiteX63" fmla="*/ 1102639 w 3512242"/>
              <a:gd name="connsiteY63" fmla="*/ 1645629 h 3683242"/>
              <a:gd name="connsiteX64" fmla="*/ 988918 w 3512242"/>
              <a:gd name="connsiteY64" fmla="*/ 1976796 h 3683242"/>
              <a:gd name="connsiteX65" fmla="*/ 1052235 w 3512242"/>
              <a:gd name="connsiteY65" fmla="*/ 2294841 h 3683242"/>
              <a:gd name="connsiteX66" fmla="*/ 1169914 w 3512242"/>
              <a:gd name="connsiteY66" fmla="*/ 2306504 h 3683242"/>
              <a:gd name="connsiteX67" fmla="*/ 1181577 w 3512242"/>
              <a:gd name="connsiteY67" fmla="*/ 2188618 h 3683242"/>
              <a:gd name="connsiteX68" fmla="*/ 1179911 w 3512242"/>
              <a:gd name="connsiteY68" fmla="*/ 2186535 h 3683242"/>
              <a:gd name="connsiteX69" fmla="*/ 1154084 w 3512242"/>
              <a:gd name="connsiteY69" fmla="*/ 2004706 h 3683242"/>
              <a:gd name="connsiteX70" fmla="*/ 1253643 w 3512242"/>
              <a:gd name="connsiteY70" fmla="*/ 1718111 h 3683242"/>
              <a:gd name="connsiteX71" fmla="*/ 1396107 w 3512242"/>
              <a:gd name="connsiteY71" fmla="*/ 1461093 h 3683242"/>
              <a:gd name="connsiteX72" fmla="*/ 1448802 w 3512242"/>
              <a:gd name="connsiteY72" fmla="*/ 1379030 h 3683242"/>
              <a:gd name="connsiteX73" fmla="*/ 1464840 w 3512242"/>
              <a:gd name="connsiteY73" fmla="*/ 1354661 h 3683242"/>
              <a:gd name="connsiteX74" fmla="*/ 1470255 w 3512242"/>
              <a:gd name="connsiteY74" fmla="*/ 1346538 h 3683242"/>
              <a:gd name="connsiteX75" fmla="*/ 1479003 w 3512242"/>
              <a:gd name="connsiteY75" fmla="*/ 1330084 h 3683242"/>
              <a:gd name="connsiteX76" fmla="*/ 1434847 w 3512242"/>
              <a:gd name="connsiteY76" fmla="*/ 1220320 h 3683242"/>
              <a:gd name="connsiteX77" fmla="*/ 1399856 w 3512242"/>
              <a:gd name="connsiteY77" fmla="*/ 1213655 h 3683242"/>
              <a:gd name="connsiteX78" fmla="*/ 1753309 w 3512242"/>
              <a:gd name="connsiteY78" fmla="*/ 2 h 3683242"/>
              <a:gd name="connsiteX79" fmla="*/ 1823708 w 3512242"/>
              <a:gd name="connsiteY79" fmla="*/ 38118 h 3683242"/>
              <a:gd name="connsiteX80" fmla="*/ 2704944 w 3512242"/>
              <a:gd name="connsiteY80" fmla="*/ 1517120 h 3683242"/>
              <a:gd name="connsiteX81" fmla="*/ 2672244 w 3512242"/>
              <a:gd name="connsiteY81" fmla="*/ 2602055 h 3683242"/>
              <a:gd name="connsiteX82" fmla="*/ 1754767 w 3512242"/>
              <a:gd name="connsiteY82" fmla="*/ 3032363 h 3683242"/>
              <a:gd name="connsiteX83" fmla="*/ 1752476 w 3512242"/>
              <a:gd name="connsiteY83" fmla="*/ 3032363 h 3683242"/>
              <a:gd name="connsiteX84" fmla="*/ 835415 w 3512242"/>
              <a:gd name="connsiteY84" fmla="*/ 2602055 h 3683242"/>
              <a:gd name="connsiteX85" fmla="*/ 802714 w 3512242"/>
              <a:gd name="connsiteY85" fmla="*/ 1517120 h 3683242"/>
              <a:gd name="connsiteX86" fmla="*/ 1683535 w 3512242"/>
              <a:gd name="connsiteY86" fmla="*/ 38118 h 3683242"/>
              <a:gd name="connsiteX87" fmla="*/ 1753309 w 3512242"/>
              <a:gd name="connsiteY87" fmla="*/ 2 h 3683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3512242" h="3683242">
                <a:moveTo>
                  <a:pt x="928933" y="2977585"/>
                </a:moveTo>
                <a:cubicBezTo>
                  <a:pt x="939556" y="2977376"/>
                  <a:pt x="950178" y="2979251"/>
                  <a:pt x="959967" y="2983000"/>
                </a:cubicBezTo>
                <a:cubicBezTo>
                  <a:pt x="969965" y="2986749"/>
                  <a:pt x="979129" y="2992581"/>
                  <a:pt x="986835" y="2999662"/>
                </a:cubicBezTo>
                <a:cubicBezTo>
                  <a:pt x="994542" y="3006952"/>
                  <a:pt x="1000999" y="3015492"/>
                  <a:pt x="1005581" y="3025073"/>
                </a:cubicBezTo>
                <a:cubicBezTo>
                  <a:pt x="1011413" y="3047359"/>
                  <a:pt x="1014745" y="3062773"/>
                  <a:pt x="1038906" y="3075061"/>
                </a:cubicBezTo>
                <a:cubicBezTo>
                  <a:pt x="1069106" y="3093806"/>
                  <a:pt x="1123468" y="3115676"/>
                  <a:pt x="1193242" y="3133796"/>
                </a:cubicBezTo>
                <a:cubicBezTo>
                  <a:pt x="1332582" y="3170246"/>
                  <a:pt x="1533989" y="3194198"/>
                  <a:pt x="1756017" y="3194198"/>
                </a:cubicBezTo>
                <a:cubicBezTo>
                  <a:pt x="1978253" y="3194198"/>
                  <a:pt x="2179660" y="3170037"/>
                  <a:pt x="2319209" y="3133796"/>
                </a:cubicBezTo>
                <a:cubicBezTo>
                  <a:pt x="2388983" y="3115676"/>
                  <a:pt x="2443344" y="3093598"/>
                  <a:pt x="2473545" y="3075061"/>
                </a:cubicBezTo>
                <a:cubicBezTo>
                  <a:pt x="2489582" y="3062773"/>
                  <a:pt x="2502079" y="3053815"/>
                  <a:pt x="2507286" y="3024864"/>
                </a:cubicBezTo>
                <a:cubicBezTo>
                  <a:pt x="2512077" y="3015284"/>
                  <a:pt x="2518742" y="3006536"/>
                  <a:pt x="2526656" y="2999454"/>
                </a:cubicBezTo>
                <a:cubicBezTo>
                  <a:pt x="2534779" y="2992373"/>
                  <a:pt x="2544152" y="2986749"/>
                  <a:pt x="2554149" y="2983208"/>
                </a:cubicBezTo>
                <a:cubicBezTo>
                  <a:pt x="2564355" y="2979667"/>
                  <a:pt x="2575186" y="2978001"/>
                  <a:pt x="2585808" y="2978418"/>
                </a:cubicBezTo>
                <a:cubicBezTo>
                  <a:pt x="2596431" y="2978834"/>
                  <a:pt x="2607053" y="2981334"/>
                  <a:pt x="2616842" y="2985708"/>
                </a:cubicBezTo>
                <a:cubicBezTo>
                  <a:pt x="2626631" y="2990290"/>
                  <a:pt x="2635587" y="2996538"/>
                  <a:pt x="2643086" y="3004245"/>
                </a:cubicBezTo>
                <a:cubicBezTo>
                  <a:pt x="2650584" y="3011951"/>
                  <a:pt x="2656416" y="3021115"/>
                  <a:pt x="2660373" y="3031113"/>
                </a:cubicBezTo>
                <a:cubicBezTo>
                  <a:pt x="2664330" y="3041110"/>
                  <a:pt x="2666205" y="3051941"/>
                  <a:pt x="2666205" y="3062564"/>
                </a:cubicBezTo>
                <a:cubicBezTo>
                  <a:pt x="2666205" y="3135671"/>
                  <a:pt x="2614759" y="3184825"/>
                  <a:pt x="2561439" y="3217734"/>
                </a:cubicBezTo>
                <a:cubicBezTo>
                  <a:pt x="2507911" y="3250642"/>
                  <a:pt x="2441261" y="3275011"/>
                  <a:pt x="2361490" y="3295839"/>
                </a:cubicBezTo>
                <a:cubicBezTo>
                  <a:pt x="2201946" y="3337287"/>
                  <a:pt x="1990333" y="3361447"/>
                  <a:pt x="1756225" y="3361447"/>
                </a:cubicBezTo>
                <a:cubicBezTo>
                  <a:pt x="1522326" y="3361447"/>
                  <a:pt x="1310712" y="3337495"/>
                  <a:pt x="1151169" y="3295839"/>
                </a:cubicBezTo>
                <a:cubicBezTo>
                  <a:pt x="1071397" y="3275011"/>
                  <a:pt x="1004748" y="3250642"/>
                  <a:pt x="951428" y="3217734"/>
                </a:cubicBezTo>
                <a:cubicBezTo>
                  <a:pt x="897899" y="3184825"/>
                  <a:pt x="846662" y="3135671"/>
                  <a:pt x="846662" y="3062564"/>
                </a:cubicBezTo>
                <a:cubicBezTo>
                  <a:pt x="846454" y="3051733"/>
                  <a:pt x="848537" y="3040694"/>
                  <a:pt x="852494" y="3030488"/>
                </a:cubicBezTo>
                <a:cubicBezTo>
                  <a:pt x="856451" y="3020282"/>
                  <a:pt x="862492" y="3010909"/>
                  <a:pt x="870198" y="3002995"/>
                </a:cubicBezTo>
                <a:cubicBezTo>
                  <a:pt x="877904" y="2995080"/>
                  <a:pt x="887069" y="2988832"/>
                  <a:pt x="897066" y="2984458"/>
                </a:cubicBezTo>
                <a:cubicBezTo>
                  <a:pt x="907064" y="2980084"/>
                  <a:pt x="917894" y="2977585"/>
                  <a:pt x="928933" y="2977585"/>
                </a:cubicBezTo>
                <a:close/>
                <a:moveTo>
                  <a:pt x="3001537" y="2748268"/>
                </a:moveTo>
                <a:cubicBezTo>
                  <a:pt x="3010077" y="2748476"/>
                  <a:pt x="3018408" y="2749726"/>
                  <a:pt x="3026322" y="2752225"/>
                </a:cubicBezTo>
                <a:cubicBezTo>
                  <a:pt x="3166079" y="2794298"/>
                  <a:pt x="3279800" y="2843452"/>
                  <a:pt x="3364779" y="2903854"/>
                </a:cubicBezTo>
                <a:cubicBezTo>
                  <a:pt x="3449758" y="2964255"/>
                  <a:pt x="3512450" y="3044236"/>
                  <a:pt x="3512242" y="3140878"/>
                </a:cubicBezTo>
                <a:cubicBezTo>
                  <a:pt x="3512242" y="3245644"/>
                  <a:pt x="3438927" y="3327290"/>
                  <a:pt x="3342701" y="3389774"/>
                </a:cubicBezTo>
                <a:cubicBezTo>
                  <a:pt x="3246475" y="3452258"/>
                  <a:pt x="3117549" y="3503079"/>
                  <a:pt x="2960922" y="3545985"/>
                </a:cubicBezTo>
                <a:cubicBezTo>
                  <a:pt x="2647668" y="3631796"/>
                  <a:pt x="2224024" y="3683242"/>
                  <a:pt x="1756017" y="3683242"/>
                </a:cubicBezTo>
                <a:cubicBezTo>
                  <a:pt x="1288010" y="3683242"/>
                  <a:pt x="864366" y="3631796"/>
                  <a:pt x="551320" y="3545985"/>
                </a:cubicBezTo>
                <a:cubicBezTo>
                  <a:pt x="394692" y="3503079"/>
                  <a:pt x="265767" y="3452258"/>
                  <a:pt x="169541" y="3389774"/>
                </a:cubicBezTo>
                <a:cubicBezTo>
                  <a:pt x="73315" y="3327290"/>
                  <a:pt x="0" y="3245436"/>
                  <a:pt x="0" y="3140878"/>
                </a:cubicBezTo>
                <a:cubicBezTo>
                  <a:pt x="0" y="3045069"/>
                  <a:pt x="61026" y="2964464"/>
                  <a:pt x="144755" y="2903854"/>
                </a:cubicBezTo>
                <a:cubicBezTo>
                  <a:pt x="228693" y="2843244"/>
                  <a:pt x="341373" y="2794506"/>
                  <a:pt x="480921" y="2752642"/>
                </a:cubicBezTo>
                <a:cubicBezTo>
                  <a:pt x="481754" y="2752225"/>
                  <a:pt x="482587" y="2752017"/>
                  <a:pt x="483420" y="2751809"/>
                </a:cubicBezTo>
                <a:cubicBezTo>
                  <a:pt x="527992" y="2739104"/>
                  <a:pt x="574231" y="2764930"/>
                  <a:pt x="586728" y="2809503"/>
                </a:cubicBezTo>
                <a:cubicBezTo>
                  <a:pt x="599224" y="2853866"/>
                  <a:pt x="573398" y="2900313"/>
                  <a:pt x="529034" y="2912810"/>
                </a:cubicBezTo>
                <a:cubicBezTo>
                  <a:pt x="400524" y="2951342"/>
                  <a:pt x="302424" y="2996332"/>
                  <a:pt x="242647" y="3039445"/>
                </a:cubicBezTo>
                <a:cubicBezTo>
                  <a:pt x="182662" y="3082768"/>
                  <a:pt x="167041" y="3115885"/>
                  <a:pt x="167041" y="3140670"/>
                </a:cubicBezTo>
                <a:cubicBezTo>
                  <a:pt x="167041" y="3162748"/>
                  <a:pt x="187453" y="3201696"/>
                  <a:pt x="260351" y="3248976"/>
                </a:cubicBezTo>
                <a:cubicBezTo>
                  <a:pt x="333250" y="3296256"/>
                  <a:pt x="449262" y="3344160"/>
                  <a:pt x="595267" y="3384150"/>
                </a:cubicBezTo>
                <a:cubicBezTo>
                  <a:pt x="887485" y="3464130"/>
                  <a:pt x="1300090" y="3515367"/>
                  <a:pt x="1755809" y="3515367"/>
                </a:cubicBezTo>
                <a:cubicBezTo>
                  <a:pt x="2211527" y="3515367"/>
                  <a:pt x="2624340" y="3464339"/>
                  <a:pt x="2916558" y="3384150"/>
                </a:cubicBezTo>
                <a:cubicBezTo>
                  <a:pt x="3062772" y="3344160"/>
                  <a:pt x="3178784" y="3296256"/>
                  <a:pt x="3251682" y="3248976"/>
                </a:cubicBezTo>
                <a:cubicBezTo>
                  <a:pt x="3324581" y="3201696"/>
                  <a:pt x="3344992" y="3162748"/>
                  <a:pt x="3344992" y="3140670"/>
                </a:cubicBezTo>
                <a:cubicBezTo>
                  <a:pt x="3344992" y="3117551"/>
                  <a:pt x="3328955" y="3083601"/>
                  <a:pt x="3267720" y="3040071"/>
                </a:cubicBezTo>
                <a:cubicBezTo>
                  <a:pt x="3206485" y="2996540"/>
                  <a:pt x="3106927" y="2951134"/>
                  <a:pt x="2978001" y="2912393"/>
                </a:cubicBezTo>
                <a:cubicBezTo>
                  <a:pt x="2941969" y="2901979"/>
                  <a:pt x="2917183" y="2868863"/>
                  <a:pt x="2917392" y="2831372"/>
                </a:cubicBezTo>
                <a:cubicBezTo>
                  <a:pt x="2917600" y="2785134"/>
                  <a:pt x="2955299" y="2748060"/>
                  <a:pt x="3001537" y="2748268"/>
                </a:cubicBezTo>
                <a:close/>
                <a:moveTo>
                  <a:pt x="1399856" y="1213655"/>
                </a:moveTo>
                <a:cubicBezTo>
                  <a:pt x="1370697" y="1214488"/>
                  <a:pt x="1343828" y="1230526"/>
                  <a:pt x="1329457" y="1256144"/>
                </a:cubicBezTo>
                <a:cubicBezTo>
                  <a:pt x="1329457" y="1256352"/>
                  <a:pt x="1329249" y="1256769"/>
                  <a:pt x="1329249" y="1256769"/>
                </a:cubicBezTo>
                <a:cubicBezTo>
                  <a:pt x="1329040" y="1256769"/>
                  <a:pt x="1328832" y="1257394"/>
                  <a:pt x="1328624" y="1257602"/>
                </a:cubicBezTo>
                <a:cubicBezTo>
                  <a:pt x="1326958" y="1260518"/>
                  <a:pt x="1325500" y="1263434"/>
                  <a:pt x="1324250" y="1266558"/>
                </a:cubicBezTo>
                <a:cubicBezTo>
                  <a:pt x="1325708" y="1263226"/>
                  <a:pt x="1326333" y="1261559"/>
                  <a:pt x="1327166" y="1259685"/>
                </a:cubicBezTo>
                <a:cubicBezTo>
                  <a:pt x="1326541" y="1260518"/>
                  <a:pt x="1326124" y="1261143"/>
                  <a:pt x="1325291" y="1262393"/>
                </a:cubicBezTo>
                <a:cubicBezTo>
                  <a:pt x="1321751" y="1267808"/>
                  <a:pt x="1316127" y="1276139"/>
                  <a:pt x="1309254" y="1286553"/>
                </a:cubicBezTo>
                <a:cubicBezTo>
                  <a:pt x="1295507" y="1307173"/>
                  <a:pt x="1276345" y="1336749"/>
                  <a:pt x="1254059" y="1372365"/>
                </a:cubicBezTo>
                <a:cubicBezTo>
                  <a:pt x="1209695" y="1443597"/>
                  <a:pt x="1153043" y="1540031"/>
                  <a:pt x="1102639" y="1645629"/>
                </a:cubicBezTo>
                <a:cubicBezTo>
                  <a:pt x="1052235" y="1751228"/>
                  <a:pt x="1007663" y="1865157"/>
                  <a:pt x="988918" y="1976796"/>
                </a:cubicBezTo>
                <a:cubicBezTo>
                  <a:pt x="970172" y="2088434"/>
                  <a:pt x="977046" y="2205697"/>
                  <a:pt x="1052235" y="2294841"/>
                </a:cubicBezTo>
                <a:cubicBezTo>
                  <a:pt x="1081394" y="2330457"/>
                  <a:pt x="1134089" y="2335872"/>
                  <a:pt x="1169914" y="2306504"/>
                </a:cubicBezTo>
                <a:cubicBezTo>
                  <a:pt x="1205530" y="2277137"/>
                  <a:pt x="1210737" y="2224442"/>
                  <a:pt x="1181577" y="2188618"/>
                </a:cubicBezTo>
                <a:cubicBezTo>
                  <a:pt x="1180953" y="2187784"/>
                  <a:pt x="1180536" y="2187160"/>
                  <a:pt x="1179911" y="2186535"/>
                </a:cubicBezTo>
                <a:cubicBezTo>
                  <a:pt x="1150127" y="2151335"/>
                  <a:pt x="1139713" y="2090726"/>
                  <a:pt x="1154084" y="2004706"/>
                </a:cubicBezTo>
                <a:cubicBezTo>
                  <a:pt x="1168456" y="1918686"/>
                  <a:pt x="1207196" y="1815378"/>
                  <a:pt x="1253643" y="1718111"/>
                </a:cubicBezTo>
                <a:cubicBezTo>
                  <a:pt x="1300089" y="1620844"/>
                  <a:pt x="1353826" y="1528992"/>
                  <a:pt x="1396107" y="1461093"/>
                </a:cubicBezTo>
                <a:cubicBezTo>
                  <a:pt x="1417143" y="1427143"/>
                  <a:pt x="1435472" y="1399233"/>
                  <a:pt x="1448802" y="1379030"/>
                </a:cubicBezTo>
                <a:cubicBezTo>
                  <a:pt x="1455467" y="1368824"/>
                  <a:pt x="1460674" y="1360909"/>
                  <a:pt x="1464840" y="1354661"/>
                </a:cubicBezTo>
                <a:cubicBezTo>
                  <a:pt x="1466922" y="1351745"/>
                  <a:pt x="1468589" y="1349037"/>
                  <a:pt x="1470255" y="1346538"/>
                </a:cubicBezTo>
                <a:cubicBezTo>
                  <a:pt x="1471921" y="1344039"/>
                  <a:pt x="1470671" y="1350495"/>
                  <a:pt x="1479003" y="1330084"/>
                </a:cubicBezTo>
                <a:cubicBezTo>
                  <a:pt x="1497123" y="1287595"/>
                  <a:pt x="1477336" y="1238440"/>
                  <a:pt x="1434847" y="1220320"/>
                </a:cubicBezTo>
                <a:cubicBezTo>
                  <a:pt x="1423808" y="1215529"/>
                  <a:pt x="1411936" y="1213238"/>
                  <a:pt x="1399856" y="1213655"/>
                </a:cubicBezTo>
                <a:close/>
                <a:moveTo>
                  <a:pt x="1753309" y="2"/>
                </a:moveTo>
                <a:cubicBezTo>
                  <a:pt x="1781635" y="-206"/>
                  <a:pt x="1808295" y="14165"/>
                  <a:pt x="1823708" y="38118"/>
                </a:cubicBezTo>
                <a:cubicBezTo>
                  <a:pt x="1823708" y="38118"/>
                  <a:pt x="2362530" y="868325"/>
                  <a:pt x="2704944" y="1517120"/>
                </a:cubicBezTo>
                <a:cubicBezTo>
                  <a:pt x="2929263" y="1942638"/>
                  <a:pt x="2878651" y="2331498"/>
                  <a:pt x="2672244" y="2602055"/>
                </a:cubicBezTo>
                <a:cubicBezTo>
                  <a:pt x="2465838" y="2872612"/>
                  <a:pt x="2116967" y="3027365"/>
                  <a:pt x="1754767" y="3032363"/>
                </a:cubicBezTo>
                <a:cubicBezTo>
                  <a:pt x="1753934" y="3032363"/>
                  <a:pt x="1753309" y="3032363"/>
                  <a:pt x="1752476" y="3032363"/>
                </a:cubicBezTo>
                <a:cubicBezTo>
                  <a:pt x="1390483" y="3027365"/>
                  <a:pt x="1041613" y="2872612"/>
                  <a:pt x="835415" y="2602055"/>
                </a:cubicBezTo>
                <a:cubicBezTo>
                  <a:pt x="629008" y="2331498"/>
                  <a:pt x="578396" y="1942430"/>
                  <a:pt x="802714" y="1517120"/>
                </a:cubicBezTo>
                <a:cubicBezTo>
                  <a:pt x="1144920" y="868325"/>
                  <a:pt x="1683535" y="38118"/>
                  <a:pt x="1683535" y="38118"/>
                </a:cubicBezTo>
                <a:cubicBezTo>
                  <a:pt x="1698947" y="14374"/>
                  <a:pt x="1725191" y="211"/>
                  <a:pt x="1753309" y="2"/>
                </a:cubicBezTo>
                <a:close/>
              </a:path>
            </a:pathLst>
          </a:custGeom>
          <a:solidFill>
            <a:schemeClr val="accent6"/>
          </a:solidFill>
          <a:ln w="0">
            <a:noFill/>
            <a:prstDash val="solid"/>
            <a:round/>
            <a:headEnd/>
            <a:tailEnd/>
          </a:ln>
        </p:spPr>
        <p:txBody>
          <a:bodyPr rtlCol="0" anchor="ctr"/>
          <a:lstStyle/>
          <a:p>
            <a:endParaRPr lang="en-US"/>
          </a:p>
        </p:txBody>
      </p:sp>
    </p:spTree>
    <p:extLst>
      <p:ext uri="{BB962C8B-B14F-4D97-AF65-F5344CB8AC3E}">
        <p14:creationId xmlns:p14="http://schemas.microsoft.com/office/powerpoint/2010/main" val="1012041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F9B508E-61CB-4CE1-8AA0-0B720EEAA92B}"/>
              </a:ext>
            </a:extLst>
          </p:cNvPr>
          <p:cNvGraphicFramePr>
            <a:graphicFrameLocks noChangeAspect="1"/>
          </p:cNvGraphicFramePr>
          <p:nvPr>
            <p:custDataLst>
              <p:tags r:id="rId2"/>
            </p:custDataLst>
            <p:extLst>
              <p:ext uri="{D42A27DB-BD31-4B8C-83A1-F6EECF244321}">
                <p14:modId xmlns:p14="http://schemas.microsoft.com/office/powerpoint/2010/main" val="11847639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99" name="think-cell Slide" r:id="rId4" imgW="360" imgH="360" progId="TCLayout.ActiveDocument.1">
                  <p:embed/>
                </p:oleObj>
              </mc:Choice>
              <mc:Fallback>
                <p:oleObj name="think-cell Slide" r:id="rId4" imgW="360" imgH="360" progId="TCLayout.ActiveDocument.1">
                  <p:embed/>
                  <p:pic>
                    <p:nvPicPr>
                      <p:cNvPr id="4" name="Object 3" hidden="1">
                        <a:extLst>
                          <a:ext uri="{FF2B5EF4-FFF2-40B4-BE49-F238E27FC236}">
                            <a16:creationId xmlns:a16="http://schemas.microsoft.com/office/drawing/2014/main" id="{AF9B508E-61CB-4CE1-8AA0-0B720EEAA92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FBACE47-7F3F-4CFD-B6A8-73F313D65992}"/>
              </a:ext>
            </a:extLst>
          </p:cNvPr>
          <p:cNvSpPr>
            <a:spLocks noGrp="1"/>
          </p:cNvSpPr>
          <p:nvPr>
            <p:ph type="title"/>
          </p:nvPr>
        </p:nvSpPr>
        <p:spPr>
          <a:xfrm>
            <a:off x="407989" y="553165"/>
            <a:ext cx="5912129" cy="728787"/>
          </a:xfrm>
        </p:spPr>
        <p:txBody>
          <a:bodyPr vert="horz"/>
          <a:lstStyle/>
          <a:p>
            <a:r>
              <a:rPr lang="es-ES_tradnl" sz="2800" dirty="0"/>
              <a:t>En el mundo sanitario es difícil introducir las innovaciones tecnológicas</a:t>
            </a:r>
            <a:endParaRPr lang="en-US" dirty="0"/>
          </a:p>
        </p:txBody>
      </p:sp>
      <p:sp>
        <p:nvSpPr>
          <p:cNvPr id="7" name="Rectangle 6">
            <a:extLst>
              <a:ext uri="{FF2B5EF4-FFF2-40B4-BE49-F238E27FC236}">
                <a16:creationId xmlns:a16="http://schemas.microsoft.com/office/drawing/2014/main" id="{46B34662-4025-4634-850E-153EE98EAD74}"/>
              </a:ext>
            </a:extLst>
          </p:cNvPr>
          <p:cNvSpPr/>
          <p:nvPr/>
        </p:nvSpPr>
        <p:spPr>
          <a:xfrm>
            <a:off x="6471138" y="0"/>
            <a:ext cx="5720861" cy="6858000"/>
          </a:xfrm>
          <a:prstGeom prst="rect">
            <a:avLst/>
          </a:prstGeom>
          <a:solidFill>
            <a:srgbClr val="5CA5DB"/>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90000"/>
              </a:lnSpc>
              <a:spcBef>
                <a:spcPts val="400"/>
              </a:spcBef>
              <a:buSzPct val="100000"/>
            </a:pPr>
            <a:endParaRPr lang="en-US" b="0" dirty="0" err="1">
              <a:solidFill>
                <a:schemeClr val="tx1"/>
              </a:solidFill>
              <a:sym typeface="+mn-lt"/>
            </a:endParaRPr>
          </a:p>
        </p:txBody>
      </p:sp>
      <p:sp>
        <p:nvSpPr>
          <p:cNvPr id="10" name="Freeform: Shape 9">
            <a:extLst>
              <a:ext uri="{FF2B5EF4-FFF2-40B4-BE49-F238E27FC236}">
                <a16:creationId xmlns:a16="http://schemas.microsoft.com/office/drawing/2014/main" id="{62711D09-D4B2-42F9-9122-0994122E4C0F}"/>
              </a:ext>
            </a:extLst>
          </p:cNvPr>
          <p:cNvSpPr>
            <a:spLocks noChangeAspect="1"/>
          </p:cNvSpPr>
          <p:nvPr/>
        </p:nvSpPr>
        <p:spPr>
          <a:xfrm>
            <a:off x="7554173" y="1700867"/>
            <a:ext cx="3600000" cy="3599700"/>
          </a:xfrm>
          <a:custGeom>
            <a:avLst/>
            <a:gdLst>
              <a:gd name="connsiteX0" fmla="*/ 496634 w 3600000"/>
              <a:gd name="connsiteY0" fmla="*/ 3351382 h 3599700"/>
              <a:gd name="connsiteX1" fmla="*/ 496634 w 3600000"/>
              <a:gd name="connsiteY1" fmla="*/ 3474942 h 3599700"/>
              <a:gd name="connsiteX2" fmla="*/ 3102166 w 3600000"/>
              <a:gd name="connsiteY2" fmla="*/ 3474942 h 3599700"/>
              <a:gd name="connsiteX3" fmla="*/ 3102166 w 3600000"/>
              <a:gd name="connsiteY3" fmla="*/ 3351382 h 3599700"/>
              <a:gd name="connsiteX4" fmla="*/ 744952 w 3600000"/>
              <a:gd name="connsiteY4" fmla="*/ 3103066 h 3599700"/>
              <a:gd name="connsiteX5" fmla="*/ 744952 w 3600000"/>
              <a:gd name="connsiteY5" fmla="*/ 3226624 h 3599700"/>
              <a:gd name="connsiteX6" fmla="*/ 2853849 w 3600000"/>
              <a:gd name="connsiteY6" fmla="*/ 3226624 h 3599700"/>
              <a:gd name="connsiteX7" fmla="*/ 2855048 w 3600000"/>
              <a:gd name="connsiteY7" fmla="*/ 3226624 h 3599700"/>
              <a:gd name="connsiteX8" fmla="*/ 2855048 w 3600000"/>
              <a:gd name="connsiteY8" fmla="*/ 3103066 h 3599700"/>
              <a:gd name="connsiteX9" fmla="*/ 2730290 w 3600000"/>
              <a:gd name="connsiteY9" fmla="*/ 2854748 h 3599700"/>
              <a:gd name="connsiteX10" fmla="*/ 2730290 w 3600000"/>
              <a:gd name="connsiteY10" fmla="*/ 2978307 h 3599700"/>
              <a:gd name="connsiteX11" fmla="*/ 3475242 w 3600000"/>
              <a:gd name="connsiteY11" fmla="*/ 2978307 h 3599700"/>
              <a:gd name="connsiteX12" fmla="*/ 3475242 w 3600000"/>
              <a:gd name="connsiteY12" fmla="*/ 2854748 h 3599700"/>
              <a:gd name="connsiteX13" fmla="*/ 123560 w 3600000"/>
              <a:gd name="connsiteY13" fmla="*/ 2853548 h 3599700"/>
              <a:gd name="connsiteX14" fmla="*/ 123560 w 3600000"/>
              <a:gd name="connsiteY14" fmla="*/ 2977107 h 3599700"/>
              <a:gd name="connsiteX15" fmla="*/ 868510 w 3600000"/>
              <a:gd name="connsiteY15" fmla="*/ 2977107 h 3599700"/>
              <a:gd name="connsiteX16" fmla="*/ 868510 w 3600000"/>
              <a:gd name="connsiteY16" fmla="*/ 2853548 h 3599700"/>
              <a:gd name="connsiteX17" fmla="*/ 2234855 w 3600000"/>
              <a:gd name="connsiteY17" fmla="*/ 2358114 h 3599700"/>
              <a:gd name="connsiteX18" fmla="*/ 2234855 w 3600000"/>
              <a:gd name="connsiteY18" fmla="*/ 2481672 h 3599700"/>
              <a:gd name="connsiteX19" fmla="*/ 2358414 w 3600000"/>
              <a:gd name="connsiteY19" fmla="*/ 2481672 h 3599700"/>
              <a:gd name="connsiteX20" fmla="*/ 2358414 w 3600000"/>
              <a:gd name="connsiteY20" fmla="*/ 2358114 h 3599700"/>
              <a:gd name="connsiteX21" fmla="*/ 1861779 w 3600000"/>
              <a:gd name="connsiteY21" fmla="*/ 2358114 h 3599700"/>
              <a:gd name="connsiteX22" fmla="*/ 1861779 w 3600000"/>
              <a:gd name="connsiteY22" fmla="*/ 2978307 h 3599700"/>
              <a:gd name="connsiteX23" fmla="*/ 2110097 w 3600000"/>
              <a:gd name="connsiteY23" fmla="*/ 2978307 h 3599700"/>
              <a:gd name="connsiteX24" fmla="*/ 2110097 w 3600000"/>
              <a:gd name="connsiteY24" fmla="*/ 2358114 h 3599700"/>
              <a:gd name="connsiteX25" fmla="*/ 1488704 w 3600000"/>
              <a:gd name="connsiteY25" fmla="*/ 2358114 h 3599700"/>
              <a:gd name="connsiteX26" fmla="*/ 1488704 w 3600000"/>
              <a:gd name="connsiteY26" fmla="*/ 2978307 h 3599700"/>
              <a:gd name="connsiteX27" fmla="*/ 1737021 w 3600000"/>
              <a:gd name="connsiteY27" fmla="*/ 2978307 h 3599700"/>
              <a:gd name="connsiteX28" fmla="*/ 1737021 w 3600000"/>
              <a:gd name="connsiteY28" fmla="*/ 2358114 h 3599700"/>
              <a:gd name="connsiteX29" fmla="*/ 1241587 w 3600000"/>
              <a:gd name="connsiteY29" fmla="*/ 2358114 h 3599700"/>
              <a:gd name="connsiteX30" fmla="*/ 1241587 w 3600000"/>
              <a:gd name="connsiteY30" fmla="*/ 2481672 h 3599700"/>
              <a:gd name="connsiteX31" fmla="*/ 1365145 w 3600000"/>
              <a:gd name="connsiteY31" fmla="*/ 2481672 h 3599700"/>
              <a:gd name="connsiteX32" fmla="*/ 1365145 w 3600000"/>
              <a:gd name="connsiteY32" fmla="*/ 2358114 h 3599700"/>
              <a:gd name="connsiteX33" fmla="*/ 2978606 w 3600000"/>
              <a:gd name="connsiteY33" fmla="*/ 2234556 h 3599700"/>
              <a:gd name="connsiteX34" fmla="*/ 2978606 w 3600000"/>
              <a:gd name="connsiteY34" fmla="*/ 2358114 h 3599700"/>
              <a:gd name="connsiteX35" fmla="*/ 3102166 w 3600000"/>
              <a:gd name="connsiteY35" fmla="*/ 2358114 h 3599700"/>
              <a:gd name="connsiteX36" fmla="*/ 3102166 w 3600000"/>
              <a:gd name="connsiteY36" fmla="*/ 2234556 h 3599700"/>
              <a:gd name="connsiteX37" fmla="*/ 496634 w 3600000"/>
              <a:gd name="connsiteY37" fmla="*/ 2234556 h 3599700"/>
              <a:gd name="connsiteX38" fmla="*/ 496634 w 3600000"/>
              <a:gd name="connsiteY38" fmla="*/ 2358114 h 3599700"/>
              <a:gd name="connsiteX39" fmla="*/ 620194 w 3600000"/>
              <a:gd name="connsiteY39" fmla="*/ 2358114 h 3599700"/>
              <a:gd name="connsiteX40" fmla="*/ 620194 w 3600000"/>
              <a:gd name="connsiteY40" fmla="*/ 2234556 h 3599700"/>
              <a:gd name="connsiteX41" fmla="*/ 2916227 w 3600000"/>
              <a:gd name="connsiteY41" fmla="*/ 2108597 h 3599700"/>
              <a:gd name="connsiteX42" fmla="*/ 3164543 w 3600000"/>
              <a:gd name="connsiteY42" fmla="*/ 2108597 h 3599700"/>
              <a:gd name="connsiteX43" fmla="*/ 3226924 w 3600000"/>
              <a:gd name="connsiteY43" fmla="*/ 2170976 h 3599700"/>
              <a:gd name="connsiteX44" fmla="*/ 3226924 w 3600000"/>
              <a:gd name="connsiteY44" fmla="*/ 2419293 h 3599700"/>
              <a:gd name="connsiteX45" fmla="*/ 3164543 w 3600000"/>
              <a:gd name="connsiteY45" fmla="*/ 2481672 h 3599700"/>
              <a:gd name="connsiteX46" fmla="*/ 2916227 w 3600000"/>
              <a:gd name="connsiteY46" fmla="*/ 2481672 h 3599700"/>
              <a:gd name="connsiteX47" fmla="*/ 2853848 w 3600000"/>
              <a:gd name="connsiteY47" fmla="*/ 2419293 h 3599700"/>
              <a:gd name="connsiteX48" fmla="*/ 2853848 w 3600000"/>
              <a:gd name="connsiteY48" fmla="*/ 2170976 h 3599700"/>
              <a:gd name="connsiteX49" fmla="*/ 2916227 w 3600000"/>
              <a:gd name="connsiteY49" fmla="*/ 2108597 h 3599700"/>
              <a:gd name="connsiteX50" fmla="*/ 434255 w 3600000"/>
              <a:gd name="connsiteY50" fmla="*/ 2108597 h 3599700"/>
              <a:gd name="connsiteX51" fmla="*/ 682573 w 3600000"/>
              <a:gd name="connsiteY51" fmla="*/ 2108597 h 3599700"/>
              <a:gd name="connsiteX52" fmla="*/ 744952 w 3600000"/>
              <a:gd name="connsiteY52" fmla="*/ 2170976 h 3599700"/>
              <a:gd name="connsiteX53" fmla="*/ 744952 w 3600000"/>
              <a:gd name="connsiteY53" fmla="*/ 2419293 h 3599700"/>
              <a:gd name="connsiteX54" fmla="*/ 682573 w 3600000"/>
              <a:gd name="connsiteY54" fmla="*/ 2481672 h 3599700"/>
              <a:gd name="connsiteX55" fmla="*/ 434255 w 3600000"/>
              <a:gd name="connsiteY55" fmla="*/ 2481672 h 3599700"/>
              <a:gd name="connsiteX56" fmla="*/ 371876 w 3600000"/>
              <a:gd name="connsiteY56" fmla="*/ 2419293 h 3599700"/>
              <a:gd name="connsiteX57" fmla="*/ 371876 w 3600000"/>
              <a:gd name="connsiteY57" fmla="*/ 2170976 h 3599700"/>
              <a:gd name="connsiteX58" fmla="*/ 434255 w 3600000"/>
              <a:gd name="connsiteY58" fmla="*/ 2108597 h 3599700"/>
              <a:gd name="connsiteX59" fmla="*/ 2233655 w 3600000"/>
              <a:gd name="connsiteY59" fmla="*/ 1861479 h 3599700"/>
              <a:gd name="connsiteX60" fmla="*/ 2233655 w 3600000"/>
              <a:gd name="connsiteY60" fmla="*/ 1985038 h 3599700"/>
              <a:gd name="connsiteX61" fmla="*/ 2357213 w 3600000"/>
              <a:gd name="connsiteY61" fmla="*/ 1985038 h 3599700"/>
              <a:gd name="connsiteX62" fmla="*/ 2357213 w 3600000"/>
              <a:gd name="connsiteY62" fmla="*/ 1861479 h 3599700"/>
              <a:gd name="connsiteX63" fmla="*/ 1737021 w 3600000"/>
              <a:gd name="connsiteY63" fmla="*/ 1861479 h 3599700"/>
              <a:gd name="connsiteX64" fmla="*/ 1737021 w 3600000"/>
              <a:gd name="connsiteY64" fmla="*/ 1985038 h 3599700"/>
              <a:gd name="connsiteX65" fmla="*/ 1860580 w 3600000"/>
              <a:gd name="connsiteY65" fmla="*/ 1985038 h 3599700"/>
              <a:gd name="connsiteX66" fmla="*/ 1860580 w 3600000"/>
              <a:gd name="connsiteY66" fmla="*/ 1861479 h 3599700"/>
              <a:gd name="connsiteX67" fmla="*/ 1240387 w 3600000"/>
              <a:gd name="connsiteY67" fmla="*/ 1861479 h 3599700"/>
              <a:gd name="connsiteX68" fmla="*/ 1240387 w 3600000"/>
              <a:gd name="connsiteY68" fmla="*/ 1985038 h 3599700"/>
              <a:gd name="connsiteX69" fmla="*/ 1363945 w 3600000"/>
              <a:gd name="connsiteY69" fmla="*/ 1985038 h 3599700"/>
              <a:gd name="connsiteX70" fmla="*/ 1363945 w 3600000"/>
              <a:gd name="connsiteY70" fmla="*/ 1861479 h 3599700"/>
              <a:gd name="connsiteX71" fmla="*/ 2978606 w 3600000"/>
              <a:gd name="connsiteY71" fmla="*/ 1737921 h 3599700"/>
              <a:gd name="connsiteX72" fmla="*/ 2978606 w 3600000"/>
              <a:gd name="connsiteY72" fmla="*/ 1861479 h 3599700"/>
              <a:gd name="connsiteX73" fmla="*/ 3102166 w 3600000"/>
              <a:gd name="connsiteY73" fmla="*/ 1861479 h 3599700"/>
              <a:gd name="connsiteX74" fmla="*/ 3102166 w 3600000"/>
              <a:gd name="connsiteY74" fmla="*/ 1737921 h 3599700"/>
              <a:gd name="connsiteX75" fmla="*/ 496634 w 3600000"/>
              <a:gd name="connsiteY75" fmla="*/ 1737921 h 3599700"/>
              <a:gd name="connsiteX76" fmla="*/ 496634 w 3600000"/>
              <a:gd name="connsiteY76" fmla="*/ 1861479 h 3599700"/>
              <a:gd name="connsiteX77" fmla="*/ 620194 w 3600000"/>
              <a:gd name="connsiteY77" fmla="*/ 1861479 h 3599700"/>
              <a:gd name="connsiteX78" fmla="*/ 620194 w 3600000"/>
              <a:gd name="connsiteY78" fmla="*/ 1737921 h 3599700"/>
              <a:gd name="connsiteX79" fmla="*/ 2171276 w 3600000"/>
              <a:gd name="connsiteY79" fmla="*/ 1736721 h 3599700"/>
              <a:gd name="connsiteX80" fmla="*/ 2419593 w 3600000"/>
              <a:gd name="connsiteY80" fmla="*/ 1736721 h 3599700"/>
              <a:gd name="connsiteX81" fmla="*/ 2481972 w 3600000"/>
              <a:gd name="connsiteY81" fmla="*/ 1799100 h 3599700"/>
              <a:gd name="connsiteX82" fmla="*/ 2481972 w 3600000"/>
              <a:gd name="connsiteY82" fmla="*/ 2047417 h 3599700"/>
              <a:gd name="connsiteX83" fmla="*/ 2419593 w 3600000"/>
              <a:gd name="connsiteY83" fmla="*/ 2109796 h 3599700"/>
              <a:gd name="connsiteX84" fmla="*/ 2171276 w 3600000"/>
              <a:gd name="connsiteY84" fmla="*/ 2109796 h 3599700"/>
              <a:gd name="connsiteX85" fmla="*/ 2108897 w 3600000"/>
              <a:gd name="connsiteY85" fmla="*/ 2047417 h 3599700"/>
              <a:gd name="connsiteX86" fmla="*/ 2108897 w 3600000"/>
              <a:gd name="connsiteY86" fmla="*/ 1799100 h 3599700"/>
              <a:gd name="connsiteX87" fmla="*/ 2171276 w 3600000"/>
              <a:gd name="connsiteY87" fmla="*/ 1736721 h 3599700"/>
              <a:gd name="connsiteX88" fmla="*/ 1674642 w 3600000"/>
              <a:gd name="connsiteY88" fmla="*/ 1736721 h 3599700"/>
              <a:gd name="connsiteX89" fmla="*/ 1922959 w 3600000"/>
              <a:gd name="connsiteY89" fmla="*/ 1736721 h 3599700"/>
              <a:gd name="connsiteX90" fmla="*/ 1985339 w 3600000"/>
              <a:gd name="connsiteY90" fmla="*/ 1799100 h 3599700"/>
              <a:gd name="connsiteX91" fmla="*/ 1985339 w 3600000"/>
              <a:gd name="connsiteY91" fmla="*/ 2047417 h 3599700"/>
              <a:gd name="connsiteX92" fmla="*/ 1922959 w 3600000"/>
              <a:gd name="connsiteY92" fmla="*/ 2109796 h 3599700"/>
              <a:gd name="connsiteX93" fmla="*/ 1674642 w 3600000"/>
              <a:gd name="connsiteY93" fmla="*/ 2109796 h 3599700"/>
              <a:gd name="connsiteX94" fmla="*/ 1612262 w 3600000"/>
              <a:gd name="connsiteY94" fmla="*/ 2047417 h 3599700"/>
              <a:gd name="connsiteX95" fmla="*/ 1612262 w 3600000"/>
              <a:gd name="connsiteY95" fmla="*/ 1799100 h 3599700"/>
              <a:gd name="connsiteX96" fmla="*/ 1674642 w 3600000"/>
              <a:gd name="connsiteY96" fmla="*/ 1736721 h 3599700"/>
              <a:gd name="connsiteX97" fmla="*/ 1179206 w 3600000"/>
              <a:gd name="connsiteY97" fmla="*/ 1736721 h 3599700"/>
              <a:gd name="connsiteX98" fmla="*/ 1427524 w 3600000"/>
              <a:gd name="connsiteY98" fmla="*/ 1736721 h 3599700"/>
              <a:gd name="connsiteX99" fmla="*/ 1489903 w 3600000"/>
              <a:gd name="connsiteY99" fmla="*/ 1799100 h 3599700"/>
              <a:gd name="connsiteX100" fmla="*/ 1489903 w 3600000"/>
              <a:gd name="connsiteY100" fmla="*/ 2047417 h 3599700"/>
              <a:gd name="connsiteX101" fmla="*/ 1427524 w 3600000"/>
              <a:gd name="connsiteY101" fmla="*/ 2109796 h 3599700"/>
              <a:gd name="connsiteX102" fmla="*/ 1179206 w 3600000"/>
              <a:gd name="connsiteY102" fmla="*/ 2109796 h 3599700"/>
              <a:gd name="connsiteX103" fmla="*/ 1116827 w 3600000"/>
              <a:gd name="connsiteY103" fmla="*/ 2047417 h 3599700"/>
              <a:gd name="connsiteX104" fmla="*/ 1116827 w 3600000"/>
              <a:gd name="connsiteY104" fmla="*/ 1799100 h 3599700"/>
              <a:gd name="connsiteX105" fmla="*/ 1179206 w 3600000"/>
              <a:gd name="connsiteY105" fmla="*/ 1736721 h 3599700"/>
              <a:gd name="connsiteX106" fmla="*/ 2916227 w 3600000"/>
              <a:gd name="connsiteY106" fmla="*/ 1611963 h 3599700"/>
              <a:gd name="connsiteX107" fmla="*/ 3164543 w 3600000"/>
              <a:gd name="connsiteY107" fmla="*/ 1611963 h 3599700"/>
              <a:gd name="connsiteX108" fmla="*/ 3226924 w 3600000"/>
              <a:gd name="connsiteY108" fmla="*/ 1674342 h 3599700"/>
              <a:gd name="connsiteX109" fmla="*/ 3226924 w 3600000"/>
              <a:gd name="connsiteY109" fmla="*/ 1922660 h 3599700"/>
              <a:gd name="connsiteX110" fmla="*/ 3164543 w 3600000"/>
              <a:gd name="connsiteY110" fmla="*/ 1985039 h 3599700"/>
              <a:gd name="connsiteX111" fmla="*/ 2916227 w 3600000"/>
              <a:gd name="connsiteY111" fmla="*/ 1985039 h 3599700"/>
              <a:gd name="connsiteX112" fmla="*/ 2853848 w 3600000"/>
              <a:gd name="connsiteY112" fmla="*/ 1922660 h 3599700"/>
              <a:gd name="connsiteX113" fmla="*/ 2853848 w 3600000"/>
              <a:gd name="connsiteY113" fmla="*/ 1674342 h 3599700"/>
              <a:gd name="connsiteX114" fmla="*/ 2916227 w 3600000"/>
              <a:gd name="connsiteY114" fmla="*/ 1611963 h 3599700"/>
              <a:gd name="connsiteX115" fmla="*/ 434255 w 3600000"/>
              <a:gd name="connsiteY115" fmla="*/ 1611963 h 3599700"/>
              <a:gd name="connsiteX116" fmla="*/ 682573 w 3600000"/>
              <a:gd name="connsiteY116" fmla="*/ 1611963 h 3599700"/>
              <a:gd name="connsiteX117" fmla="*/ 744952 w 3600000"/>
              <a:gd name="connsiteY117" fmla="*/ 1674342 h 3599700"/>
              <a:gd name="connsiteX118" fmla="*/ 744952 w 3600000"/>
              <a:gd name="connsiteY118" fmla="*/ 1922660 h 3599700"/>
              <a:gd name="connsiteX119" fmla="*/ 682573 w 3600000"/>
              <a:gd name="connsiteY119" fmla="*/ 1985039 h 3599700"/>
              <a:gd name="connsiteX120" fmla="*/ 434255 w 3600000"/>
              <a:gd name="connsiteY120" fmla="*/ 1985039 h 3599700"/>
              <a:gd name="connsiteX121" fmla="*/ 371876 w 3600000"/>
              <a:gd name="connsiteY121" fmla="*/ 1922660 h 3599700"/>
              <a:gd name="connsiteX122" fmla="*/ 371876 w 3600000"/>
              <a:gd name="connsiteY122" fmla="*/ 1674342 h 3599700"/>
              <a:gd name="connsiteX123" fmla="*/ 434255 w 3600000"/>
              <a:gd name="connsiteY123" fmla="*/ 1611963 h 3599700"/>
              <a:gd name="connsiteX124" fmla="*/ 2233655 w 3600000"/>
              <a:gd name="connsiteY124" fmla="*/ 1364845 h 3599700"/>
              <a:gd name="connsiteX125" fmla="*/ 2233655 w 3600000"/>
              <a:gd name="connsiteY125" fmla="*/ 1488403 h 3599700"/>
              <a:gd name="connsiteX126" fmla="*/ 2357213 w 3600000"/>
              <a:gd name="connsiteY126" fmla="*/ 1488403 h 3599700"/>
              <a:gd name="connsiteX127" fmla="*/ 2357213 w 3600000"/>
              <a:gd name="connsiteY127" fmla="*/ 1364845 h 3599700"/>
              <a:gd name="connsiteX128" fmla="*/ 1737021 w 3600000"/>
              <a:gd name="connsiteY128" fmla="*/ 1364845 h 3599700"/>
              <a:gd name="connsiteX129" fmla="*/ 1737021 w 3600000"/>
              <a:gd name="connsiteY129" fmla="*/ 1488403 h 3599700"/>
              <a:gd name="connsiteX130" fmla="*/ 1860580 w 3600000"/>
              <a:gd name="connsiteY130" fmla="*/ 1488403 h 3599700"/>
              <a:gd name="connsiteX131" fmla="*/ 1860580 w 3600000"/>
              <a:gd name="connsiteY131" fmla="*/ 1364845 h 3599700"/>
              <a:gd name="connsiteX132" fmla="*/ 1240387 w 3600000"/>
              <a:gd name="connsiteY132" fmla="*/ 1364845 h 3599700"/>
              <a:gd name="connsiteX133" fmla="*/ 1240387 w 3600000"/>
              <a:gd name="connsiteY133" fmla="*/ 1488403 h 3599700"/>
              <a:gd name="connsiteX134" fmla="*/ 1363945 w 3600000"/>
              <a:gd name="connsiteY134" fmla="*/ 1488403 h 3599700"/>
              <a:gd name="connsiteX135" fmla="*/ 1363945 w 3600000"/>
              <a:gd name="connsiteY135" fmla="*/ 1364845 h 3599700"/>
              <a:gd name="connsiteX136" fmla="*/ 2978606 w 3600000"/>
              <a:gd name="connsiteY136" fmla="*/ 1241286 h 3599700"/>
              <a:gd name="connsiteX137" fmla="*/ 2978606 w 3600000"/>
              <a:gd name="connsiteY137" fmla="*/ 1364845 h 3599700"/>
              <a:gd name="connsiteX138" fmla="*/ 3102166 w 3600000"/>
              <a:gd name="connsiteY138" fmla="*/ 1364845 h 3599700"/>
              <a:gd name="connsiteX139" fmla="*/ 3102166 w 3600000"/>
              <a:gd name="connsiteY139" fmla="*/ 1241286 h 3599700"/>
              <a:gd name="connsiteX140" fmla="*/ 496634 w 3600000"/>
              <a:gd name="connsiteY140" fmla="*/ 1241286 h 3599700"/>
              <a:gd name="connsiteX141" fmla="*/ 496634 w 3600000"/>
              <a:gd name="connsiteY141" fmla="*/ 1364845 h 3599700"/>
              <a:gd name="connsiteX142" fmla="*/ 620194 w 3600000"/>
              <a:gd name="connsiteY142" fmla="*/ 1364845 h 3599700"/>
              <a:gd name="connsiteX143" fmla="*/ 620194 w 3600000"/>
              <a:gd name="connsiteY143" fmla="*/ 1241286 h 3599700"/>
              <a:gd name="connsiteX144" fmla="*/ 2171276 w 3600000"/>
              <a:gd name="connsiteY144" fmla="*/ 1240087 h 3599700"/>
              <a:gd name="connsiteX145" fmla="*/ 2419593 w 3600000"/>
              <a:gd name="connsiteY145" fmla="*/ 1240087 h 3599700"/>
              <a:gd name="connsiteX146" fmla="*/ 2481972 w 3600000"/>
              <a:gd name="connsiteY146" fmla="*/ 1302466 h 3599700"/>
              <a:gd name="connsiteX147" fmla="*/ 2481972 w 3600000"/>
              <a:gd name="connsiteY147" fmla="*/ 1550784 h 3599700"/>
              <a:gd name="connsiteX148" fmla="*/ 2419593 w 3600000"/>
              <a:gd name="connsiteY148" fmla="*/ 1613163 h 3599700"/>
              <a:gd name="connsiteX149" fmla="*/ 2171276 w 3600000"/>
              <a:gd name="connsiteY149" fmla="*/ 1613163 h 3599700"/>
              <a:gd name="connsiteX150" fmla="*/ 2108897 w 3600000"/>
              <a:gd name="connsiteY150" fmla="*/ 1550784 h 3599700"/>
              <a:gd name="connsiteX151" fmla="*/ 2108897 w 3600000"/>
              <a:gd name="connsiteY151" fmla="*/ 1302466 h 3599700"/>
              <a:gd name="connsiteX152" fmla="*/ 2171276 w 3600000"/>
              <a:gd name="connsiteY152" fmla="*/ 1240087 h 3599700"/>
              <a:gd name="connsiteX153" fmla="*/ 1674642 w 3600000"/>
              <a:gd name="connsiteY153" fmla="*/ 1240087 h 3599700"/>
              <a:gd name="connsiteX154" fmla="*/ 1922959 w 3600000"/>
              <a:gd name="connsiteY154" fmla="*/ 1240087 h 3599700"/>
              <a:gd name="connsiteX155" fmla="*/ 1985339 w 3600000"/>
              <a:gd name="connsiteY155" fmla="*/ 1302466 h 3599700"/>
              <a:gd name="connsiteX156" fmla="*/ 1985339 w 3600000"/>
              <a:gd name="connsiteY156" fmla="*/ 1550784 h 3599700"/>
              <a:gd name="connsiteX157" fmla="*/ 1922959 w 3600000"/>
              <a:gd name="connsiteY157" fmla="*/ 1613163 h 3599700"/>
              <a:gd name="connsiteX158" fmla="*/ 1674642 w 3600000"/>
              <a:gd name="connsiteY158" fmla="*/ 1613163 h 3599700"/>
              <a:gd name="connsiteX159" fmla="*/ 1612262 w 3600000"/>
              <a:gd name="connsiteY159" fmla="*/ 1550784 h 3599700"/>
              <a:gd name="connsiteX160" fmla="*/ 1612262 w 3600000"/>
              <a:gd name="connsiteY160" fmla="*/ 1302466 h 3599700"/>
              <a:gd name="connsiteX161" fmla="*/ 1674642 w 3600000"/>
              <a:gd name="connsiteY161" fmla="*/ 1240087 h 3599700"/>
              <a:gd name="connsiteX162" fmla="*/ 1179206 w 3600000"/>
              <a:gd name="connsiteY162" fmla="*/ 1240087 h 3599700"/>
              <a:gd name="connsiteX163" fmla="*/ 1427524 w 3600000"/>
              <a:gd name="connsiteY163" fmla="*/ 1240087 h 3599700"/>
              <a:gd name="connsiteX164" fmla="*/ 1489903 w 3600000"/>
              <a:gd name="connsiteY164" fmla="*/ 1302466 h 3599700"/>
              <a:gd name="connsiteX165" fmla="*/ 1489903 w 3600000"/>
              <a:gd name="connsiteY165" fmla="*/ 1550784 h 3599700"/>
              <a:gd name="connsiteX166" fmla="*/ 1427524 w 3600000"/>
              <a:gd name="connsiteY166" fmla="*/ 1613163 h 3599700"/>
              <a:gd name="connsiteX167" fmla="*/ 1179206 w 3600000"/>
              <a:gd name="connsiteY167" fmla="*/ 1613163 h 3599700"/>
              <a:gd name="connsiteX168" fmla="*/ 1116827 w 3600000"/>
              <a:gd name="connsiteY168" fmla="*/ 1550784 h 3599700"/>
              <a:gd name="connsiteX169" fmla="*/ 1116827 w 3600000"/>
              <a:gd name="connsiteY169" fmla="*/ 1302466 h 3599700"/>
              <a:gd name="connsiteX170" fmla="*/ 1179206 w 3600000"/>
              <a:gd name="connsiteY170" fmla="*/ 1240087 h 3599700"/>
              <a:gd name="connsiteX171" fmla="*/ 2916227 w 3600000"/>
              <a:gd name="connsiteY171" fmla="*/ 1116527 h 3599700"/>
              <a:gd name="connsiteX172" fmla="*/ 3164543 w 3600000"/>
              <a:gd name="connsiteY172" fmla="*/ 1116527 h 3599700"/>
              <a:gd name="connsiteX173" fmla="*/ 3226924 w 3600000"/>
              <a:gd name="connsiteY173" fmla="*/ 1178906 h 3599700"/>
              <a:gd name="connsiteX174" fmla="*/ 3226924 w 3600000"/>
              <a:gd name="connsiteY174" fmla="*/ 1427224 h 3599700"/>
              <a:gd name="connsiteX175" fmla="*/ 3164543 w 3600000"/>
              <a:gd name="connsiteY175" fmla="*/ 1488403 h 3599700"/>
              <a:gd name="connsiteX176" fmla="*/ 2916227 w 3600000"/>
              <a:gd name="connsiteY176" fmla="*/ 1488403 h 3599700"/>
              <a:gd name="connsiteX177" fmla="*/ 2853848 w 3600000"/>
              <a:gd name="connsiteY177" fmla="*/ 1426024 h 3599700"/>
              <a:gd name="connsiteX178" fmla="*/ 2853848 w 3600000"/>
              <a:gd name="connsiteY178" fmla="*/ 1178906 h 3599700"/>
              <a:gd name="connsiteX179" fmla="*/ 2916227 w 3600000"/>
              <a:gd name="connsiteY179" fmla="*/ 1116527 h 3599700"/>
              <a:gd name="connsiteX180" fmla="*/ 434255 w 3600000"/>
              <a:gd name="connsiteY180" fmla="*/ 1116527 h 3599700"/>
              <a:gd name="connsiteX181" fmla="*/ 682573 w 3600000"/>
              <a:gd name="connsiteY181" fmla="*/ 1116527 h 3599700"/>
              <a:gd name="connsiteX182" fmla="*/ 744952 w 3600000"/>
              <a:gd name="connsiteY182" fmla="*/ 1178906 h 3599700"/>
              <a:gd name="connsiteX183" fmla="*/ 744952 w 3600000"/>
              <a:gd name="connsiteY183" fmla="*/ 1427224 h 3599700"/>
              <a:gd name="connsiteX184" fmla="*/ 682573 w 3600000"/>
              <a:gd name="connsiteY184" fmla="*/ 1488403 h 3599700"/>
              <a:gd name="connsiteX185" fmla="*/ 434255 w 3600000"/>
              <a:gd name="connsiteY185" fmla="*/ 1488403 h 3599700"/>
              <a:gd name="connsiteX186" fmla="*/ 371876 w 3600000"/>
              <a:gd name="connsiteY186" fmla="*/ 1426024 h 3599700"/>
              <a:gd name="connsiteX187" fmla="*/ 371876 w 3600000"/>
              <a:gd name="connsiteY187" fmla="*/ 1178906 h 3599700"/>
              <a:gd name="connsiteX188" fmla="*/ 434255 w 3600000"/>
              <a:gd name="connsiteY188" fmla="*/ 1116527 h 3599700"/>
              <a:gd name="connsiteX189" fmla="*/ 3036188 w 3600000"/>
              <a:gd name="connsiteY189" fmla="*/ 749450 h 3599700"/>
              <a:gd name="connsiteX190" fmla="*/ 2730290 w 3600000"/>
              <a:gd name="connsiteY190" fmla="*/ 851416 h 3599700"/>
              <a:gd name="connsiteX191" fmla="*/ 2730290 w 3600000"/>
              <a:gd name="connsiteY191" fmla="*/ 2729990 h 3599700"/>
              <a:gd name="connsiteX192" fmla="*/ 3475242 w 3600000"/>
              <a:gd name="connsiteY192" fmla="*/ 2729990 h 3599700"/>
              <a:gd name="connsiteX193" fmla="*/ 3475242 w 3600000"/>
              <a:gd name="connsiteY193" fmla="*/ 968977 h 3599700"/>
              <a:gd name="connsiteX194" fmla="*/ 563812 w 3600000"/>
              <a:gd name="connsiteY194" fmla="*/ 749450 h 3599700"/>
              <a:gd name="connsiteX195" fmla="*/ 123560 w 3600000"/>
              <a:gd name="connsiteY195" fmla="*/ 968977 h 3599700"/>
              <a:gd name="connsiteX196" fmla="*/ 123560 w 3600000"/>
              <a:gd name="connsiteY196" fmla="*/ 2729990 h 3599700"/>
              <a:gd name="connsiteX197" fmla="*/ 868510 w 3600000"/>
              <a:gd name="connsiteY197" fmla="*/ 2729990 h 3599700"/>
              <a:gd name="connsiteX198" fmla="*/ 868510 w 3600000"/>
              <a:gd name="connsiteY198" fmla="*/ 851416 h 3599700"/>
              <a:gd name="connsiteX199" fmla="*/ 1799400 w 3600000"/>
              <a:gd name="connsiteY199" fmla="*/ 132855 h 3599700"/>
              <a:gd name="connsiteX200" fmla="*/ 993269 w 3600000"/>
              <a:gd name="connsiteY200" fmla="*/ 594702 h 3599700"/>
              <a:gd name="connsiteX201" fmla="*/ 993269 w 3600000"/>
              <a:gd name="connsiteY201" fmla="*/ 2977107 h 3599700"/>
              <a:gd name="connsiteX202" fmla="*/ 1365145 w 3600000"/>
              <a:gd name="connsiteY202" fmla="*/ 2977107 h 3599700"/>
              <a:gd name="connsiteX203" fmla="*/ 1365145 w 3600000"/>
              <a:gd name="connsiteY203" fmla="*/ 2605231 h 3599700"/>
              <a:gd name="connsiteX204" fmla="*/ 1179207 w 3600000"/>
              <a:gd name="connsiteY204" fmla="*/ 2605231 h 3599700"/>
              <a:gd name="connsiteX205" fmla="*/ 1116828 w 3600000"/>
              <a:gd name="connsiteY205" fmla="*/ 2542852 h 3599700"/>
              <a:gd name="connsiteX206" fmla="*/ 1116828 w 3600000"/>
              <a:gd name="connsiteY206" fmla="*/ 2294534 h 3599700"/>
              <a:gd name="connsiteX207" fmla="*/ 1179207 w 3600000"/>
              <a:gd name="connsiteY207" fmla="*/ 2232155 h 3599700"/>
              <a:gd name="connsiteX208" fmla="*/ 2419594 w 3600000"/>
              <a:gd name="connsiteY208" fmla="*/ 2232155 h 3599700"/>
              <a:gd name="connsiteX209" fmla="*/ 2481973 w 3600000"/>
              <a:gd name="connsiteY209" fmla="*/ 2294534 h 3599700"/>
              <a:gd name="connsiteX210" fmla="*/ 2481973 w 3600000"/>
              <a:gd name="connsiteY210" fmla="*/ 2542852 h 3599700"/>
              <a:gd name="connsiteX211" fmla="*/ 2419594 w 3600000"/>
              <a:gd name="connsiteY211" fmla="*/ 2605231 h 3599700"/>
              <a:gd name="connsiteX212" fmla="*/ 2233655 w 3600000"/>
              <a:gd name="connsiteY212" fmla="*/ 2605231 h 3599700"/>
              <a:gd name="connsiteX213" fmla="*/ 2233655 w 3600000"/>
              <a:gd name="connsiteY213" fmla="*/ 2977107 h 3599700"/>
              <a:gd name="connsiteX214" fmla="*/ 2605531 w 3600000"/>
              <a:gd name="connsiteY214" fmla="*/ 2977107 h 3599700"/>
              <a:gd name="connsiteX215" fmla="*/ 2605531 w 3600000"/>
              <a:gd name="connsiteY215" fmla="*/ 593502 h 3599700"/>
              <a:gd name="connsiteX216" fmla="*/ 1800001 w 3600000"/>
              <a:gd name="connsiteY216" fmla="*/ 0 h 3599700"/>
              <a:gd name="connsiteX217" fmla="*/ 1830590 w 3600000"/>
              <a:gd name="connsiteY217" fmla="*/ 8097 h 3599700"/>
              <a:gd name="connsiteX218" fmla="*/ 2699100 w 3600000"/>
              <a:gd name="connsiteY218" fmla="*/ 504731 h 3599700"/>
              <a:gd name="connsiteX219" fmla="*/ 2730290 w 3600000"/>
              <a:gd name="connsiteY219" fmla="*/ 558714 h 3599700"/>
              <a:gd name="connsiteX220" fmla="*/ 2730290 w 3600000"/>
              <a:gd name="connsiteY220" fmla="*/ 720659 h 3599700"/>
              <a:gd name="connsiteX221" fmla="*/ 3020593 w 3600000"/>
              <a:gd name="connsiteY221" fmla="*/ 623492 h 3599700"/>
              <a:gd name="connsiteX222" fmla="*/ 3067378 w 3600000"/>
              <a:gd name="connsiteY222" fmla="*/ 627090 h 3599700"/>
              <a:gd name="connsiteX223" fmla="*/ 3564012 w 3600000"/>
              <a:gd name="connsiteY223" fmla="*/ 875408 h 3599700"/>
              <a:gd name="connsiteX224" fmla="*/ 3600000 w 3600000"/>
              <a:gd name="connsiteY224" fmla="*/ 930590 h 3599700"/>
              <a:gd name="connsiteX225" fmla="*/ 3600000 w 3600000"/>
              <a:gd name="connsiteY225" fmla="*/ 3040687 h 3599700"/>
              <a:gd name="connsiteX226" fmla="*/ 3537621 w 3600000"/>
              <a:gd name="connsiteY226" fmla="*/ 3103066 h 3599700"/>
              <a:gd name="connsiteX227" fmla="*/ 2978607 w 3600000"/>
              <a:gd name="connsiteY227" fmla="*/ 3103066 h 3599700"/>
              <a:gd name="connsiteX228" fmla="*/ 2978607 w 3600000"/>
              <a:gd name="connsiteY228" fmla="*/ 3226624 h 3599700"/>
              <a:gd name="connsiteX229" fmla="*/ 3164545 w 3600000"/>
              <a:gd name="connsiteY229" fmla="*/ 3226624 h 3599700"/>
              <a:gd name="connsiteX230" fmla="*/ 3226924 w 3600000"/>
              <a:gd name="connsiteY230" fmla="*/ 3289003 h 3599700"/>
              <a:gd name="connsiteX231" fmla="*/ 3226924 w 3600000"/>
              <a:gd name="connsiteY231" fmla="*/ 3537320 h 3599700"/>
              <a:gd name="connsiteX232" fmla="*/ 3164545 w 3600000"/>
              <a:gd name="connsiteY232" fmla="*/ 3599700 h 3599700"/>
              <a:gd name="connsiteX233" fmla="*/ 434255 w 3600000"/>
              <a:gd name="connsiteY233" fmla="*/ 3599700 h 3599700"/>
              <a:gd name="connsiteX234" fmla="*/ 371876 w 3600000"/>
              <a:gd name="connsiteY234" fmla="*/ 3537320 h 3599700"/>
              <a:gd name="connsiteX235" fmla="*/ 371876 w 3600000"/>
              <a:gd name="connsiteY235" fmla="*/ 3289003 h 3599700"/>
              <a:gd name="connsiteX236" fmla="*/ 434255 w 3600000"/>
              <a:gd name="connsiteY236" fmla="*/ 3226624 h 3599700"/>
              <a:gd name="connsiteX237" fmla="*/ 621393 w 3600000"/>
              <a:gd name="connsiteY237" fmla="*/ 3226624 h 3599700"/>
              <a:gd name="connsiteX238" fmla="*/ 621393 w 3600000"/>
              <a:gd name="connsiteY238" fmla="*/ 3103066 h 3599700"/>
              <a:gd name="connsiteX239" fmla="*/ 62379 w 3600000"/>
              <a:gd name="connsiteY239" fmla="*/ 3103066 h 3599700"/>
              <a:gd name="connsiteX240" fmla="*/ 0 w 3600000"/>
              <a:gd name="connsiteY240" fmla="*/ 3040687 h 3599700"/>
              <a:gd name="connsiteX241" fmla="*/ 0 w 3600000"/>
              <a:gd name="connsiteY241" fmla="*/ 930590 h 3599700"/>
              <a:gd name="connsiteX242" fmla="*/ 34789 w 3600000"/>
              <a:gd name="connsiteY242" fmla="*/ 875408 h 3599700"/>
              <a:gd name="connsiteX243" fmla="*/ 531423 w 3600000"/>
              <a:gd name="connsiteY243" fmla="*/ 627090 h 3599700"/>
              <a:gd name="connsiteX244" fmla="*/ 578207 w 3600000"/>
              <a:gd name="connsiteY244" fmla="*/ 623492 h 3599700"/>
              <a:gd name="connsiteX245" fmla="*/ 868510 w 3600000"/>
              <a:gd name="connsiteY245" fmla="*/ 720659 h 3599700"/>
              <a:gd name="connsiteX246" fmla="*/ 868510 w 3600000"/>
              <a:gd name="connsiteY246" fmla="*/ 558714 h 3599700"/>
              <a:gd name="connsiteX247" fmla="*/ 899700 w 3600000"/>
              <a:gd name="connsiteY247" fmla="*/ 504731 h 3599700"/>
              <a:gd name="connsiteX248" fmla="*/ 1769411 w 3600000"/>
              <a:gd name="connsiteY248" fmla="*/ 8097 h 3599700"/>
              <a:gd name="connsiteX249" fmla="*/ 1800001 w 3600000"/>
              <a:gd name="connsiteY249" fmla="*/ 0 h 359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3600000" h="3599700">
                <a:moveTo>
                  <a:pt x="496634" y="3351382"/>
                </a:moveTo>
                <a:lnTo>
                  <a:pt x="496634" y="3474942"/>
                </a:lnTo>
                <a:lnTo>
                  <a:pt x="3102166" y="3474942"/>
                </a:lnTo>
                <a:lnTo>
                  <a:pt x="3102166" y="3351382"/>
                </a:lnTo>
                <a:close/>
                <a:moveTo>
                  <a:pt x="744952" y="3103066"/>
                </a:moveTo>
                <a:lnTo>
                  <a:pt x="744952" y="3226624"/>
                </a:lnTo>
                <a:lnTo>
                  <a:pt x="2853849" y="3226624"/>
                </a:lnTo>
                <a:lnTo>
                  <a:pt x="2855048" y="3226624"/>
                </a:lnTo>
                <a:lnTo>
                  <a:pt x="2855048" y="3103066"/>
                </a:lnTo>
                <a:close/>
                <a:moveTo>
                  <a:pt x="2730290" y="2854748"/>
                </a:moveTo>
                <a:lnTo>
                  <a:pt x="2730290" y="2978307"/>
                </a:lnTo>
                <a:lnTo>
                  <a:pt x="3475242" y="2978307"/>
                </a:lnTo>
                <a:lnTo>
                  <a:pt x="3475242" y="2854748"/>
                </a:lnTo>
                <a:close/>
                <a:moveTo>
                  <a:pt x="123560" y="2853548"/>
                </a:moveTo>
                <a:lnTo>
                  <a:pt x="123560" y="2977107"/>
                </a:lnTo>
                <a:lnTo>
                  <a:pt x="868510" y="2977107"/>
                </a:lnTo>
                <a:lnTo>
                  <a:pt x="868510" y="2853548"/>
                </a:lnTo>
                <a:close/>
                <a:moveTo>
                  <a:pt x="2234855" y="2358114"/>
                </a:moveTo>
                <a:lnTo>
                  <a:pt x="2234855" y="2481672"/>
                </a:lnTo>
                <a:lnTo>
                  <a:pt x="2358414" y="2481672"/>
                </a:lnTo>
                <a:lnTo>
                  <a:pt x="2358414" y="2358114"/>
                </a:lnTo>
                <a:close/>
                <a:moveTo>
                  <a:pt x="1861779" y="2358114"/>
                </a:moveTo>
                <a:lnTo>
                  <a:pt x="1861779" y="2978307"/>
                </a:lnTo>
                <a:lnTo>
                  <a:pt x="2110097" y="2978307"/>
                </a:lnTo>
                <a:lnTo>
                  <a:pt x="2110097" y="2358114"/>
                </a:lnTo>
                <a:close/>
                <a:moveTo>
                  <a:pt x="1488704" y="2358114"/>
                </a:moveTo>
                <a:lnTo>
                  <a:pt x="1488704" y="2978307"/>
                </a:lnTo>
                <a:lnTo>
                  <a:pt x="1737021" y="2978307"/>
                </a:lnTo>
                <a:lnTo>
                  <a:pt x="1737021" y="2358114"/>
                </a:lnTo>
                <a:close/>
                <a:moveTo>
                  <a:pt x="1241587" y="2358114"/>
                </a:moveTo>
                <a:lnTo>
                  <a:pt x="1241587" y="2481672"/>
                </a:lnTo>
                <a:lnTo>
                  <a:pt x="1365145" y="2481672"/>
                </a:lnTo>
                <a:lnTo>
                  <a:pt x="1365145" y="2358114"/>
                </a:lnTo>
                <a:close/>
                <a:moveTo>
                  <a:pt x="2978606" y="2234556"/>
                </a:moveTo>
                <a:lnTo>
                  <a:pt x="2978606" y="2358114"/>
                </a:lnTo>
                <a:lnTo>
                  <a:pt x="3102166" y="2358114"/>
                </a:lnTo>
                <a:lnTo>
                  <a:pt x="3102166" y="2234556"/>
                </a:lnTo>
                <a:close/>
                <a:moveTo>
                  <a:pt x="496634" y="2234556"/>
                </a:moveTo>
                <a:lnTo>
                  <a:pt x="496634" y="2358114"/>
                </a:lnTo>
                <a:lnTo>
                  <a:pt x="620194" y="2358114"/>
                </a:lnTo>
                <a:lnTo>
                  <a:pt x="620194" y="2234556"/>
                </a:lnTo>
                <a:close/>
                <a:moveTo>
                  <a:pt x="2916227" y="2108597"/>
                </a:moveTo>
                <a:lnTo>
                  <a:pt x="3164543" y="2108597"/>
                </a:lnTo>
                <a:cubicBezTo>
                  <a:pt x="3199332" y="2108597"/>
                  <a:pt x="3226924" y="2136188"/>
                  <a:pt x="3226924" y="2170976"/>
                </a:cubicBezTo>
                <a:lnTo>
                  <a:pt x="3226924" y="2419293"/>
                </a:lnTo>
                <a:cubicBezTo>
                  <a:pt x="3226924" y="2454082"/>
                  <a:pt x="3199332" y="2481672"/>
                  <a:pt x="3164543" y="2481672"/>
                </a:cubicBezTo>
                <a:lnTo>
                  <a:pt x="2916227" y="2481672"/>
                </a:lnTo>
                <a:cubicBezTo>
                  <a:pt x="2881439" y="2481672"/>
                  <a:pt x="2853848" y="2454082"/>
                  <a:pt x="2853848" y="2419293"/>
                </a:cubicBezTo>
                <a:lnTo>
                  <a:pt x="2853848" y="2170976"/>
                </a:lnTo>
                <a:cubicBezTo>
                  <a:pt x="2853848" y="2136188"/>
                  <a:pt x="2881439" y="2108597"/>
                  <a:pt x="2916227" y="2108597"/>
                </a:cubicBezTo>
                <a:close/>
                <a:moveTo>
                  <a:pt x="434255" y="2108597"/>
                </a:moveTo>
                <a:lnTo>
                  <a:pt x="682573" y="2108597"/>
                </a:lnTo>
                <a:cubicBezTo>
                  <a:pt x="717361" y="2108597"/>
                  <a:pt x="744952" y="2136188"/>
                  <a:pt x="744952" y="2170976"/>
                </a:cubicBezTo>
                <a:lnTo>
                  <a:pt x="744952" y="2419293"/>
                </a:lnTo>
                <a:cubicBezTo>
                  <a:pt x="744952" y="2454082"/>
                  <a:pt x="717361" y="2481672"/>
                  <a:pt x="682573" y="2481672"/>
                </a:cubicBezTo>
                <a:lnTo>
                  <a:pt x="434255" y="2481672"/>
                </a:lnTo>
                <a:cubicBezTo>
                  <a:pt x="399466" y="2481672"/>
                  <a:pt x="371876" y="2454082"/>
                  <a:pt x="371876" y="2419293"/>
                </a:cubicBezTo>
                <a:lnTo>
                  <a:pt x="371876" y="2170976"/>
                </a:lnTo>
                <a:cubicBezTo>
                  <a:pt x="371876" y="2136188"/>
                  <a:pt x="399466" y="2108597"/>
                  <a:pt x="434255" y="2108597"/>
                </a:cubicBezTo>
                <a:close/>
                <a:moveTo>
                  <a:pt x="2233655" y="1861479"/>
                </a:moveTo>
                <a:lnTo>
                  <a:pt x="2233655" y="1985038"/>
                </a:lnTo>
                <a:lnTo>
                  <a:pt x="2357213" y="1985038"/>
                </a:lnTo>
                <a:lnTo>
                  <a:pt x="2357213" y="1861479"/>
                </a:lnTo>
                <a:close/>
                <a:moveTo>
                  <a:pt x="1737021" y="1861479"/>
                </a:moveTo>
                <a:lnTo>
                  <a:pt x="1737021" y="1985038"/>
                </a:lnTo>
                <a:lnTo>
                  <a:pt x="1860580" y="1985038"/>
                </a:lnTo>
                <a:lnTo>
                  <a:pt x="1860580" y="1861479"/>
                </a:lnTo>
                <a:close/>
                <a:moveTo>
                  <a:pt x="1240387" y="1861479"/>
                </a:moveTo>
                <a:lnTo>
                  <a:pt x="1240387" y="1985038"/>
                </a:lnTo>
                <a:lnTo>
                  <a:pt x="1363945" y="1985038"/>
                </a:lnTo>
                <a:lnTo>
                  <a:pt x="1363945" y="1861479"/>
                </a:lnTo>
                <a:close/>
                <a:moveTo>
                  <a:pt x="2978606" y="1737921"/>
                </a:moveTo>
                <a:lnTo>
                  <a:pt x="2978606" y="1861479"/>
                </a:lnTo>
                <a:lnTo>
                  <a:pt x="3102166" y="1861479"/>
                </a:lnTo>
                <a:lnTo>
                  <a:pt x="3102166" y="1737921"/>
                </a:lnTo>
                <a:close/>
                <a:moveTo>
                  <a:pt x="496634" y="1737921"/>
                </a:moveTo>
                <a:lnTo>
                  <a:pt x="496634" y="1861479"/>
                </a:lnTo>
                <a:lnTo>
                  <a:pt x="620194" y="1861479"/>
                </a:lnTo>
                <a:lnTo>
                  <a:pt x="620194" y="1737921"/>
                </a:lnTo>
                <a:close/>
                <a:moveTo>
                  <a:pt x="2171276" y="1736721"/>
                </a:moveTo>
                <a:lnTo>
                  <a:pt x="2419593" y="1736721"/>
                </a:lnTo>
                <a:cubicBezTo>
                  <a:pt x="2454382" y="1736721"/>
                  <a:pt x="2481972" y="1764312"/>
                  <a:pt x="2481972" y="1799100"/>
                </a:cubicBezTo>
                <a:lnTo>
                  <a:pt x="2481972" y="2047417"/>
                </a:lnTo>
                <a:cubicBezTo>
                  <a:pt x="2481972" y="2081006"/>
                  <a:pt x="2454382" y="2109796"/>
                  <a:pt x="2419593" y="2109796"/>
                </a:cubicBezTo>
                <a:lnTo>
                  <a:pt x="2171276" y="2109796"/>
                </a:lnTo>
                <a:cubicBezTo>
                  <a:pt x="2136488" y="2109796"/>
                  <a:pt x="2108897" y="2082206"/>
                  <a:pt x="2108897" y="2047417"/>
                </a:cubicBezTo>
                <a:lnTo>
                  <a:pt x="2108897" y="1799100"/>
                </a:lnTo>
                <a:cubicBezTo>
                  <a:pt x="2108897" y="1764312"/>
                  <a:pt x="2136488" y="1736721"/>
                  <a:pt x="2171276" y="1736721"/>
                </a:cubicBezTo>
                <a:close/>
                <a:moveTo>
                  <a:pt x="1674642" y="1736721"/>
                </a:moveTo>
                <a:lnTo>
                  <a:pt x="1922959" y="1736721"/>
                </a:lnTo>
                <a:cubicBezTo>
                  <a:pt x="1957747" y="1736721"/>
                  <a:pt x="1985339" y="1764312"/>
                  <a:pt x="1985339" y="1799100"/>
                </a:cubicBezTo>
                <a:lnTo>
                  <a:pt x="1985339" y="2047417"/>
                </a:lnTo>
                <a:cubicBezTo>
                  <a:pt x="1985339" y="2081006"/>
                  <a:pt x="1957747" y="2109796"/>
                  <a:pt x="1922959" y="2109796"/>
                </a:cubicBezTo>
                <a:lnTo>
                  <a:pt x="1674642" y="2109796"/>
                </a:lnTo>
                <a:cubicBezTo>
                  <a:pt x="1639854" y="2109796"/>
                  <a:pt x="1612262" y="2082206"/>
                  <a:pt x="1612262" y="2047417"/>
                </a:cubicBezTo>
                <a:lnTo>
                  <a:pt x="1612262" y="1799100"/>
                </a:lnTo>
                <a:cubicBezTo>
                  <a:pt x="1612262" y="1764312"/>
                  <a:pt x="1639854" y="1736721"/>
                  <a:pt x="1674642" y="1736721"/>
                </a:cubicBezTo>
                <a:close/>
                <a:moveTo>
                  <a:pt x="1179206" y="1736721"/>
                </a:moveTo>
                <a:lnTo>
                  <a:pt x="1427524" y="1736721"/>
                </a:lnTo>
                <a:cubicBezTo>
                  <a:pt x="1462312" y="1736721"/>
                  <a:pt x="1489903" y="1764312"/>
                  <a:pt x="1489903" y="1799100"/>
                </a:cubicBezTo>
                <a:lnTo>
                  <a:pt x="1489903" y="2047417"/>
                </a:lnTo>
                <a:cubicBezTo>
                  <a:pt x="1488703" y="2081006"/>
                  <a:pt x="1461113" y="2109796"/>
                  <a:pt x="1427524" y="2109796"/>
                </a:cubicBezTo>
                <a:lnTo>
                  <a:pt x="1179206" y="2109796"/>
                </a:lnTo>
                <a:cubicBezTo>
                  <a:pt x="1144418" y="2109796"/>
                  <a:pt x="1116827" y="2082206"/>
                  <a:pt x="1116827" y="2047417"/>
                </a:cubicBezTo>
                <a:lnTo>
                  <a:pt x="1116827" y="1799100"/>
                </a:lnTo>
                <a:cubicBezTo>
                  <a:pt x="1116827" y="1764312"/>
                  <a:pt x="1144418" y="1736721"/>
                  <a:pt x="1179206" y="1736721"/>
                </a:cubicBezTo>
                <a:close/>
                <a:moveTo>
                  <a:pt x="2916227" y="1611963"/>
                </a:moveTo>
                <a:lnTo>
                  <a:pt x="3164543" y="1611963"/>
                </a:lnTo>
                <a:cubicBezTo>
                  <a:pt x="3199332" y="1611963"/>
                  <a:pt x="3226924" y="1639554"/>
                  <a:pt x="3226924" y="1674342"/>
                </a:cubicBezTo>
                <a:lnTo>
                  <a:pt x="3226924" y="1922660"/>
                </a:lnTo>
                <a:cubicBezTo>
                  <a:pt x="3226924" y="1957447"/>
                  <a:pt x="3199332" y="1985039"/>
                  <a:pt x="3164543" y="1985039"/>
                </a:cubicBezTo>
                <a:lnTo>
                  <a:pt x="2916227" y="1985039"/>
                </a:lnTo>
                <a:cubicBezTo>
                  <a:pt x="2881439" y="1985039"/>
                  <a:pt x="2853848" y="1957447"/>
                  <a:pt x="2853848" y="1922660"/>
                </a:cubicBezTo>
                <a:lnTo>
                  <a:pt x="2853848" y="1674342"/>
                </a:lnTo>
                <a:cubicBezTo>
                  <a:pt x="2853848" y="1639554"/>
                  <a:pt x="2881439" y="1611963"/>
                  <a:pt x="2916227" y="1611963"/>
                </a:cubicBezTo>
                <a:close/>
                <a:moveTo>
                  <a:pt x="434255" y="1611963"/>
                </a:moveTo>
                <a:lnTo>
                  <a:pt x="682573" y="1611963"/>
                </a:lnTo>
                <a:cubicBezTo>
                  <a:pt x="717361" y="1611963"/>
                  <a:pt x="744952" y="1639554"/>
                  <a:pt x="744952" y="1674342"/>
                </a:cubicBezTo>
                <a:lnTo>
                  <a:pt x="744952" y="1922660"/>
                </a:lnTo>
                <a:cubicBezTo>
                  <a:pt x="744952" y="1957447"/>
                  <a:pt x="717361" y="1985039"/>
                  <a:pt x="682573" y="1985039"/>
                </a:cubicBezTo>
                <a:lnTo>
                  <a:pt x="434255" y="1985039"/>
                </a:lnTo>
                <a:cubicBezTo>
                  <a:pt x="399466" y="1985039"/>
                  <a:pt x="371876" y="1957447"/>
                  <a:pt x="371876" y="1922660"/>
                </a:cubicBezTo>
                <a:lnTo>
                  <a:pt x="371876" y="1674342"/>
                </a:lnTo>
                <a:cubicBezTo>
                  <a:pt x="371876" y="1639554"/>
                  <a:pt x="399466" y="1611963"/>
                  <a:pt x="434255" y="1611963"/>
                </a:cubicBezTo>
                <a:close/>
                <a:moveTo>
                  <a:pt x="2233655" y="1364845"/>
                </a:moveTo>
                <a:lnTo>
                  <a:pt x="2233655" y="1488403"/>
                </a:lnTo>
                <a:lnTo>
                  <a:pt x="2357213" y="1488403"/>
                </a:lnTo>
                <a:lnTo>
                  <a:pt x="2357213" y="1364845"/>
                </a:lnTo>
                <a:close/>
                <a:moveTo>
                  <a:pt x="1737021" y="1364845"/>
                </a:moveTo>
                <a:lnTo>
                  <a:pt x="1737021" y="1488403"/>
                </a:lnTo>
                <a:lnTo>
                  <a:pt x="1860580" y="1488403"/>
                </a:lnTo>
                <a:lnTo>
                  <a:pt x="1860580" y="1364845"/>
                </a:lnTo>
                <a:close/>
                <a:moveTo>
                  <a:pt x="1240387" y="1364845"/>
                </a:moveTo>
                <a:lnTo>
                  <a:pt x="1240387" y="1488403"/>
                </a:lnTo>
                <a:lnTo>
                  <a:pt x="1363945" y="1488403"/>
                </a:lnTo>
                <a:lnTo>
                  <a:pt x="1363945" y="1364845"/>
                </a:lnTo>
                <a:close/>
                <a:moveTo>
                  <a:pt x="2978606" y="1241286"/>
                </a:moveTo>
                <a:lnTo>
                  <a:pt x="2978606" y="1364845"/>
                </a:lnTo>
                <a:lnTo>
                  <a:pt x="3102166" y="1364845"/>
                </a:lnTo>
                <a:lnTo>
                  <a:pt x="3102166" y="1241286"/>
                </a:lnTo>
                <a:close/>
                <a:moveTo>
                  <a:pt x="496634" y="1241286"/>
                </a:moveTo>
                <a:lnTo>
                  <a:pt x="496634" y="1364845"/>
                </a:lnTo>
                <a:lnTo>
                  <a:pt x="620194" y="1364845"/>
                </a:lnTo>
                <a:lnTo>
                  <a:pt x="620194" y="1241286"/>
                </a:lnTo>
                <a:close/>
                <a:moveTo>
                  <a:pt x="2171276" y="1240087"/>
                </a:moveTo>
                <a:lnTo>
                  <a:pt x="2419593" y="1240087"/>
                </a:lnTo>
                <a:cubicBezTo>
                  <a:pt x="2454382" y="1240087"/>
                  <a:pt x="2481972" y="1267677"/>
                  <a:pt x="2481972" y="1302466"/>
                </a:cubicBezTo>
                <a:lnTo>
                  <a:pt x="2481972" y="1550784"/>
                </a:lnTo>
                <a:cubicBezTo>
                  <a:pt x="2481972" y="1585571"/>
                  <a:pt x="2454382" y="1613163"/>
                  <a:pt x="2419593" y="1613163"/>
                </a:cubicBezTo>
                <a:lnTo>
                  <a:pt x="2171276" y="1613163"/>
                </a:lnTo>
                <a:cubicBezTo>
                  <a:pt x="2136488" y="1613163"/>
                  <a:pt x="2108897" y="1585571"/>
                  <a:pt x="2108897" y="1550784"/>
                </a:cubicBezTo>
                <a:lnTo>
                  <a:pt x="2108897" y="1302466"/>
                </a:lnTo>
                <a:cubicBezTo>
                  <a:pt x="2108897" y="1267677"/>
                  <a:pt x="2136488" y="1240087"/>
                  <a:pt x="2171276" y="1240087"/>
                </a:cubicBezTo>
                <a:close/>
                <a:moveTo>
                  <a:pt x="1674642" y="1240087"/>
                </a:moveTo>
                <a:lnTo>
                  <a:pt x="1922959" y="1240087"/>
                </a:lnTo>
                <a:cubicBezTo>
                  <a:pt x="1957747" y="1240087"/>
                  <a:pt x="1985339" y="1267677"/>
                  <a:pt x="1985339" y="1302466"/>
                </a:cubicBezTo>
                <a:lnTo>
                  <a:pt x="1985339" y="1550784"/>
                </a:lnTo>
                <a:cubicBezTo>
                  <a:pt x="1985339" y="1585571"/>
                  <a:pt x="1957747" y="1613163"/>
                  <a:pt x="1922959" y="1613163"/>
                </a:cubicBezTo>
                <a:lnTo>
                  <a:pt x="1674642" y="1613163"/>
                </a:lnTo>
                <a:cubicBezTo>
                  <a:pt x="1639854" y="1613163"/>
                  <a:pt x="1612262" y="1585571"/>
                  <a:pt x="1612262" y="1550784"/>
                </a:cubicBezTo>
                <a:lnTo>
                  <a:pt x="1612262" y="1302466"/>
                </a:lnTo>
                <a:cubicBezTo>
                  <a:pt x="1612262" y="1267677"/>
                  <a:pt x="1639854" y="1240087"/>
                  <a:pt x="1674642" y="1240087"/>
                </a:cubicBezTo>
                <a:close/>
                <a:moveTo>
                  <a:pt x="1179206" y="1240087"/>
                </a:moveTo>
                <a:lnTo>
                  <a:pt x="1427524" y="1240087"/>
                </a:lnTo>
                <a:cubicBezTo>
                  <a:pt x="1462312" y="1240087"/>
                  <a:pt x="1489903" y="1267677"/>
                  <a:pt x="1489903" y="1302466"/>
                </a:cubicBezTo>
                <a:lnTo>
                  <a:pt x="1489903" y="1550784"/>
                </a:lnTo>
                <a:cubicBezTo>
                  <a:pt x="1488703" y="1585571"/>
                  <a:pt x="1461113" y="1613163"/>
                  <a:pt x="1427524" y="1613163"/>
                </a:cubicBezTo>
                <a:lnTo>
                  <a:pt x="1179206" y="1613163"/>
                </a:lnTo>
                <a:cubicBezTo>
                  <a:pt x="1144418" y="1613163"/>
                  <a:pt x="1116827" y="1585571"/>
                  <a:pt x="1116827" y="1550784"/>
                </a:cubicBezTo>
                <a:lnTo>
                  <a:pt x="1116827" y="1302466"/>
                </a:lnTo>
                <a:cubicBezTo>
                  <a:pt x="1116827" y="1267677"/>
                  <a:pt x="1144418" y="1240087"/>
                  <a:pt x="1179206" y="1240087"/>
                </a:cubicBezTo>
                <a:close/>
                <a:moveTo>
                  <a:pt x="2916227" y="1116527"/>
                </a:moveTo>
                <a:lnTo>
                  <a:pt x="3164543" y="1116527"/>
                </a:lnTo>
                <a:cubicBezTo>
                  <a:pt x="3199332" y="1116527"/>
                  <a:pt x="3226924" y="1144119"/>
                  <a:pt x="3226924" y="1178906"/>
                </a:cubicBezTo>
                <a:lnTo>
                  <a:pt x="3226924" y="1427224"/>
                </a:lnTo>
                <a:cubicBezTo>
                  <a:pt x="3226924" y="1460813"/>
                  <a:pt x="3199332" y="1488403"/>
                  <a:pt x="3164543" y="1488403"/>
                </a:cubicBezTo>
                <a:lnTo>
                  <a:pt x="2916227" y="1488403"/>
                </a:lnTo>
                <a:cubicBezTo>
                  <a:pt x="2881439" y="1488403"/>
                  <a:pt x="2853848" y="1460813"/>
                  <a:pt x="2853848" y="1426024"/>
                </a:cubicBezTo>
                <a:lnTo>
                  <a:pt x="2853848" y="1178906"/>
                </a:lnTo>
                <a:cubicBezTo>
                  <a:pt x="2853848" y="1144119"/>
                  <a:pt x="2881439" y="1116527"/>
                  <a:pt x="2916227" y="1116527"/>
                </a:cubicBezTo>
                <a:close/>
                <a:moveTo>
                  <a:pt x="434255" y="1116527"/>
                </a:moveTo>
                <a:lnTo>
                  <a:pt x="682573" y="1116527"/>
                </a:lnTo>
                <a:cubicBezTo>
                  <a:pt x="717361" y="1116527"/>
                  <a:pt x="744952" y="1144119"/>
                  <a:pt x="744952" y="1178906"/>
                </a:cubicBezTo>
                <a:lnTo>
                  <a:pt x="744952" y="1427224"/>
                </a:lnTo>
                <a:cubicBezTo>
                  <a:pt x="744952" y="1460813"/>
                  <a:pt x="717361" y="1488403"/>
                  <a:pt x="682573" y="1488403"/>
                </a:cubicBezTo>
                <a:lnTo>
                  <a:pt x="434255" y="1488403"/>
                </a:lnTo>
                <a:cubicBezTo>
                  <a:pt x="399466" y="1488403"/>
                  <a:pt x="371876" y="1460813"/>
                  <a:pt x="371876" y="1426024"/>
                </a:cubicBezTo>
                <a:lnTo>
                  <a:pt x="371876" y="1178906"/>
                </a:lnTo>
                <a:cubicBezTo>
                  <a:pt x="371876" y="1144119"/>
                  <a:pt x="399466" y="1116527"/>
                  <a:pt x="434255" y="1116527"/>
                </a:cubicBezTo>
                <a:close/>
                <a:moveTo>
                  <a:pt x="3036188" y="749450"/>
                </a:moveTo>
                <a:lnTo>
                  <a:pt x="2730290" y="851416"/>
                </a:lnTo>
                <a:lnTo>
                  <a:pt x="2730290" y="2729990"/>
                </a:lnTo>
                <a:lnTo>
                  <a:pt x="3475242" y="2729990"/>
                </a:lnTo>
                <a:lnTo>
                  <a:pt x="3475242" y="968977"/>
                </a:lnTo>
                <a:close/>
                <a:moveTo>
                  <a:pt x="563812" y="749450"/>
                </a:moveTo>
                <a:lnTo>
                  <a:pt x="123560" y="968977"/>
                </a:lnTo>
                <a:lnTo>
                  <a:pt x="123560" y="2729990"/>
                </a:lnTo>
                <a:lnTo>
                  <a:pt x="868510" y="2729990"/>
                </a:lnTo>
                <a:lnTo>
                  <a:pt x="868510" y="851416"/>
                </a:lnTo>
                <a:close/>
                <a:moveTo>
                  <a:pt x="1799400" y="132855"/>
                </a:moveTo>
                <a:lnTo>
                  <a:pt x="993269" y="594702"/>
                </a:lnTo>
                <a:lnTo>
                  <a:pt x="993269" y="2977107"/>
                </a:lnTo>
                <a:lnTo>
                  <a:pt x="1365145" y="2977107"/>
                </a:lnTo>
                <a:lnTo>
                  <a:pt x="1365145" y="2605231"/>
                </a:lnTo>
                <a:lnTo>
                  <a:pt x="1179207" y="2605231"/>
                </a:lnTo>
                <a:cubicBezTo>
                  <a:pt x="1144418" y="2605231"/>
                  <a:pt x="1116828" y="2577640"/>
                  <a:pt x="1116828" y="2542852"/>
                </a:cubicBezTo>
                <a:lnTo>
                  <a:pt x="1116828" y="2294534"/>
                </a:lnTo>
                <a:cubicBezTo>
                  <a:pt x="1116828" y="2259746"/>
                  <a:pt x="1144418" y="2232155"/>
                  <a:pt x="1179207" y="2232155"/>
                </a:cubicBezTo>
                <a:lnTo>
                  <a:pt x="2419594" y="2232155"/>
                </a:lnTo>
                <a:cubicBezTo>
                  <a:pt x="2454382" y="2232155"/>
                  <a:pt x="2481973" y="2259746"/>
                  <a:pt x="2481973" y="2294534"/>
                </a:cubicBezTo>
                <a:lnTo>
                  <a:pt x="2481973" y="2542852"/>
                </a:lnTo>
                <a:cubicBezTo>
                  <a:pt x="2481973" y="2577640"/>
                  <a:pt x="2454382" y="2605231"/>
                  <a:pt x="2419594" y="2605231"/>
                </a:cubicBezTo>
                <a:lnTo>
                  <a:pt x="2233655" y="2605231"/>
                </a:lnTo>
                <a:lnTo>
                  <a:pt x="2233655" y="2977107"/>
                </a:lnTo>
                <a:lnTo>
                  <a:pt x="2605531" y="2977107"/>
                </a:lnTo>
                <a:lnTo>
                  <a:pt x="2605531" y="593502"/>
                </a:lnTo>
                <a:close/>
                <a:moveTo>
                  <a:pt x="1800001" y="0"/>
                </a:moveTo>
                <a:cubicBezTo>
                  <a:pt x="1810497" y="0"/>
                  <a:pt x="1820993" y="2699"/>
                  <a:pt x="1830590" y="8097"/>
                </a:cubicBezTo>
                <a:lnTo>
                  <a:pt x="2699100" y="504731"/>
                </a:lnTo>
                <a:cubicBezTo>
                  <a:pt x="2718294" y="515528"/>
                  <a:pt x="2730290" y="535921"/>
                  <a:pt x="2730290" y="558714"/>
                </a:cubicBezTo>
                <a:lnTo>
                  <a:pt x="2730290" y="720659"/>
                </a:lnTo>
                <a:lnTo>
                  <a:pt x="3020593" y="623492"/>
                </a:lnTo>
                <a:cubicBezTo>
                  <a:pt x="3036188" y="618694"/>
                  <a:pt x="3052983" y="619893"/>
                  <a:pt x="3067378" y="627090"/>
                </a:cubicBezTo>
                <a:lnTo>
                  <a:pt x="3564012" y="875408"/>
                </a:lnTo>
                <a:cubicBezTo>
                  <a:pt x="3585605" y="885005"/>
                  <a:pt x="3598800" y="906598"/>
                  <a:pt x="3600000" y="930590"/>
                </a:cubicBezTo>
                <a:lnTo>
                  <a:pt x="3600000" y="3040687"/>
                </a:lnTo>
                <a:cubicBezTo>
                  <a:pt x="3600000" y="3075474"/>
                  <a:pt x="3572409" y="3103066"/>
                  <a:pt x="3537621" y="3103066"/>
                </a:cubicBezTo>
                <a:lnTo>
                  <a:pt x="2978607" y="3103066"/>
                </a:lnTo>
                <a:lnTo>
                  <a:pt x="2978607" y="3226624"/>
                </a:lnTo>
                <a:lnTo>
                  <a:pt x="3164545" y="3226624"/>
                </a:lnTo>
                <a:cubicBezTo>
                  <a:pt x="3199334" y="3226624"/>
                  <a:pt x="3226924" y="3254214"/>
                  <a:pt x="3226924" y="3289003"/>
                </a:cubicBezTo>
                <a:lnTo>
                  <a:pt x="3226924" y="3537320"/>
                </a:lnTo>
                <a:cubicBezTo>
                  <a:pt x="3226924" y="3572109"/>
                  <a:pt x="3199334" y="3599700"/>
                  <a:pt x="3164545" y="3599700"/>
                </a:cubicBezTo>
                <a:lnTo>
                  <a:pt x="434255" y="3599700"/>
                </a:lnTo>
                <a:cubicBezTo>
                  <a:pt x="399467" y="3599700"/>
                  <a:pt x="371876" y="3572109"/>
                  <a:pt x="371876" y="3537320"/>
                </a:cubicBezTo>
                <a:lnTo>
                  <a:pt x="371876" y="3289003"/>
                </a:lnTo>
                <a:cubicBezTo>
                  <a:pt x="371876" y="3254214"/>
                  <a:pt x="399467" y="3226624"/>
                  <a:pt x="434255" y="3226624"/>
                </a:cubicBezTo>
                <a:lnTo>
                  <a:pt x="621393" y="3226624"/>
                </a:lnTo>
                <a:lnTo>
                  <a:pt x="621393" y="3103066"/>
                </a:lnTo>
                <a:lnTo>
                  <a:pt x="62379" y="3103066"/>
                </a:lnTo>
                <a:cubicBezTo>
                  <a:pt x="27591" y="3103066"/>
                  <a:pt x="0" y="3075474"/>
                  <a:pt x="0" y="3040687"/>
                </a:cubicBezTo>
                <a:lnTo>
                  <a:pt x="0" y="930590"/>
                </a:lnTo>
                <a:cubicBezTo>
                  <a:pt x="0" y="906598"/>
                  <a:pt x="13196" y="885005"/>
                  <a:pt x="34789" y="875408"/>
                </a:cubicBezTo>
                <a:lnTo>
                  <a:pt x="531423" y="627090"/>
                </a:lnTo>
                <a:cubicBezTo>
                  <a:pt x="545819" y="619893"/>
                  <a:pt x="562613" y="618694"/>
                  <a:pt x="578207" y="623492"/>
                </a:cubicBezTo>
                <a:lnTo>
                  <a:pt x="868510" y="720659"/>
                </a:lnTo>
                <a:lnTo>
                  <a:pt x="868510" y="558714"/>
                </a:lnTo>
                <a:cubicBezTo>
                  <a:pt x="868510" y="535921"/>
                  <a:pt x="880506" y="515528"/>
                  <a:pt x="899700" y="504731"/>
                </a:cubicBezTo>
                <a:lnTo>
                  <a:pt x="1769411" y="8097"/>
                </a:lnTo>
                <a:cubicBezTo>
                  <a:pt x="1779008" y="2699"/>
                  <a:pt x="1789505" y="0"/>
                  <a:pt x="1800001" y="0"/>
                </a:cubicBezTo>
                <a:close/>
              </a:path>
            </a:pathLst>
          </a:cu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latin typeface="+mn-lt"/>
            </a:endParaRPr>
          </a:p>
        </p:txBody>
      </p:sp>
      <p:sp>
        <p:nvSpPr>
          <p:cNvPr id="8" name="Freeform: Shape 7">
            <a:extLst>
              <a:ext uri="{FF2B5EF4-FFF2-40B4-BE49-F238E27FC236}">
                <a16:creationId xmlns:a16="http://schemas.microsoft.com/office/drawing/2014/main" id="{83A95463-B2E9-435B-B0B4-CF9251D9F61C}"/>
              </a:ext>
            </a:extLst>
          </p:cNvPr>
          <p:cNvSpPr>
            <a:spLocks noChangeAspect="1"/>
          </p:cNvSpPr>
          <p:nvPr/>
        </p:nvSpPr>
        <p:spPr>
          <a:xfrm>
            <a:off x="8939307" y="1980662"/>
            <a:ext cx="802949" cy="802949"/>
          </a:xfrm>
          <a:custGeom>
            <a:avLst/>
            <a:gdLst>
              <a:gd name="connsiteX0" fmla="*/ 557813 w 1237987"/>
              <a:gd name="connsiteY0" fmla="*/ 320293 h 1237987"/>
              <a:gd name="connsiteX1" fmla="*/ 680173 w 1237987"/>
              <a:gd name="connsiteY1" fmla="*/ 320293 h 1237987"/>
              <a:gd name="connsiteX2" fmla="*/ 680173 w 1237987"/>
              <a:gd name="connsiteY2" fmla="*/ 500233 h 1237987"/>
              <a:gd name="connsiteX3" fmla="*/ 696967 w 1237987"/>
              <a:gd name="connsiteY3" fmla="*/ 541019 h 1237987"/>
              <a:gd name="connsiteX4" fmla="*/ 737753 w 1237987"/>
              <a:gd name="connsiteY4" fmla="*/ 557813 h 1237987"/>
              <a:gd name="connsiteX5" fmla="*/ 917693 w 1237987"/>
              <a:gd name="connsiteY5" fmla="*/ 557813 h 1237987"/>
              <a:gd name="connsiteX6" fmla="*/ 917693 w 1237987"/>
              <a:gd name="connsiteY6" fmla="*/ 680173 h 1237987"/>
              <a:gd name="connsiteX7" fmla="*/ 737753 w 1237987"/>
              <a:gd name="connsiteY7" fmla="*/ 680173 h 1237987"/>
              <a:gd name="connsiteX8" fmla="*/ 696967 w 1237987"/>
              <a:gd name="connsiteY8" fmla="*/ 696967 h 1237987"/>
              <a:gd name="connsiteX9" fmla="*/ 680173 w 1237987"/>
              <a:gd name="connsiteY9" fmla="*/ 737753 h 1237987"/>
              <a:gd name="connsiteX10" fmla="*/ 680173 w 1237987"/>
              <a:gd name="connsiteY10" fmla="*/ 917693 h 1237987"/>
              <a:gd name="connsiteX11" fmla="*/ 557813 w 1237987"/>
              <a:gd name="connsiteY11" fmla="*/ 917693 h 1237987"/>
              <a:gd name="connsiteX12" fmla="*/ 557813 w 1237987"/>
              <a:gd name="connsiteY12" fmla="*/ 737753 h 1237987"/>
              <a:gd name="connsiteX13" fmla="*/ 541019 w 1237987"/>
              <a:gd name="connsiteY13" fmla="*/ 696967 h 1237987"/>
              <a:gd name="connsiteX14" fmla="*/ 500233 w 1237987"/>
              <a:gd name="connsiteY14" fmla="*/ 680173 h 1237987"/>
              <a:gd name="connsiteX15" fmla="*/ 320293 w 1237987"/>
              <a:gd name="connsiteY15" fmla="*/ 680173 h 1237987"/>
              <a:gd name="connsiteX16" fmla="*/ 320293 w 1237987"/>
              <a:gd name="connsiteY16" fmla="*/ 557813 h 1237987"/>
              <a:gd name="connsiteX17" fmla="*/ 500233 w 1237987"/>
              <a:gd name="connsiteY17" fmla="*/ 557813 h 1237987"/>
              <a:gd name="connsiteX18" fmla="*/ 541019 w 1237987"/>
              <a:gd name="connsiteY18" fmla="*/ 541019 h 1237987"/>
              <a:gd name="connsiteX19" fmla="*/ 557813 w 1237987"/>
              <a:gd name="connsiteY19" fmla="*/ 500233 h 1237987"/>
              <a:gd name="connsiteX20" fmla="*/ 500234 w 1237987"/>
              <a:gd name="connsiteY20" fmla="*/ 203932 h 1237987"/>
              <a:gd name="connsiteX21" fmla="*/ 459446 w 1237987"/>
              <a:gd name="connsiteY21" fmla="*/ 220727 h 1237987"/>
              <a:gd name="connsiteX22" fmla="*/ 442653 w 1237987"/>
              <a:gd name="connsiteY22" fmla="*/ 261513 h 1237987"/>
              <a:gd name="connsiteX23" fmla="*/ 442653 w 1237987"/>
              <a:gd name="connsiteY23" fmla="*/ 441453 h 1237987"/>
              <a:gd name="connsiteX24" fmla="*/ 262713 w 1237987"/>
              <a:gd name="connsiteY24" fmla="*/ 441453 h 1237987"/>
              <a:gd name="connsiteX25" fmla="*/ 221927 w 1237987"/>
              <a:gd name="connsiteY25" fmla="*/ 458247 h 1237987"/>
              <a:gd name="connsiteX26" fmla="*/ 205131 w 1237987"/>
              <a:gd name="connsiteY26" fmla="*/ 499034 h 1237987"/>
              <a:gd name="connsiteX27" fmla="*/ 205131 w 1237987"/>
              <a:gd name="connsiteY27" fmla="*/ 737753 h 1237987"/>
              <a:gd name="connsiteX28" fmla="*/ 221927 w 1237987"/>
              <a:gd name="connsiteY28" fmla="*/ 778541 h 1237987"/>
              <a:gd name="connsiteX29" fmla="*/ 262713 w 1237987"/>
              <a:gd name="connsiteY29" fmla="*/ 795334 h 1237987"/>
              <a:gd name="connsiteX30" fmla="*/ 442653 w 1237987"/>
              <a:gd name="connsiteY30" fmla="*/ 795334 h 1237987"/>
              <a:gd name="connsiteX31" fmla="*/ 442653 w 1237987"/>
              <a:gd name="connsiteY31" fmla="*/ 975274 h 1237987"/>
              <a:gd name="connsiteX32" fmla="*/ 459446 w 1237987"/>
              <a:gd name="connsiteY32" fmla="*/ 1016062 h 1237987"/>
              <a:gd name="connsiteX33" fmla="*/ 500234 w 1237987"/>
              <a:gd name="connsiteY33" fmla="*/ 1032856 h 1237987"/>
              <a:gd name="connsiteX34" fmla="*/ 738954 w 1237987"/>
              <a:gd name="connsiteY34" fmla="*/ 1032856 h 1237987"/>
              <a:gd name="connsiteX35" fmla="*/ 779740 w 1237987"/>
              <a:gd name="connsiteY35" fmla="*/ 1016062 h 1237987"/>
              <a:gd name="connsiteX36" fmla="*/ 796534 w 1237987"/>
              <a:gd name="connsiteY36" fmla="*/ 975274 h 1237987"/>
              <a:gd name="connsiteX37" fmla="*/ 796534 w 1237987"/>
              <a:gd name="connsiteY37" fmla="*/ 795334 h 1237987"/>
              <a:gd name="connsiteX38" fmla="*/ 976474 w 1237987"/>
              <a:gd name="connsiteY38" fmla="*/ 795334 h 1237987"/>
              <a:gd name="connsiteX39" fmla="*/ 1017261 w 1237987"/>
              <a:gd name="connsiteY39" fmla="*/ 778541 h 1237987"/>
              <a:gd name="connsiteX40" fmla="*/ 1034055 w 1237987"/>
              <a:gd name="connsiteY40" fmla="*/ 737753 h 1237987"/>
              <a:gd name="connsiteX41" fmla="*/ 1034055 w 1237987"/>
              <a:gd name="connsiteY41" fmla="*/ 499034 h 1237987"/>
              <a:gd name="connsiteX42" fmla="*/ 1017261 w 1237987"/>
              <a:gd name="connsiteY42" fmla="*/ 458247 h 1237987"/>
              <a:gd name="connsiteX43" fmla="*/ 976474 w 1237987"/>
              <a:gd name="connsiteY43" fmla="*/ 441453 h 1237987"/>
              <a:gd name="connsiteX44" fmla="*/ 796534 w 1237987"/>
              <a:gd name="connsiteY44" fmla="*/ 441453 h 1237987"/>
              <a:gd name="connsiteX45" fmla="*/ 796534 w 1237987"/>
              <a:gd name="connsiteY45" fmla="*/ 261513 h 1237987"/>
              <a:gd name="connsiteX46" fmla="*/ 779740 w 1237987"/>
              <a:gd name="connsiteY46" fmla="*/ 220727 h 1237987"/>
              <a:gd name="connsiteX47" fmla="*/ 738954 w 1237987"/>
              <a:gd name="connsiteY47" fmla="*/ 203932 h 1237987"/>
              <a:gd name="connsiteX48" fmla="*/ 618994 w 1237987"/>
              <a:gd name="connsiteY48" fmla="*/ 0 h 1237987"/>
              <a:gd name="connsiteX49" fmla="*/ 1056848 w 1237987"/>
              <a:gd name="connsiteY49" fmla="*/ 181139 h 1237987"/>
              <a:gd name="connsiteX50" fmla="*/ 1237987 w 1237987"/>
              <a:gd name="connsiteY50" fmla="*/ 618994 h 1237987"/>
              <a:gd name="connsiteX51" fmla="*/ 1056848 w 1237987"/>
              <a:gd name="connsiteY51" fmla="*/ 1056848 h 1237987"/>
              <a:gd name="connsiteX52" fmla="*/ 618994 w 1237987"/>
              <a:gd name="connsiteY52" fmla="*/ 1237987 h 1237987"/>
              <a:gd name="connsiteX53" fmla="*/ 181139 w 1237987"/>
              <a:gd name="connsiteY53" fmla="*/ 1056848 h 1237987"/>
              <a:gd name="connsiteX54" fmla="*/ 0 w 1237987"/>
              <a:gd name="connsiteY54" fmla="*/ 618994 h 1237987"/>
              <a:gd name="connsiteX55" fmla="*/ 181139 w 1237987"/>
              <a:gd name="connsiteY55" fmla="*/ 181139 h 1237987"/>
              <a:gd name="connsiteX56" fmla="*/ 618994 w 1237987"/>
              <a:gd name="connsiteY56" fmla="*/ 0 h 123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237987" h="1237987">
                <a:moveTo>
                  <a:pt x="557813" y="320293"/>
                </a:moveTo>
                <a:lnTo>
                  <a:pt x="680173" y="320293"/>
                </a:lnTo>
                <a:lnTo>
                  <a:pt x="680173" y="500233"/>
                </a:lnTo>
                <a:cubicBezTo>
                  <a:pt x="680173" y="515828"/>
                  <a:pt x="686171" y="530223"/>
                  <a:pt x="696967" y="541019"/>
                </a:cubicBezTo>
                <a:cubicBezTo>
                  <a:pt x="707763" y="551816"/>
                  <a:pt x="723358" y="557813"/>
                  <a:pt x="737753" y="557813"/>
                </a:cubicBezTo>
                <a:lnTo>
                  <a:pt x="917693" y="557813"/>
                </a:lnTo>
                <a:lnTo>
                  <a:pt x="917693" y="680173"/>
                </a:lnTo>
                <a:lnTo>
                  <a:pt x="737753" y="680173"/>
                </a:lnTo>
                <a:cubicBezTo>
                  <a:pt x="722159" y="680173"/>
                  <a:pt x="707763" y="686171"/>
                  <a:pt x="696967" y="696967"/>
                </a:cubicBezTo>
                <a:cubicBezTo>
                  <a:pt x="686171" y="707763"/>
                  <a:pt x="680173" y="722159"/>
                  <a:pt x="680173" y="737753"/>
                </a:cubicBezTo>
                <a:lnTo>
                  <a:pt x="680173" y="917693"/>
                </a:lnTo>
                <a:lnTo>
                  <a:pt x="557813" y="917693"/>
                </a:lnTo>
                <a:lnTo>
                  <a:pt x="557813" y="737753"/>
                </a:lnTo>
                <a:cubicBezTo>
                  <a:pt x="557813" y="722159"/>
                  <a:pt x="551815" y="707763"/>
                  <a:pt x="541019" y="696967"/>
                </a:cubicBezTo>
                <a:cubicBezTo>
                  <a:pt x="530223" y="686171"/>
                  <a:pt x="515827" y="680173"/>
                  <a:pt x="500233" y="680173"/>
                </a:cubicBezTo>
                <a:lnTo>
                  <a:pt x="320293" y="680173"/>
                </a:lnTo>
                <a:lnTo>
                  <a:pt x="320293" y="557813"/>
                </a:lnTo>
                <a:lnTo>
                  <a:pt x="500233" y="557813"/>
                </a:lnTo>
                <a:cubicBezTo>
                  <a:pt x="515827" y="557813"/>
                  <a:pt x="530223" y="551816"/>
                  <a:pt x="541019" y="541019"/>
                </a:cubicBezTo>
                <a:cubicBezTo>
                  <a:pt x="551815" y="530223"/>
                  <a:pt x="557813" y="515828"/>
                  <a:pt x="557813" y="500233"/>
                </a:cubicBezTo>
                <a:close/>
                <a:moveTo>
                  <a:pt x="500234" y="203932"/>
                </a:moveTo>
                <a:cubicBezTo>
                  <a:pt x="484638" y="203932"/>
                  <a:pt x="470243" y="209931"/>
                  <a:pt x="459446" y="220727"/>
                </a:cubicBezTo>
                <a:cubicBezTo>
                  <a:pt x="448650" y="231522"/>
                  <a:pt x="442653" y="245919"/>
                  <a:pt x="442653" y="261513"/>
                </a:cubicBezTo>
                <a:lnTo>
                  <a:pt x="442653" y="441453"/>
                </a:lnTo>
                <a:lnTo>
                  <a:pt x="262713" y="441453"/>
                </a:lnTo>
                <a:cubicBezTo>
                  <a:pt x="247118" y="441453"/>
                  <a:pt x="232722" y="447450"/>
                  <a:pt x="221927" y="458247"/>
                </a:cubicBezTo>
                <a:cubicBezTo>
                  <a:pt x="211130" y="469044"/>
                  <a:pt x="205131" y="483438"/>
                  <a:pt x="205131" y="499034"/>
                </a:cubicBezTo>
                <a:lnTo>
                  <a:pt x="205131" y="737753"/>
                </a:lnTo>
                <a:cubicBezTo>
                  <a:pt x="205131" y="753349"/>
                  <a:pt x="211130" y="767744"/>
                  <a:pt x="221927" y="778541"/>
                </a:cubicBezTo>
                <a:cubicBezTo>
                  <a:pt x="232722" y="789337"/>
                  <a:pt x="247118" y="795334"/>
                  <a:pt x="262713" y="795334"/>
                </a:cubicBezTo>
                <a:lnTo>
                  <a:pt x="442653" y="795334"/>
                </a:lnTo>
                <a:lnTo>
                  <a:pt x="442653" y="975274"/>
                </a:lnTo>
                <a:cubicBezTo>
                  <a:pt x="442653" y="990870"/>
                  <a:pt x="448650" y="1005265"/>
                  <a:pt x="459446" y="1016062"/>
                </a:cubicBezTo>
                <a:cubicBezTo>
                  <a:pt x="470243" y="1026858"/>
                  <a:pt x="484638" y="1032856"/>
                  <a:pt x="500234" y="1032856"/>
                </a:cubicBezTo>
                <a:lnTo>
                  <a:pt x="738954" y="1032856"/>
                </a:lnTo>
                <a:cubicBezTo>
                  <a:pt x="754549" y="1032856"/>
                  <a:pt x="768944" y="1026858"/>
                  <a:pt x="779740" y="1016062"/>
                </a:cubicBezTo>
                <a:cubicBezTo>
                  <a:pt x="790537" y="1005265"/>
                  <a:pt x="796534" y="990870"/>
                  <a:pt x="796534" y="975274"/>
                </a:cubicBezTo>
                <a:lnTo>
                  <a:pt x="796534" y="795334"/>
                </a:lnTo>
                <a:lnTo>
                  <a:pt x="976474" y="795334"/>
                </a:lnTo>
                <a:cubicBezTo>
                  <a:pt x="992070" y="795334"/>
                  <a:pt x="1006465" y="789337"/>
                  <a:pt x="1017261" y="778541"/>
                </a:cubicBezTo>
                <a:cubicBezTo>
                  <a:pt x="1028058" y="767744"/>
                  <a:pt x="1034055" y="753349"/>
                  <a:pt x="1034055" y="737753"/>
                </a:cubicBezTo>
                <a:lnTo>
                  <a:pt x="1034055" y="499034"/>
                </a:lnTo>
                <a:cubicBezTo>
                  <a:pt x="1034055" y="483438"/>
                  <a:pt x="1028058" y="469044"/>
                  <a:pt x="1017261" y="458247"/>
                </a:cubicBezTo>
                <a:cubicBezTo>
                  <a:pt x="1006465" y="447450"/>
                  <a:pt x="992070" y="441453"/>
                  <a:pt x="976474" y="441453"/>
                </a:cubicBezTo>
                <a:lnTo>
                  <a:pt x="796534" y="441453"/>
                </a:lnTo>
                <a:lnTo>
                  <a:pt x="796534" y="261513"/>
                </a:lnTo>
                <a:cubicBezTo>
                  <a:pt x="796534" y="245919"/>
                  <a:pt x="790537" y="231522"/>
                  <a:pt x="779740" y="220727"/>
                </a:cubicBezTo>
                <a:cubicBezTo>
                  <a:pt x="768944" y="209931"/>
                  <a:pt x="754549" y="203932"/>
                  <a:pt x="738954" y="203932"/>
                </a:cubicBezTo>
                <a:close/>
                <a:moveTo>
                  <a:pt x="618994" y="0"/>
                </a:moveTo>
                <a:cubicBezTo>
                  <a:pt x="790537" y="0"/>
                  <a:pt x="944086" y="68377"/>
                  <a:pt x="1056848" y="181139"/>
                </a:cubicBezTo>
                <a:cubicBezTo>
                  <a:pt x="1168410" y="293903"/>
                  <a:pt x="1237987" y="447450"/>
                  <a:pt x="1237987" y="618994"/>
                </a:cubicBezTo>
                <a:cubicBezTo>
                  <a:pt x="1237987" y="790537"/>
                  <a:pt x="1168410" y="944086"/>
                  <a:pt x="1056848" y="1056848"/>
                </a:cubicBezTo>
                <a:cubicBezTo>
                  <a:pt x="944086" y="1168410"/>
                  <a:pt x="790537" y="1237987"/>
                  <a:pt x="618994" y="1237987"/>
                </a:cubicBezTo>
                <a:cubicBezTo>
                  <a:pt x="447450" y="1237987"/>
                  <a:pt x="293903" y="1168410"/>
                  <a:pt x="181139" y="1056848"/>
                </a:cubicBezTo>
                <a:cubicBezTo>
                  <a:pt x="69577" y="944086"/>
                  <a:pt x="0" y="790537"/>
                  <a:pt x="0" y="618994"/>
                </a:cubicBezTo>
                <a:cubicBezTo>
                  <a:pt x="0" y="447450"/>
                  <a:pt x="69577" y="293903"/>
                  <a:pt x="181139" y="181139"/>
                </a:cubicBezTo>
                <a:cubicBezTo>
                  <a:pt x="293903" y="69577"/>
                  <a:pt x="447450" y="0"/>
                  <a:pt x="618994" y="0"/>
                </a:cubicBezTo>
                <a:close/>
              </a:path>
            </a:pathLst>
          </a:custGeom>
          <a:solidFill>
            <a:srgbClr val="E01B22"/>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latin typeface="+mn-lt"/>
            </a:endParaRPr>
          </a:p>
        </p:txBody>
      </p:sp>
      <p:sp>
        <p:nvSpPr>
          <p:cNvPr id="5" name="Rectangle 4">
            <a:extLst>
              <a:ext uri="{FF2B5EF4-FFF2-40B4-BE49-F238E27FC236}">
                <a16:creationId xmlns:a16="http://schemas.microsoft.com/office/drawing/2014/main" id="{7EDC5D49-A3A9-454B-B51D-A5E36D71805F}"/>
              </a:ext>
            </a:extLst>
          </p:cNvPr>
          <p:cNvSpPr>
            <a:spLocks/>
          </p:cNvSpPr>
          <p:nvPr/>
        </p:nvSpPr>
        <p:spPr>
          <a:xfrm>
            <a:off x="960618" y="2742237"/>
            <a:ext cx="5168039" cy="304699"/>
          </a:xfrm>
          <a:prstGeom prst="rect">
            <a:avLst/>
          </a:prstGeom>
        </p:spPr>
        <p:txBody>
          <a:bodyPr wrap="square" lIns="0" tIns="0" rIns="0" bIns="0">
            <a:spAutoFit/>
          </a:bodyPr>
          <a:lstStyle/>
          <a:p>
            <a:pPr>
              <a:lnSpc>
                <a:spcPct val="90000"/>
              </a:lnSpc>
              <a:spcBef>
                <a:spcPts val="400"/>
              </a:spcBef>
              <a:buClr>
                <a:srgbClr val="000000"/>
              </a:buClr>
              <a:buSzPct val="100000"/>
              <a:buFont typeface=""/>
            </a:pPr>
            <a:r>
              <a:rPr lang="es-ES_tradnl" sz="2200" b="0" dirty="0">
                <a:sym typeface="+mn-lt"/>
              </a:rPr>
              <a:t>Cultura de </a:t>
            </a:r>
            <a:r>
              <a:rPr lang="es-ES_tradnl" sz="2200" dirty="0">
                <a:solidFill>
                  <a:schemeClr val="accent6"/>
                </a:solidFill>
                <a:sym typeface="+mn-lt"/>
              </a:rPr>
              <a:t>aversión al riesgo y muy regulado</a:t>
            </a:r>
            <a:endParaRPr lang="es-ES_tradnl" sz="2200" b="0" dirty="0">
              <a:solidFill>
                <a:schemeClr val="accent6"/>
              </a:solidFill>
              <a:sym typeface="+mn-lt"/>
            </a:endParaRPr>
          </a:p>
        </p:txBody>
      </p:sp>
      <p:sp>
        <p:nvSpPr>
          <p:cNvPr id="19" name="Rectangle 18">
            <a:extLst>
              <a:ext uri="{FF2B5EF4-FFF2-40B4-BE49-F238E27FC236}">
                <a16:creationId xmlns:a16="http://schemas.microsoft.com/office/drawing/2014/main" id="{29D137F4-A957-4A6C-950C-926E93F7D2E7}"/>
              </a:ext>
            </a:extLst>
          </p:cNvPr>
          <p:cNvSpPr>
            <a:spLocks/>
          </p:cNvSpPr>
          <p:nvPr/>
        </p:nvSpPr>
        <p:spPr>
          <a:xfrm>
            <a:off x="960619" y="3391927"/>
            <a:ext cx="5168039" cy="304699"/>
          </a:xfrm>
          <a:prstGeom prst="rect">
            <a:avLst/>
          </a:prstGeom>
        </p:spPr>
        <p:txBody>
          <a:bodyPr wrap="square" lIns="0" tIns="0" rIns="0" bIns="0">
            <a:spAutoFit/>
          </a:bodyPr>
          <a:lstStyle/>
          <a:p>
            <a:pPr>
              <a:lnSpc>
                <a:spcPct val="90000"/>
              </a:lnSpc>
              <a:spcBef>
                <a:spcPts val="400"/>
              </a:spcBef>
              <a:buClr>
                <a:srgbClr val="000000"/>
              </a:buClr>
              <a:buSzPct val="100000"/>
              <a:buFont typeface=""/>
            </a:pPr>
            <a:r>
              <a:rPr lang="es-ES_tradnl" sz="2200" b="0" dirty="0">
                <a:sym typeface="+mn-lt"/>
              </a:rPr>
              <a:t>La </a:t>
            </a:r>
            <a:r>
              <a:rPr lang="es-ES_tradnl" sz="2200" dirty="0">
                <a:solidFill>
                  <a:schemeClr val="accent3">
                    <a:lumMod val="100000"/>
                  </a:schemeClr>
                </a:solidFill>
                <a:sym typeface="+mn-lt"/>
              </a:rPr>
              <a:t>economía y la política </a:t>
            </a:r>
            <a:r>
              <a:rPr lang="es-ES_tradnl" sz="2200" b="0" dirty="0">
                <a:sym typeface="+mn-lt"/>
              </a:rPr>
              <a:t>de la sanidad</a:t>
            </a:r>
          </a:p>
        </p:txBody>
      </p:sp>
      <p:sp>
        <p:nvSpPr>
          <p:cNvPr id="20" name="Rectangle 19">
            <a:extLst>
              <a:ext uri="{FF2B5EF4-FFF2-40B4-BE49-F238E27FC236}">
                <a16:creationId xmlns:a16="http://schemas.microsoft.com/office/drawing/2014/main" id="{B5DD9133-4232-4398-A674-BC6EFBA65884}"/>
              </a:ext>
            </a:extLst>
          </p:cNvPr>
          <p:cNvSpPr/>
          <p:nvPr/>
        </p:nvSpPr>
        <p:spPr>
          <a:xfrm>
            <a:off x="960618" y="3995867"/>
            <a:ext cx="5200696" cy="2112373"/>
          </a:xfrm>
          <a:prstGeom prst="rect">
            <a:avLst/>
          </a:prstGeom>
        </p:spPr>
        <p:txBody>
          <a:bodyPr wrap="square" lIns="0" tIns="0" rIns="0" bIns="0">
            <a:spAutoFit/>
          </a:bodyPr>
          <a:lstStyle/>
          <a:p>
            <a:pPr>
              <a:lnSpc>
                <a:spcPct val="90000"/>
              </a:lnSpc>
              <a:spcBef>
                <a:spcPts val="400"/>
              </a:spcBef>
              <a:buClr>
                <a:srgbClr val="000000"/>
              </a:buClr>
              <a:buSzPct val="100000"/>
              <a:buFont typeface=""/>
            </a:pPr>
            <a:r>
              <a:rPr lang="es-ES_tradnl" sz="2200" b="0" dirty="0">
                <a:sym typeface="+mn-lt"/>
              </a:rPr>
              <a:t>Un </a:t>
            </a:r>
            <a:r>
              <a:rPr lang="es-ES_tradnl" sz="2200" dirty="0">
                <a:solidFill>
                  <a:schemeClr val="accent6"/>
                </a:solidFill>
                <a:sym typeface="+mn-lt"/>
              </a:rPr>
              <a:t>entorno complejo </a:t>
            </a:r>
            <a:r>
              <a:rPr lang="es-ES_tradnl" sz="2200" b="0" dirty="0">
                <a:sym typeface="+mn-lt"/>
              </a:rPr>
              <a:t>de aplicación de la tecnología, con </a:t>
            </a:r>
            <a:r>
              <a:rPr lang="es-ES_tradnl" sz="2200" dirty="0">
                <a:solidFill>
                  <a:schemeClr val="accent6"/>
                </a:solidFill>
                <a:sym typeface="+mn-lt"/>
              </a:rPr>
              <a:t>múltiples </a:t>
            </a:r>
            <a:r>
              <a:rPr lang="es-ES_tradnl" sz="2200" i="1" dirty="0">
                <a:solidFill>
                  <a:schemeClr val="accent6"/>
                </a:solidFill>
                <a:sym typeface="+mn-lt"/>
              </a:rPr>
              <a:t>stakeholders</a:t>
            </a:r>
            <a:r>
              <a:rPr lang="es-ES_tradnl" sz="2200" b="0" dirty="0">
                <a:solidFill>
                  <a:schemeClr val="accent6"/>
                </a:solidFill>
                <a:sym typeface="+mn-lt"/>
              </a:rPr>
              <a:t>:</a:t>
            </a:r>
          </a:p>
          <a:p>
            <a:pPr marL="187940" lvl="1" indent="-187940">
              <a:lnSpc>
                <a:spcPct val="90000"/>
              </a:lnSpc>
              <a:spcBef>
                <a:spcPts val="400"/>
              </a:spcBef>
              <a:buClr>
                <a:srgbClr val="000000"/>
              </a:buClr>
              <a:buSzPct val="100000"/>
              <a:buFont typeface="+mn-lt"/>
              <a:buChar char="•"/>
            </a:pPr>
            <a:r>
              <a:rPr lang="es-ES_tradnl" sz="1800" b="0" dirty="0">
                <a:sym typeface="+mn-lt"/>
              </a:rPr>
              <a:t>Médicos y otros profesionales</a:t>
            </a:r>
          </a:p>
          <a:p>
            <a:pPr marL="187940" lvl="1" indent="-187940">
              <a:lnSpc>
                <a:spcPct val="90000"/>
              </a:lnSpc>
              <a:spcBef>
                <a:spcPts val="400"/>
              </a:spcBef>
              <a:buClr>
                <a:srgbClr val="000000"/>
              </a:buClr>
              <a:buSzPct val="100000"/>
              <a:buFont typeface="+mn-lt"/>
              <a:buChar char="•"/>
            </a:pPr>
            <a:r>
              <a:rPr lang="es-ES_tradnl" sz="1800" b="0" dirty="0">
                <a:sym typeface="+mn-lt"/>
              </a:rPr>
              <a:t>Pacientes</a:t>
            </a:r>
          </a:p>
          <a:p>
            <a:pPr marL="187940" lvl="1" indent="-187940">
              <a:lnSpc>
                <a:spcPct val="90000"/>
              </a:lnSpc>
              <a:spcBef>
                <a:spcPts val="400"/>
              </a:spcBef>
              <a:buClr>
                <a:srgbClr val="000000"/>
              </a:buClr>
              <a:buSzPct val="100000"/>
              <a:buFont typeface="+mn-lt"/>
              <a:buChar char="•"/>
            </a:pPr>
            <a:r>
              <a:rPr lang="es-ES_tradnl" sz="1800" b="0" dirty="0">
                <a:sym typeface="+mn-lt"/>
              </a:rPr>
              <a:t>Organizaciones sanitarias</a:t>
            </a:r>
          </a:p>
          <a:p>
            <a:pPr marL="187940" lvl="1" indent="-187940">
              <a:lnSpc>
                <a:spcPct val="90000"/>
              </a:lnSpc>
              <a:spcBef>
                <a:spcPts val="400"/>
              </a:spcBef>
              <a:buClr>
                <a:srgbClr val="000000"/>
              </a:buClr>
              <a:buSzPct val="100000"/>
              <a:buFont typeface="+mn-lt"/>
              <a:buChar char="•"/>
            </a:pPr>
            <a:r>
              <a:rPr lang="es-ES_tradnl" sz="1800" b="0" dirty="0">
                <a:sym typeface="+mn-lt"/>
              </a:rPr>
              <a:t>Compañías innovadoras</a:t>
            </a:r>
          </a:p>
          <a:p>
            <a:pPr marL="187940" lvl="1" indent="-187940">
              <a:lnSpc>
                <a:spcPct val="90000"/>
              </a:lnSpc>
              <a:spcBef>
                <a:spcPts val="400"/>
              </a:spcBef>
              <a:buClr>
                <a:srgbClr val="000000"/>
              </a:buClr>
              <a:buSzPct val="100000"/>
              <a:buFont typeface="+mn-lt"/>
              <a:buChar char="•"/>
            </a:pPr>
            <a:r>
              <a:rPr lang="es-ES_tradnl" sz="1800" b="0" dirty="0">
                <a:sym typeface="+mn-lt"/>
              </a:rPr>
              <a:t>Agencias reguladoras</a:t>
            </a:r>
            <a:endParaRPr lang="en-US" dirty="0"/>
          </a:p>
        </p:txBody>
      </p:sp>
      <p:sp>
        <p:nvSpPr>
          <p:cNvPr id="21" name="Rectangle 20">
            <a:extLst>
              <a:ext uri="{FF2B5EF4-FFF2-40B4-BE49-F238E27FC236}">
                <a16:creationId xmlns:a16="http://schemas.microsoft.com/office/drawing/2014/main" id="{DC2F98E3-DEDF-4BCC-A43C-B226D869B26A}"/>
              </a:ext>
            </a:extLst>
          </p:cNvPr>
          <p:cNvSpPr>
            <a:spLocks/>
          </p:cNvSpPr>
          <p:nvPr/>
        </p:nvSpPr>
        <p:spPr>
          <a:xfrm>
            <a:off x="960618" y="2092546"/>
            <a:ext cx="5168039" cy="304699"/>
          </a:xfrm>
          <a:prstGeom prst="rect">
            <a:avLst/>
          </a:prstGeom>
        </p:spPr>
        <p:txBody>
          <a:bodyPr wrap="square" lIns="0" tIns="0" rIns="0" bIns="0">
            <a:spAutoFit/>
          </a:bodyPr>
          <a:lstStyle/>
          <a:p>
            <a:pPr>
              <a:lnSpc>
                <a:spcPct val="90000"/>
              </a:lnSpc>
              <a:spcBef>
                <a:spcPts val="400"/>
              </a:spcBef>
              <a:buClr>
                <a:srgbClr val="000000"/>
              </a:buClr>
              <a:buSzPct val="100000"/>
              <a:buFont typeface=""/>
            </a:pPr>
            <a:r>
              <a:rPr lang="es-ES_tradnl" sz="2200" b="0" dirty="0">
                <a:solidFill>
                  <a:srgbClr val="212121"/>
                </a:solidFill>
                <a:sym typeface="+mn-lt"/>
              </a:rPr>
              <a:t>La </a:t>
            </a:r>
            <a:r>
              <a:rPr lang="es-ES_tradnl" sz="2200" dirty="0">
                <a:solidFill>
                  <a:schemeClr val="accent3">
                    <a:lumMod val="100000"/>
                  </a:schemeClr>
                </a:solidFill>
                <a:sym typeface="+mn-lt"/>
              </a:rPr>
              <a:t>naturaleza de la tecnología </a:t>
            </a:r>
            <a:r>
              <a:rPr lang="es-ES_tradnl" sz="2200" b="0" dirty="0">
                <a:solidFill>
                  <a:srgbClr val="212121"/>
                </a:solidFill>
                <a:sym typeface="+mn-lt"/>
              </a:rPr>
              <a:t>sanitaria</a:t>
            </a:r>
          </a:p>
        </p:txBody>
      </p:sp>
      <p:sp>
        <p:nvSpPr>
          <p:cNvPr id="22" name="RbNavigator">
            <a:extLst>
              <a:ext uri="{FF2B5EF4-FFF2-40B4-BE49-F238E27FC236}">
                <a16:creationId xmlns:a16="http://schemas.microsoft.com/office/drawing/2014/main" id="{DE1C6ED0-A3ED-4BE8-997C-2F0DDFE10A89}"/>
              </a:ext>
            </a:extLst>
          </p:cNvPr>
          <p:cNvSpPr txBox="1">
            <a:spLocks/>
          </p:cNvSpPr>
          <p:nvPr/>
        </p:nvSpPr>
        <p:spPr>
          <a:xfrm>
            <a:off x="414000" y="2013494"/>
            <a:ext cx="407404" cy="407404"/>
          </a:xfrm>
          <a:prstGeom prst="ellipse">
            <a:avLst/>
          </a:prstGeom>
          <a:solidFill>
            <a:schemeClr val="tx1"/>
          </a:solidFill>
          <a:ln w="6350">
            <a:noFill/>
          </a:ln>
        </p:spPr>
        <p:txBody>
          <a:bodyPr vert="horz" wrap="none" lIns="0" tIns="0" rIns="0" bIns="0" rtlCol="0" anchor="ctr">
            <a:noAutofit/>
          </a:bodyPr>
          <a:lstStyle/>
          <a:p>
            <a:pPr algn="ctr">
              <a:lnSpc>
                <a:spcPct val="90000"/>
              </a:lnSpc>
              <a:spcBef>
                <a:spcPts val="0"/>
              </a:spcBef>
              <a:buClr>
                <a:srgbClr val="000000"/>
              </a:buClr>
              <a:buSzPct val="100000"/>
              <a:buFont typeface=""/>
            </a:pPr>
            <a:r>
              <a:rPr kumimoji="1" lang="en-US" sz="1800" b="1">
                <a:solidFill>
                  <a:schemeClr val="bg1"/>
                </a:solidFill>
                <a:latin typeface="+mn-lt"/>
                <a:ea typeface="+mn-ea"/>
                <a:cs typeface="+mn-cs"/>
                <a:sym typeface="+mn-lt"/>
              </a:rPr>
              <a:t>1</a:t>
            </a:r>
          </a:p>
        </p:txBody>
      </p:sp>
      <p:sp>
        <p:nvSpPr>
          <p:cNvPr id="25" name="RbNavigator">
            <a:extLst>
              <a:ext uri="{FF2B5EF4-FFF2-40B4-BE49-F238E27FC236}">
                <a16:creationId xmlns:a16="http://schemas.microsoft.com/office/drawing/2014/main" id="{D9D55C92-E92D-4EE9-909B-26D26A64E1F7}"/>
              </a:ext>
            </a:extLst>
          </p:cNvPr>
          <p:cNvSpPr txBox="1">
            <a:spLocks/>
          </p:cNvSpPr>
          <p:nvPr/>
        </p:nvSpPr>
        <p:spPr>
          <a:xfrm>
            <a:off x="414000" y="2664190"/>
            <a:ext cx="407404" cy="407404"/>
          </a:xfrm>
          <a:prstGeom prst="ellipse">
            <a:avLst/>
          </a:prstGeom>
          <a:solidFill>
            <a:schemeClr val="tx1"/>
          </a:solidFill>
          <a:ln w="6350">
            <a:noFill/>
          </a:ln>
        </p:spPr>
        <p:txBody>
          <a:bodyPr vert="horz" wrap="none" lIns="0" tIns="0" rIns="0" bIns="0" rtlCol="0" anchor="ctr">
            <a:noAutofit/>
          </a:bodyPr>
          <a:lstStyle/>
          <a:p>
            <a:pPr algn="ctr">
              <a:lnSpc>
                <a:spcPct val="90000"/>
              </a:lnSpc>
              <a:spcBef>
                <a:spcPts val="0"/>
              </a:spcBef>
              <a:buClr>
                <a:srgbClr val="000000"/>
              </a:buClr>
              <a:buSzPct val="100000"/>
              <a:buFont typeface=""/>
            </a:pPr>
            <a:r>
              <a:rPr kumimoji="1" lang="en-US" sz="1800" b="1" dirty="0">
                <a:solidFill>
                  <a:schemeClr val="bg1"/>
                </a:solidFill>
                <a:latin typeface="+mn-lt"/>
                <a:ea typeface="+mn-ea"/>
                <a:cs typeface="+mn-cs"/>
                <a:sym typeface="+mn-lt"/>
              </a:rPr>
              <a:t>2</a:t>
            </a:r>
          </a:p>
        </p:txBody>
      </p:sp>
      <p:sp>
        <p:nvSpPr>
          <p:cNvPr id="28" name="RbNavigator">
            <a:extLst>
              <a:ext uri="{FF2B5EF4-FFF2-40B4-BE49-F238E27FC236}">
                <a16:creationId xmlns:a16="http://schemas.microsoft.com/office/drawing/2014/main" id="{46DD86BE-5229-4713-B6BA-08729F67FF92}"/>
              </a:ext>
            </a:extLst>
          </p:cNvPr>
          <p:cNvSpPr txBox="1">
            <a:spLocks/>
          </p:cNvSpPr>
          <p:nvPr/>
        </p:nvSpPr>
        <p:spPr>
          <a:xfrm>
            <a:off x="414000" y="3314886"/>
            <a:ext cx="407404" cy="407404"/>
          </a:xfrm>
          <a:prstGeom prst="ellipse">
            <a:avLst/>
          </a:prstGeom>
          <a:solidFill>
            <a:schemeClr val="tx1"/>
          </a:solidFill>
          <a:ln w="6350">
            <a:noFill/>
          </a:ln>
        </p:spPr>
        <p:txBody>
          <a:bodyPr vert="horz" wrap="none" lIns="0" tIns="0" rIns="0" bIns="0" rtlCol="0" anchor="ctr">
            <a:noAutofit/>
          </a:bodyPr>
          <a:lstStyle/>
          <a:p>
            <a:pPr algn="ctr">
              <a:lnSpc>
                <a:spcPct val="90000"/>
              </a:lnSpc>
              <a:spcBef>
                <a:spcPts val="0"/>
              </a:spcBef>
              <a:buClr>
                <a:srgbClr val="000000"/>
              </a:buClr>
              <a:buSzPct val="100000"/>
              <a:buFont typeface=""/>
            </a:pPr>
            <a:r>
              <a:rPr kumimoji="1" lang="en-US" sz="1800" b="1" dirty="0">
                <a:solidFill>
                  <a:schemeClr val="bg1"/>
                </a:solidFill>
                <a:latin typeface="+mn-lt"/>
                <a:ea typeface="+mn-ea"/>
                <a:cs typeface="+mn-cs"/>
                <a:sym typeface="+mn-lt"/>
              </a:rPr>
              <a:t>3</a:t>
            </a:r>
          </a:p>
        </p:txBody>
      </p:sp>
      <p:sp>
        <p:nvSpPr>
          <p:cNvPr id="31" name="RbNavigator">
            <a:extLst>
              <a:ext uri="{FF2B5EF4-FFF2-40B4-BE49-F238E27FC236}">
                <a16:creationId xmlns:a16="http://schemas.microsoft.com/office/drawing/2014/main" id="{91EDB9E1-BE2A-4AEE-8950-9CEEEF4234BA}"/>
              </a:ext>
            </a:extLst>
          </p:cNvPr>
          <p:cNvSpPr txBox="1">
            <a:spLocks/>
          </p:cNvSpPr>
          <p:nvPr/>
        </p:nvSpPr>
        <p:spPr>
          <a:xfrm>
            <a:off x="414000" y="3965583"/>
            <a:ext cx="407404" cy="407404"/>
          </a:xfrm>
          <a:prstGeom prst="ellipse">
            <a:avLst/>
          </a:prstGeom>
          <a:solidFill>
            <a:schemeClr val="tx1"/>
          </a:solidFill>
          <a:ln w="6350">
            <a:noFill/>
          </a:ln>
        </p:spPr>
        <p:txBody>
          <a:bodyPr vert="horz" wrap="none" lIns="0" tIns="0" rIns="0" bIns="0" rtlCol="0" anchor="ctr">
            <a:noAutofit/>
          </a:bodyPr>
          <a:lstStyle/>
          <a:p>
            <a:pPr algn="ctr">
              <a:lnSpc>
                <a:spcPct val="90000"/>
              </a:lnSpc>
              <a:spcBef>
                <a:spcPts val="0"/>
              </a:spcBef>
              <a:buClr>
                <a:srgbClr val="000000"/>
              </a:buClr>
              <a:buSzPct val="100000"/>
              <a:buFont typeface=""/>
            </a:pPr>
            <a:r>
              <a:rPr kumimoji="1" lang="en-US" sz="1800" b="1" dirty="0">
                <a:solidFill>
                  <a:schemeClr val="bg1"/>
                </a:solidFill>
                <a:latin typeface="+mn-lt"/>
                <a:ea typeface="+mn-ea"/>
                <a:cs typeface="+mn-cs"/>
                <a:sym typeface="+mn-lt"/>
              </a:rPr>
              <a:t>4</a:t>
            </a:r>
          </a:p>
        </p:txBody>
      </p:sp>
    </p:spTree>
    <p:extLst>
      <p:ext uri="{BB962C8B-B14F-4D97-AF65-F5344CB8AC3E}">
        <p14:creationId xmlns:p14="http://schemas.microsoft.com/office/powerpoint/2010/main" val="3978507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4AE5647-0658-4B9F-81FE-BC9D757F8C9C}"/>
              </a:ext>
            </a:extLst>
          </p:cNvPr>
          <p:cNvGraphicFramePr>
            <a:graphicFrameLocks noChangeAspect="1"/>
          </p:cNvGraphicFramePr>
          <p:nvPr>
            <p:custDataLst>
              <p:tags r:id="rId2"/>
            </p:custDataLst>
            <p:extLst>
              <p:ext uri="{D42A27DB-BD31-4B8C-83A1-F6EECF244321}">
                <p14:modId xmlns:p14="http://schemas.microsoft.com/office/powerpoint/2010/main" val="5114151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235" name="think-cell Slide" r:id="rId4" imgW="411" imgH="412" progId="TCLayout.ActiveDocument.1">
                  <p:embed/>
                </p:oleObj>
              </mc:Choice>
              <mc:Fallback>
                <p:oleObj name="think-cell Slide" r:id="rId4" imgW="411" imgH="412" progId="TCLayout.ActiveDocument.1">
                  <p:embed/>
                  <p:pic>
                    <p:nvPicPr>
                      <p:cNvPr id="3" name="Object 2" hidden="1">
                        <a:extLst>
                          <a:ext uri="{FF2B5EF4-FFF2-40B4-BE49-F238E27FC236}">
                            <a16:creationId xmlns:a16="http://schemas.microsoft.com/office/drawing/2014/main" id="{D4AE5647-0658-4B9F-81FE-BC9D757F8C9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FE3F4BC-7AEB-4440-B3D1-6E98487F9837}"/>
              </a:ext>
            </a:extLst>
          </p:cNvPr>
          <p:cNvSpPr>
            <a:spLocks noGrp="1"/>
          </p:cNvSpPr>
          <p:nvPr>
            <p:ph type="title"/>
          </p:nvPr>
        </p:nvSpPr>
        <p:spPr>
          <a:xfrm>
            <a:off x="407988" y="553166"/>
            <a:ext cx="11370011" cy="720000"/>
          </a:xfrm>
        </p:spPr>
        <p:txBody>
          <a:bodyPr vert="horz"/>
          <a:lstStyle/>
          <a:p>
            <a:r>
              <a:rPr lang="es-ES_tradnl" sz="3400" spc="300" dirty="0">
                <a:solidFill>
                  <a:schemeClr val="accent3">
                    <a:lumMod val="100000"/>
                  </a:schemeClr>
                </a:solidFill>
                <a:latin typeface="+mn-lt"/>
                <a:ea typeface="+mn-ea"/>
                <a:cs typeface="+mn-cs"/>
              </a:rPr>
              <a:t>BASES CONCEPTUALES </a:t>
            </a:r>
            <a:r>
              <a:rPr lang="es-ES_tradnl" sz="2800" dirty="0"/>
              <a:t>del impulso a la innovación</a:t>
            </a:r>
            <a:endParaRPr lang="en-US" dirty="0"/>
          </a:p>
        </p:txBody>
      </p:sp>
      <p:grpSp>
        <p:nvGrpSpPr>
          <p:cNvPr id="5" name="Grupo 4">
            <a:extLst>
              <a:ext uri="{FF2B5EF4-FFF2-40B4-BE49-F238E27FC236}">
                <a16:creationId xmlns:a16="http://schemas.microsoft.com/office/drawing/2014/main" id="{F37CF7AF-B89E-0246-9B34-7227C9F90DE5}"/>
              </a:ext>
            </a:extLst>
          </p:cNvPr>
          <p:cNvGrpSpPr/>
          <p:nvPr/>
        </p:nvGrpSpPr>
        <p:grpSpPr>
          <a:xfrm>
            <a:off x="429178" y="1436914"/>
            <a:ext cx="3392972" cy="4615543"/>
            <a:chOff x="429178" y="1436914"/>
            <a:chExt cx="3392972" cy="4615543"/>
          </a:xfrm>
        </p:grpSpPr>
        <p:sp>
          <p:nvSpPr>
            <p:cNvPr id="4" name="TextBox 3">
              <a:extLst>
                <a:ext uri="{FF2B5EF4-FFF2-40B4-BE49-F238E27FC236}">
                  <a16:creationId xmlns:a16="http://schemas.microsoft.com/office/drawing/2014/main" id="{5FC5AE98-74CD-40EF-B7B8-6D6F1D23560B}"/>
                </a:ext>
              </a:extLst>
            </p:cNvPr>
            <p:cNvSpPr txBox="1"/>
            <p:nvPr/>
          </p:nvSpPr>
          <p:spPr>
            <a:xfrm>
              <a:off x="1472229" y="1870942"/>
              <a:ext cx="2349921" cy="3046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sz="2200" dirty="0">
                  <a:sym typeface="+mn-lt"/>
                </a:rPr>
                <a:t>Michael E. Porter</a:t>
              </a:r>
            </a:p>
          </p:txBody>
        </p:sp>
        <p:pic>
          <p:nvPicPr>
            <p:cNvPr id="35" name="Imagen 5">
              <a:extLst>
                <a:ext uri="{FF2B5EF4-FFF2-40B4-BE49-F238E27FC236}">
                  <a16:creationId xmlns:a16="http://schemas.microsoft.com/office/drawing/2014/main" id="{146CB7A8-D74F-45FE-9D36-730358E474B7}"/>
                </a:ext>
              </a:extLst>
            </p:cNvPr>
            <p:cNvPicPr>
              <a:picLocks noChangeAspect="1"/>
            </p:cNvPicPr>
            <p:nvPr/>
          </p:nvPicPr>
          <p:blipFill rotWithShape="1">
            <a:blip r:embed="rId6"/>
            <a:srcRect l="7291"/>
            <a:stretch/>
          </p:blipFill>
          <p:spPr>
            <a:xfrm>
              <a:off x="617555" y="2264100"/>
              <a:ext cx="3038681" cy="3788357"/>
            </a:xfrm>
            <a:prstGeom prst="rect">
              <a:avLst/>
            </a:prstGeom>
            <a:ln w="3175">
              <a:solidFill>
                <a:schemeClr val="tx1"/>
              </a:solidFill>
            </a:ln>
          </p:spPr>
        </p:pic>
        <p:pic>
          <p:nvPicPr>
            <p:cNvPr id="29" name="Imagen 4">
              <a:extLst>
                <a:ext uri="{FF2B5EF4-FFF2-40B4-BE49-F238E27FC236}">
                  <a16:creationId xmlns:a16="http://schemas.microsoft.com/office/drawing/2014/main" id="{BDC53045-3A9C-44E2-A72B-42EECAB0FCFF}"/>
                </a:ext>
              </a:extLst>
            </p:cNvPr>
            <p:cNvPicPr>
              <a:picLocks/>
            </p:cNvPicPr>
            <p:nvPr/>
          </p:nvPicPr>
          <p:blipFill rotWithShape="1">
            <a:blip r:embed="rId7" cstate="print">
              <a:extLst>
                <a:ext uri="{28A0092B-C50C-407E-A947-70E740481C1C}">
                  <a14:useLocalDpi xmlns:a14="http://schemas.microsoft.com/office/drawing/2010/main"/>
                </a:ext>
              </a:extLst>
            </a:blip>
            <a:srcRect l="2459" r="2459"/>
            <a:stretch/>
          </p:blipFill>
          <p:spPr>
            <a:xfrm>
              <a:off x="429178" y="1436914"/>
              <a:ext cx="938015" cy="938015"/>
            </a:xfrm>
            <a:prstGeom prst="ellipse">
              <a:avLst/>
            </a:prstGeom>
            <a:solidFill>
              <a:schemeClr val="accent6"/>
            </a:solidFill>
            <a:ln w="25400" cmpd="sng">
              <a:solidFill>
                <a:schemeClr val="accent6"/>
              </a:solidFill>
            </a:ln>
          </p:spPr>
        </p:pic>
      </p:grpSp>
      <p:grpSp>
        <p:nvGrpSpPr>
          <p:cNvPr id="10" name="Grupo 9">
            <a:extLst>
              <a:ext uri="{FF2B5EF4-FFF2-40B4-BE49-F238E27FC236}">
                <a16:creationId xmlns:a16="http://schemas.microsoft.com/office/drawing/2014/main" id="{4CA9E89C-1ED9-5E40-985D-BDFC17F62B5C}"/>
              </a:ext>
            </a:extLst>
          </p:cNvPr>
          <p:cNvGrpSpPr/>
          <p:nvPr/>
        </p:nvGrpSpPr>
        <p:grpSpPr>
          <a:xfrm>
            <a:off x="4153453" y="1436914"/>
            <a:ext cx="7565810" cy="5034934"/>
            <a:chOff x="4153453" y="1436914"/>
            <a:chExt cx="7565810" cy="5034934"/>
          </a:xfrm>
        </p:grpSpPr>
        <p:grpSp>
          <p:nvGrpSpPr>
            <p:cNvPr id="6" name="Grupo 5">
              <a:extLst>
                <a:ext uri="{FF2B5EF4-FFF2-40B4-BE49-F238E27FC236}">
                  <a16:creationId xmlns:a16="http://schemas.microsoft.com/office/drawing/2014/main" id="{B3F395A7-3579-4C44-977D-0F0C38428E3F}"/>
                </a:ext>
              </a:extLst>
            </p:cNvPr>
            <p:cNvGrpSpPr/>
            <p:nvPr/>
          </p:nvGrpSpPr>
          <p:grpSpPr>
            <a:xfrm>
              <a:off x="4241115" y="3035844"/>
              <a:ext cx="1960730" cy="3436004"/>
              <a:chOff x="4132263" y="2518097"/>
              <a:chExt cx="1960730" cy="3436004"/>
            </a:xfrm>
          </p:grpSpPr>
          <p:sp>
            <p:nvSpPr>
              <p:cNvPr id="41" name="Freeform 74">
                <a:extLst>
                  <a:ext uri="{FF2B5EF4-FFF2-40B4-BE49-F238E27FC236}">
                    <a16:creationId xmlns:a16="http://schemas.microsoft.com/office/drawing/2014/main" id="{B2ADA28D-F6EC-4FA4-B172-5609DBB2155E}"/>
                  </a:ext>
                </a:extLst>
              </p:cNvPr>
              <p:cNvSpPr>
                <a:spLocks noChangeAspect="1"/>
              </p:cNvSpPr>
              <p:nvPr/>
            </p:nvSpPr>
            <p:spPr>
              <a:xfrm>
                <a:off x="4802526" y="4056960"/>
                <a:ext cx="591431" cy="549612"/>
              </a:xfrm>
              <a:custGeom>
                <a:avLst/>
                <a:gdLst>
                  <a:gd name="connsiteX0" fmla="*/ 1262901 w 2525803"/>
                  <a:gd name="connsiteY0" fmla="*/ 0 h 2394669"/>
                  <a:gd name="connsiteX1" fmla="*/ 1320583 w 2525803"/>
                  <a:gd name="connsiteY1" fmla="*/ 35042 h 2394669"/>
                  <a:gd name="connsiteX2" fmla="*/ 2523533 w 2525803"/>
                  <a:gd name="connsiteY2" fmla="*/ 2042054 h 2394669"/>
                  <a:gd name="connsiteX3" fmla="*/ 2525803 w 2525803"/>
                  <a:gd name="connsiteY3" fmla="*/ 2087014 h 2394669"/>
                  <a:gd name="connsiteX4" fmla="*/ 2337524 w 2525803"/>
                  <a:gd name="connsiteY4" fmla="*/ 2177713 h 2394669"/>
                  <a:gd name="connsiteX5" fmla="*/ 1262902 w 2525803"/>
                  <a:gd name="connsiteY5" fmla="*/ 2394669 h 2394669"/>
                  <a:gd name="connsiteX6" fmla="*/ 188280 w 2525803"/>
                  <a:gd name="connsiteY6" fmla="*/ 2177713 h 2394669"/>
                  <a:gd name="connsiteX7" fmla="*/ 0 w 2525803"/>
                  <a:gd name="connsiteY7" fmla="*/ 2087013 h 2394669"/>
                  <a:gd name="connsiteX8" fmla="*/ 2270 w 2525803"/>
                  <a:gd name="connsiteY8" fmla="*/ 2042054 h 2394669"/>
                  <a:gd name="connsiteX9" fmla="*/ 1205220 w 2525803"/>
                  <a:gd name="connsiteY9" fmla="*/ 35042 h 2394669"/>
                  <a:gd name="connsiteX10" fmla="*/ 1262901 w 2525803"/>
                  <a:gd name="connsiteY10" fmla="*/ 0 h 239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25803" h="2394669">
                    <a:moveTo>
                      <a:pt x="1262901" y="0"/>
                    </a:moveTo>
                    <a:lnTo>
                      <a:pt x="1320583" y="35042"/>
                    </a:lnTo>
                    <a:cubicBezTo>
                      <a:pt x="1981519" y="481562"/>
                      <a:pt x="2438705" y="1206768"/>
                      <a:pt x="2523533" y="2042054"/>
                    </a:cubicBezTo>
                    <a:lnTo>
                      <a:pt x="2525803" y="2087014"/>
                    </a:lnTo>
                    <a:lnTo>
                      <a:pt x="2337524" y="2177713"/>
                    </a:lnTo>
                    <a:cubicBezTo>
                      <a:pt x="2007228" y="2317416"/>
                      <a:pt x="1644087" y="2394669"/>
                      <a:pt x="1262902" y="2394669"/>
                    </a:cubicBezTo>
                    <a:cubicBezTo>
                      <a:pt x="881717" y="2394669"/>
                      <a:pt x="518576" y="2317416"/>
                      <a:pt x="188280" y="2177713"/>
                    </a:cubicBezTo>
                    <a:lnTo>
                      <a:pt x="0" y="2087013"/>
                    </a:lnTo>
                    <a:lnTo>
                      <a:pt x="2270" y="2042054"/>
                    </a:lnTo>
                    <a:cubicBezTo>
                      <a:pt x="87098" y="1206768"/>
                      <a:pt x="544284" y="481562"/>
                      <a:pt x="1205220" y="35042"/>
                    </a:cubicBezTo>
                    <a:lnTo>
                      <a:pt x="1262901"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pPr>
                <a:endParaRPr lang="en-US" dirty="0"/>
              </a:p>
            </p:txBody>
          </p:sp>
          <p:sp>
            <p:nvSpPr>
              <p:cNvPr id="42" name="Freeform 71">
                <a:extLst>
                  <a:ext uri="{FF2B5EF4-FFF2-40B4-BE49-F238E27FC236}">
                    <a16:creationId xmlns:a16="http://schemas.microsoft.com/office/drawing/2014/main" id="{AC8F385C-022D-403B-9176-054F2E8DB35B}"/>
                  </a:ext>
                </a:extLst>
              </p:cNvPr>
              <p:cNvSpPr>
                <a:spLocks noChangeAspect="1"/>
              </p:cNvSpPr>
              <p:nvPr/>
            </p:nvSpPr>
            <p:spPr>
              <a:xfrm>
                <a:off x="4132263" y="3959796"/>
                <a:ext cx="967414" cy="1257837"/>
              </a:xfrm>
              <a:custGeom>
                <a:avLst/>
                <a:gdLst>
                  <a:gd name="connsiteX0" fmla="*/ 2760785 w 4246684"/>
                  <a:gd name="connsiteY0" fmla="*/ 0 h 5521570"/>
                  <a:gd name="connsiteX1" fmla="*/ 4076739 w 4246684"/>
                  <a:gd name="connsiteY1" fmla="*/ 333212 h 5521570"/>
                  <a:gd name="connsiteX2" fmla="*/ 4246684 w 4246684"/>
                  <a:gd name="connsiteY2" fmla="*/ 436457 h 5521570"/>
                  <a:gd name="connsiteX3" fmla="*/ 4189003 w 4246684"/>
                  <a:gd name="connsiteY3" fmla="*/ 471499 h 5521570"/>
                  <a:gd name="connsiteX4" fmla="*/ 2986053 w 4246684"/>
                  <a:gd name="connsiteY4" fmla="*/ 2478511 h 5521570"/>
                  <a:gd name="connsiteX5" fmla="*/ 2983783 w 4246684"/>
                  <a:gd name="connsiteY5" fmla="*/ 2523470 h 5521570"/>
                  <a:gd name="connsiteX6" fmla="*/ 2971799 w 4246684"/>
                  <a:gd name="connsiteY6" fmla="*/ 2760785 h 5521570"/>
                  <a:gd name="connsiteX7" fmla="*/ 4189003 w 4246684"/>
                  <a:gd name="connsiteY7" fmla="*/ 5050071 h 5521570"/>
                  <a:gd name="connsiteX8" fmla="*/ 4246684 w 4246684"/>
                  <a:gd name="connsiteY8" fmla="*/ 5085113 h 5521570"/>
                  <a:gd name="connsiteX9" fmla="*/ 4076739 w 4246684"/>
                  <a:gd name="connsiteY9" fmla="*/ 5188358 h 5521570"/>
                  <a:gd name="connsiteX10" fmla="*/ 2760785 w 4246684"/>
                  <a:gd name="connsiteY10" fmla="*/ 5521570 h 5521570"/>
                  <a:gd name="connsiteX11" fmla="*/ 0 w 4246684"/>
                  <a:gd name="connsiteY11" fmla="*/ 2760785 h 5521570"/>
                  <a:gd name="connsiteX12" fmla="*/ 1444831 w 4246684"/>
                  <a:gd name="connsiteY12" fmla="*/ 333212 h 5521570"/>
                  <a:gd name="connsiteX13" fmla="*/ 1497884 w 4246684"/>
                  <a:gd name="connsiteY13" fmla="*/ 307655 h 5521570"/>
                  <a:gd name="connsiteX14" fmla="*/ 1686163 w 4246684"/>
                  <a:gd name="connsiteY14" fmla="*/ 216956 h 5521570"/>
                  <a:gd name="connsiteX15" fmla="*/ 2760785 w 4246684"/>
                  <a:gd name="connsiteY15" fmla="*/ 0 h 552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684" h="5521570">
                    <a:moveTo>
                      <a:pt x="2760785" y="0"/>
                    </a:moveTo>
                    <a:cubicBezTo>
                      <a:pt x="3237266" y="0"/>
                      <a:pt x="3685554" y="120708"/>
                      <a:pt x="4076739" y="333212"/>
                    </a:cubicBezTo>
                    <a:lnTo>
                      <a:pt x="4246684" y="436457"/>
                    </a:lnTo>
                    <a:lnTo>
                      <a:pt x="4189003" y="471499"/>
                    </a:lnTo>
                    <a:cubicBezTo>
                      <a:pt x="3528067" y="918019"/>
                      <a:pt x="3070881" y="1643225"/>
                      <a:pt x="2986053" y="2478511"/>
                    </a:cubicBezTo>
                    <a:lnTo>
                      <a:pt x="2983783" y="2523470"/>
                    </a:lnTo>
                    <a:lnTo>
                      <a:pt x="2971799" y="2760785"/>
                    </a:lnTo>
                    <a:cubicBezTo>
                      <a:pt x="2971799" y="3713747"/>
                      <a:pt x="3454629" y="4553938"/>
                      <a:pt x="4189003" y="5050071"/>
                    </a:cubicBezTo>
                    <a:lnTo>
                      <a:pt x="4246684" y="5085113"/>
                    </a:lnTo>
                    <a:lnTo>
                      <a:pt x="4076739" y="5188358"/>
                    </a:lnTo>
                    <a:cubicBezTo>
                      <a:pt x="3685554" y="5400862"/>
                      <a:pt x="3237266" y="5521570"/>
                      <a:pt x="2760785" y="5521570"/>
                    </a:cubicBezTo>
                    <a:cubicBezTo>
                      <a:pt x="1236046" y="5521570"/>
                      <a:pt x="0" y="4285524"/>
                      <a:pt x="0" y="2760785"/>
                    </a:cubicBezTo>
                    <a:cubicBezTo>
                      <a:pt x="0" y="1712527"/>
                      <a:pt x="584225" y="800722"/>
                      <a:pt x="1444831" y="333212"/>
                    </a:cubicBezTo>
                    <a:lnTo>
                      <a:pt x="1497884" y="307655"/>
                    </a:lnTo>
                    <a:lnTo>
                      <a:pt x="1686163" y="216956"/>
                    </a:lnTo>
                    <a:cubicBezTo>
                      <a:pt x="2016459" y="77253"/>
                      <a:pt x="2379600" y="0"/>
                      <a:pt x="2760785" y="0"/>
                    </a:cubicBezTo>
                    <a:close/>
                  </a:path>
                </a:pathLst>
              </a:cu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pPr>
                <a:endParaRPr lang="en-US" dirty="0">
                  <a:solidFill>
                    <a:schemeClr val="bg1"/>
                  </a:solidFill>
                </a:endParaRPr>
              </a:p>
            </p:txBody>
          </p:sp>
          <p:sp>
            <p:nvSpPr>
              <p:cNvPr id="43" name="Freeform 72">
                <a:extLst>
                  <a:ext uri="{FF2B5EF4-FFF2-40B4-BE49-F238E27FC236}">
                    <a16:creationId xmlns:a16="http://schemas.microsoft.com/office/drawing/2014/main" id="{FD8CA466-2BFA-4F79-BADE-00F1B72C4C2B}"/>
                  </a:ext>
                </a:extLst>
              </p:cNvPr>
              <p:cNvSpPr>
                <a:spLocks noChangeAspect="1"/>
              </p:cNvSpPr>
              <p:nvPr/>
            </p:nvSpPr>
            <p:spPr>
              <a:xfrm>
                <a:off x="4470758" y="3346901"/>
                <a:ext cx="1257838" cy="1187753"/>
              </a:xfrm>
              <a:custGeom>
                <a:avLst/>
                <a:gdLst>
                  <a:gd name="connsiteX0" fmla="*/ 2760785 w 5521570"/>
                  <a:gd name="connsiteY0" fmla="*/ 0 h 5213915"/>
                  <a:gd name="connsiteX1" fmla="*/ 5521570 w 5521570"/>
                  <a:gd name="connsiteY1" fmla="*/ 2760785 h 5213915"/>
                  <a:gd name="connsiteX2" fmla="*/ 5509586 w 5521570"/>
                  <a:gd name="connsiteY2" fmla="*/ 2998100 h 5213915"/>
                  <a:gd name="connsiteX3" fmla="*/ 5509587 w 5521570"/>
                  <a:gd name="connsiteY3" fmla="*/ 2998100 h 5213915"/>
                  <a:gd name="connsiteX4" fmla="*/ 5507317 w 5521570"/>
                  <a:gd name="connsiteY4" fmla="*/ 3043059 h 5213915"/>
                  <a:gd name="connsiteX5" fmla="*/ 4076740 w 5521570"/>
                  <a:gd name="connsiteY5" fmla="*/ 5188358 h 5213915"/>
                  <a:gd name="connsiteX6" fmla="*/ 4023687 w 5521570"/>
                  <a:gd name="connsiteY6" fmla="*/ 5213915 h 5213915"/>
                  <a:gd name="connsiteX7" fmla="*/ 4021417 w 5521570"/>
                  <a:gd name="connsiteY7" fmla="*/ 5168955 h 5213915"/>
                  <a:gd name="connsiteX8" fmla="*/ 2818467 w 5521570"/>
                  <a:gd name="connsiteY8" fmla="*/ 3161943 h 5213915"/>
                  <a:gd name="connsiteX9" fmla="*/ 2760785 w 5521570"/>
                  <a:gd name="connsiteY9" fmla="*/ 3126901 h 5213915"/>
                  <a:gd name="connsiteX10" fmla="*/ 2930731 w 5521570"/>
                  <a:gd name="connsiteY10" fmla="*/ 3023656 h 5213915"/>
                  <a:gd name="connsiteX11" fmla="*/ 4069383 w 5521570"/>
                  <a:gd name="connsiteY11" fmla="*/ 2696046 h 5213915"/>
                  <a:gd name="connsiteX12" fmla="*/ 4246684 w 5521570"/>
                  <a:gd name="connsiteY12" fmla="*/ 2690444 h 5213915"/>
                  <a:gd name="connsiteX13" fmla="*/ 4246684 w 5521570"/>
                  <a:gd name="connsiteY13" fmla="*/ 2690444 h 5213915"/>
                  <a:gd name="connsiteX14" fmla="*/ 2930730 w 5521570"/>
                  <a:gd name="connsiteY14" fmla="*/ 3023656 h 5213915"/>
                  <a:gd name="connsiteX15" fmla="*/ 2760784 w 5521570"/>
                  <a:gd name="connsiteY15" fmla="*/ 3126901 h 5213915"/>
                  <a:gd name="connsiteX16" fmla="*/ 2590839 w 5521570"/>
                  <a:gd name="connsiteY16" fmla="*/ 3023656 h 5213915"/>
                  <a:gd name="connsiteX17" fmla="*/ 1274885 w 5521570"/>
                  <a:gd name="connsiteY17" fmla="*/ 2690444 h 5213915"/>
                  <a:gd name="connsiteX18" fmla="*/ 200263 w 5521570"/>
                  <a:gd name="connsiteY18" fmla="*/ 2907400 h 5213915"/>
                  <a:gd name="connsiteX19" fmla="*/ 11984 w 5521570"/>
                  <a:gd name="connsiteY19" fmla="*/ 2998099 h 5213915"/>
                  <a:gd name="connsiteX20" fmla="*/ 0 w 5521570"/>
                  <a:gd name="connsiteY20" fmla="*/ 2760785 h 5213915"/>
                  <a:gd name="connsiteX21" fmla="*/ 2760785 w 5521570"/>
                  <a:gd name="connsiteY21" fmla="*/ 0 h 521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21570" h="5213915">
                    <a:moveTo>
                      <a:pt x="2760785" y="0"/>
                    </a:moveTo>
                    <a:cubicBezTo>
                      <a:pt x="4285524" y="0"/>
                      <a:pt x="5521570" y="1236046"/>
                      <a:pt x="5521570" y="2760785"/>
                    </a:cubicBezTo>
                    <a:lnTo>
                      <a:pt x="5509586" y="2998100"/>
                    </a:lnTo>
                    <a:lnTo>
                      <a:pt x="5509587" y="2998100"/>
                    </a:lnTo>
                    <a:lnTo>
                      <a:pt x="5507317" y="3043059"/>
                    </a:lnTo>
                    <a:cubicBezTo>
                      <a:pt x="5413064" y="3971154"/>
                      <a:pt x="4859109" y="4763349"/>
                      <a:pt x="4076740" y="5188358"/>
                    </a:cubicBezTo>
                    <a:lnTo>
                      <a:pt x="4023687" y="5213915"/>
                    </a:lnTo>
                    <a:lnTo>
                      <a:pt x="4021417" y="5168955"/>
                    </a:lnTo>
                    <a:cubicBezTo>
                      <a:pt x="3936589" y="4333669"/>
                      <a:pt x="3479403" y="3608463"/>
                      <a:pt x="2818467" y="3161943"/>
                    </a:cubicBezTo>
                    <a:lnTo>
                      <a:pt x="2760785" y="3126901"/>
                    </a:lnTo>
                    <a:lnTo>
                      <a:pt x="2930731" y="3023656"/>
                    </a:lnTo>
                    <a:cubicBezTo>
                      <a:pt x="3273018" y="2837715"/>
                      <a:pt x="3659024" y="2722056"/>
                      <a:pt x="4069383" y="2696046"/>
                    </a:cubicBezTo>
                    <a:lnTo>
                      <a:pt x="4246684" y="2690444"/>
                    </a:lnTo>
                    <a:lnTo>
                      <a:pt x="4246684" y="2690444"/>
                    </a:lnTo>
                    <a:cubicBezTo>
                      <a:pt x="3770203" y="2690444"/>
                      <a:pt x="3321915" y="2811152"/>
                      <a:pt x="2930730" y="3023656"/>
                    </a:cubicBezTo>
                    <a:lnTo>
                      <a:pt x="2760784" y="3126901"/>
                    </a:lnTo>
                    <a:lnTo>
                      <a:pt x="2590839" y="3023656"/>
                    </a:lnTo>
                    <a:cubicBezTo>
                      <a:pt x="2199654" y="2811152"/>
                      <a:pt x="1751366" y="2690444"/>
                      <a:pt x="1274885" y="2690444"/>
                    </a:cubicBezTo>
                    <a:cubicBezTo>
                      <a:pt x="893700" y="2690444"/>
                      <a:pt x="530559" y="2767697"/>
                      <a:pt x="200263" y="2907400"/>
                    </a:cubicBezTo>
                    <a:lnTo>
                      <a:pt x="11984" y="2998099"/>
                    </a:lnTo>
                    <a:lnTo>
                      <a:pt x="0" y="2760785"/>
                    </a:lnTo>
                    <a:cubicBezTo>
                      <a:pt x="0" y="1236046"/>
                      <a:pt x="1236046" y="0"/>
                      <a:pt x="2760785" y="0"/>
                    </a:cubicBezTo>
                    <a:close/>
                  </a:path>
                </a:pathLst>
              </a:cu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pPr>
                <a:endParaRPr lang="en-US" dirty="0">
                  <a:solidFill>
                    <a:schemeClr val="bg1"/>
                  </a:solidFill>
                </a:endParaRPr>
              </a:p>
            </p:txBody>
          </p:sp>
          <p:sp>
            <p:nvSpPr>
              <p:cNvPr id="45" name="CuadroTexto 395">
                <a:extLst>
                  <a:ext uri="{FF2B5EF4-FFF2-40B4-BE49-F238E27FC236}">
                    <a16:creationId xmlns:a16="http://schemas.microsoft.com/office/drawing/2014/main" id="{BD409DB1-9B99-4A0B-83DB-BDE3E1AC3165}"/>
                  </a:ext>
                </a:extLst>
              </p:cNvPr>
              <p:cNvSpPr txBox="1">
                <a:spLocks noChangeAspect="1"/>
              </p:cNvSpPr>
              <p:nvPr/>
            </p:nvSpPr>
            <p:spPr>
              <a:xfrm flipH="1">
                <a:off x="4715743" y="3641432"/>
                <a:ext cx="767863" cy="137355"/>
              </a:xfrm>
              <a:prstGeom prst="rect">
                <a:avLst/>
              </a:prstGeom>
              <a:noFill/>
            </p:spPr>
            <p:txBody>
              <a:bodyPr wrap="square" lIns="0" tIns="0" rIns="0" bIns="0" rtlCol="0">
                <a:spAutoFit/>
              </a:bodyPr>
              <a:lstStyle/>
              <a:p>
                <a:pPr algn="ctr">
                  <a:lnSpc>
                    <a:spcPct val="90000"/>
                  </a:lnSpc>
                </a:pPr>
                <a:r>
                  <a:rPr lang="en-US" dirty="0">
                    <a:solidFill>
                      <a:schemeClr val="bg1"/>
                    </a:solidFill>
                    <a:latin typeface="+mn-lt"/>
                    <a:ea typeface="Lato" charset="0"/>
                    <a:cs typeface="Lato" charset="0"/>
                  </a:rPr>
                  <a:t>Academia</a:t>
                </a:r>
              </a:p>
            </p:txBody>
          </p:sp>
          <p:sp>
            <p:nvSpPr>
              <p:cNvPr id="44" name="Freeform 73">
                <a:extLst>
                  <a:ext uri="{FF2B5EF4-FFF2-40B4-BE49-F238E27FC236}">
                    <a16:creationId xmlns:a16="http://schemas.microsoft.com/office/drawing/2014/main" id="{5D749DCA-22B9-40AA-B778-2B249F4D45E3}"/>
                  </a:ext>
                </a:extLst>
              </p:cNvPr>
              <p:cNvSpPr/>
              <p:nvPr/>
            </p:nvSpPr>
            <p:spPr>
              <a:xfrm>
                <a:off x="4809252" y="4029879"/>
                <a:ext cx="1257838" cy="1187751"/>
              </a:xfrm>
              <a:custGeom>
                <a:avLst/>
                <a:gdLst>
                  <a:gd name="connsiteX0" fmla="*/ 4023687 w 5521570"/>
                  <a:gd name="connsiteY0" fmla="*/ 0 h 5213914"/>
                  <a:gd name="connsiteX1" fmla="*/ 4076739 w 5521570"/>
                  <a:gd name="connsiteY1" fmla="*/ 25556 h 5213914"/>
                  <a:gd name="connsiteX2" fmla="*/ 5521570 w 5521570"/>
                  <a:gd name="connsiteY2" fmla="*/ 2453129 h 5213914"/>
                  <a:gd name="connsiteX3" fmla="*/ 2760785 w 5521570"/>
                  <a:gd name="connsiteY3" fmla="*/ 5213914 h 5213914"/>
                  <a:gd name="connsiteX4" fmla="*/ 1444831 w 5521570"/>
                  <a:gd name="connsiteY4" fmla="*/ 4880702 h 5213914"/>
                  <a:gd name="connsiteX5" fmla="*/ 1274885 w 5521570"/>
                  <a:gd name="connsiteY5" fmla="*/ 4777457 h 5213914"/>
                  <a:gd name="connsiteX6" fmla="*/ 1217204 w 5521570"/>
                  <a:gd name="connsiteY6" fmla="*/ 4742415 h 5213914"/>
                  <a:gd name="connsiteX7" fmla="*/ 0 w 5521570"/>
                  <a:gd name="connsiteY7" fmla="*/ 2453129 h 5213914"/>
                  <a:gd name="connsiteX8" fmla="*/ 11984 w 5521570"/>
                  <a:gd name="connsiteY8" fmla="*/ 2215814 h 5213914"/>
                  <a:gd name="connsiteX9" fmla="*/ 200264 w 5521570"/>
                  <a:gd name="connsiteY9" fmla="*/ 2306514 h 5213914"/>
                  <a:gd name="connsiteX10" fmla="*/ 1274886 w 5521570"/>
                  <a:gd name="connsiteY10" fmla="*/ 2523470 h 5213914"/>
                  <a:gd name="connsiteX11" fmla="*/ 2349508 w 5521570"/>
                  <a:gd name="connsiteY11" fmla="*/ 2306514 h 5213914"/>
                  <a:gd name="connsiteX12" fmla="*/ 2537787 w 5521570"/>
                  <a:gd name="connsiteY12" fmla="*/ 2215815 h 5213914"/>
                  <a:gd name="connsiteX13" fmla="*/ 2590840 w 5521570"/>
                  <a:gd name="connsiteY13" fmla="*/ 2190258 h 5213914"/>
                  <a:gd name="connsiteX14" fmla="*/ 4021417 w 5521570"/>
                  <a:gd name="connsiteY14" fmla="*/ 44959 h 5213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21570" h="5213914">
                    <a:moveTo>
                      <a:pt x="4023687" y="0"/>
                    </a:moveTo>
                    <a:lnTo>
                      <a:pt x="4076739" y="25556"/>
                    </a:lnTo>
                    <a:cubicBezTo>
                      <a:pt x="4937345" y="493066"/>
                      <a:pt x="5521570" y="1404871"/>
                      <a:pt x="5521570" y="2453129"/>
                    </a:cubicBezTo>
                    <a:cubicBezTo>
                      <a:pt x="5521570" y="3977868"/>
                      <a:pt x="4285524" y="5213914"/>
                      <a:pt x="2760785" y="5213914"/>
                    </a:cubicBezTo>
                    <a:cubicBezTo>
                      <a:pt x="2284304" y="5213914"/>
                      <a:pt x="1836016" y="5093206"/>
                      <a:pt x="1444831" y="4880702"/>
                    </a:cubicBezTo>
                    <a:lnTo>
                      <a:pt x="1274885" y="4777457"/>
                    </a:lnTo>
                    <a:lnTo>
                      <a:pt x="1217204" y="4742415"/>
                    </a:lnTo>
                    <a:cubicBezTo>
                      <a:pt x="482830" y="4246282"/>
                      <a:pt x="0" y="3406091"/>
                      <a:pt x="0" y="2453129"/>
                    </a:cubicBezTo>
                    <a:lnTo>
                      <a:pt x="11984" y="2215814"/>
                    </a:lnTo>
                    <a:lnTo>
                      <a:pt x="200264" y="2306514"/>
                    </a:lnTo>
                    <a:cubicBezTo>
                      <a:pt x="530560" y="2446217"/>
                      <a:pt x="893701" y="2523470"/>
                      <a:pt x="1274886" y="2523470"/>
                    </a:cubicBezTo>
                    <a:cubicBezTo>
                      <a:pt x="1656071" y="2523470"/>
                      <a:pt x="2019212" y="2446217"/>
                      <a:pt x="2349508" y="2306514"/>
                    </a:cubicBezTo>
                    <a:lnTo>
                      <a:pt x="2537787" y="2215815"/>
                    </a:lnTo>
                    <a:lnTo>
                      <a:pt x="2590840" y="2190258"/>
                    </a:lnTo>
                    <a:cubicBezTo>
                      <a:pt x="3373209" y="1765249"/>
                      <a:pt x="3927164" y="973054"/>
                      <a:pt x="4021417" y="44959"/>
                    </a:cubicBezTo>
                    <a:close/>
                  </a:path>
                </a:pathLst>
              </a:cu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pPr>
                <a:endParaRPr lang="en-US" dirty="0"/>
              </a:p>
            </p:txBody>
          </p:sp>
          <p:sp>
            <p:nvSpPr>
              <p:cNvPr id="46" name="CuadroTexto 395">
                <a:extLst>
                  <a:ext uri="{FF2B5EF4-FFF2-40B4-BE49-F238E27FC236}">
                    <a16:creationId xmlns:a16="http://schemas.microsoft.com/office/drawing/2014/main" id="{93D2E36A-69FA-4ADE-916C-3A5D37E8C1BC}"/>
                  </a:ext>
                </a:extLst>
              </p:cNvPr>
              <p:cNvSpPr txBox="1"/>
              <p:nvPr/>
            </p:nvSpPr>
            <p:spPr>
              <a:xfrm flipH="1">
                <a:off x="5192051" y="4650880"/>
                <a:ext cx="752469" cy="137355"/>
              </a:xfrm>
              <a:prstGeom prst="rect">
                <a:avLst/>
              </a:prstGeom>
              <a:noFill/>
            </p:spPr>
            <p:txBody>
              <a:bodyPr wrap="square" lIns="0" tIns="0" rIns="0" bIns="0" rtlCol="0">
                <a:spAutoFit/>
              </a:bodyPr>
              <a:lstStyle/>
              <a:p>
                <a:pPr algn="ctr">
                  <a:lnSpc>
                    <a:spcPct val="90000"/>
                  </a:lnSpc>
                </a:pPr>
                <a:r>
                  <a:rPr lang="en-US" dirty="0">
                    <a:solidFill>
                      <a:schemeClr val="bg1"/>
                    </a:solidFill>
                    <a:latin typeface="+mn-lt"/>
                    <a:ea typeface="Lato" charset="0"/>
                    <a:cs typeface="Lato" charset="0"/>
                  </a:rPr>
                  <a:t>Empresa</a:t>
                </a:r>
              </a:p>
            </p:txBody>
          </p:sp>
          <p:sp>
            <p:nvSpPr>
              <p:cNvPr id="47" name="CuadroTexto 395">
                <a:extLst>
                  <a:ext uri="{FF2B5EF4-FFF2-40B4-BE49-F238E27FC236}">
                    <a16:creationId xmlns:a16="http://schemas.microsoft.com/office/drawing/2014/main" id="{4F2704F1-8726-42F2-980D-DDC2D869A4BF}"/>
                  </a:ext>
                </a:extLst>
              </p:cNvPr>
              <p:cNvSpPr txBox="1">
                <a:spLocks noChangeAspect="1"/>
              </p:cNvSpPr>
              <p:nvPr/>
            </p:nvSpPr>
            <p:spPr>
              <a:xfrm flipH="1">
                <a:off x="4138827" y="4650880"/>
                <a:ext cx="752470" cy="137355"/>
              </a:xfrm>
              <a:prstGeom prst="rect">
                <a:avLst/>
              </a:prstGeom>
              <a:noFill/>
            </p:spPr>
            <p:txBody>
              <a:bodyPr wrap="square" lIns="0" tIns="0" rIns="0" bIns="0" rtlCol="0">
                <a:spAutoFit/>
              </a:bodyPr>
              <a:lstStyle/>
              <a:p>
                <a:pPr algn="ctr">
                  <a:lnSpc>
                    <a:spcPct val="90000"/>
                  </a:lnSpc>
                </a:pPr>
                <a:r>
                  <a:rPr lang="en-US" dirty="0">
                    <a:solidFill>
                      <a:schemeClr val="bg1"/>
                    </a:solidFill>
                    <a:latin typeface="+mn-lt"/>
                    <a:ea typeface="Lato" charset="0"/>
                    <a:cs typeface="Lato" charset="0"/>
                  </a:rPr>
                  <a:t>Gobierno</a:t>
                </a:r>
              </a:p>
            </p:txBody>
          </p:sp>
          <p:sp>
            <p:nvSpPr>
              <p:cNvPr id="50" name="TextBox 49">
                <a:extLst>
                  <a:ext uri="{FF2B5EF4-FFF2-40B4-BE49-F238E27FC236}">
                    <a16:creationId xmlns:a16="http://schemas.microsoft.com/office/drawing/2014/main" id="{1F870359-BED6-49E1-8918-21620AF7E73E}"/>
                  </a:ext>
                </a:extLst>
              </p:cNvPr>
              <p:cNvSpPr txBox="1"/>
              <p:nvPr/>
            </p:nvSpPr>
            <p:spPr>
              <a:xfrm>
                <a:off x="4132263" y="2518097"/>
                <a:ext cx="1704975" cy="498598"/>
              </a:xfrm>
              <a:prstGeom prst="rect">
                <a:avLst/>
              </a:prstGeom>
              <a:noFill/>
              <a:ln w="9525">
                <a:noFill/>
              </a:ln>
            </p:spPr>
            <p:txBody>
              <a:bodyPr vert="horz" wrap="square" lIns="0" tIns="0" rIns="0" bIns="0" rtlCol="0">
                <a:spAutoFit/>
              </a:bodyPr>
              <a:lstStyle/>
              <a:p>
                <a:pPr algn="ctr">
                  <a:lnSpc>
                    <a:spcPct val="90000"/>
                  </a:lnSpc>
                  <a:spcBef>
                    <a:spcPts val="400"/>
                  </a:spcBef>
                  <a:buClr>
                    <a:srgbClr val="000000"/>
                  </a:buClr>
                  <a:buSzPct val="100000"/>
                  <a:buFont typeface=""/>
                </a:pPr>
                <a:r>
                  <a:rPr lang="es-ES" sz="1600" dirty="0">
                    <a:sym typeface="+mn-lt"/>
                  </a:rPr>
                  <a:t>Modelo </a:t>
                </a:r>
                <a:br>
                  <a:rPr lang="es-ES" sz="2000" dirty="0">
                    <a:sym typeface="+mn-lt"/>
                  </a:rPr>
                </a:br>
                <a:r>
                  <a:rPr lang="es-ES" sz="2000" dirty="0">
                    <a:sym typeface="+mn-lt"/>
                  </a:rPr>
                  <a:t>triple hélice</a:t>
                </a:r>
              </a:p>
            </p:txBody>
          </p:sp>
          <p:sp>
            <p:nvSpPr>
              <p:cNvPr id="55" name="Rectangle 54">
                <a:extLst>
                  <a:ext uri="{FF2B5EF4-FFF2-40B4-BE49-F238E27FC236}">
                    <a16:creationId xmlns:a16="http://schemas.microsoft.com/office/drawing/2014/main" id="{B60C624C-DC05-4CC2-9F5D-380714AB9DFB}"/>
                  </a:ext>
                </a:extLst>
              </p:cNvPr>
              <p:cNvSpPr/>
              <p:nvPr/>
            </p:nvSpPr>
            <p:spPr>
              <a:xfrm>
                <a:off x="4147009" y="5492436"/>
                <a:ext cx="1945984" cy="461665"/>
              </a:xfrm>
              <a:prstGeom prst="rect">
                <a:avLst/>
              </a:prstGeom>
            </p:spPr>
            <p:txBody>
              <a:bodyPr wrap="square">
                <a:spAutoFit/>
              </a:bodyPr>
              <a:lstStyle/>
              <a:p>
                <a:pPr algn="ctr"/>
                <a:r>
                  <a:rPr lang="es-ES_tradnl" dirty="0">
                    <a:solidFill>
                      <a:schemeClr val="accent3"/>
                    </a:solidFill>
                  </a:rPr>
                  <a:t>Redes trilaterales y organizaciones híbridas</a:t>
                </a:r>
              </a:p>
            </p:txBody>
          </p:sp>
          <p:cxnSp>
            <p:nvCxnSpPr>
              <p:cNvPr id="57" name="Straight Arrow Connector 56">
                <a:extLst>
                  <a:ext uri="{FF2B5EF4-FFF2-40B4-BE49-F238E27FC236}">
                    <a16:creationId xmlns:a16="http://schemas.microsoft.com/office/drawing/2014/main" id="{5B70592B-C16E-4776-B09D-BAEA48D1D7BF}"/>
                  </a:ext>
                </a:extLst>
              </p:cNvPr>
              <p:cNvCxnSpPr/>
              <p:nvPr/>
            </p:nvCxnSpPr>
            <p:spPr>
              <a:xfrm>
                <a:off x="5098241" y="4331766"/>
                <a:ext cx="0" cy="1107009"/>
              </a:xfrm>
              <a:prstGeom prst="straightConnector1">
                <a:avLst/>
              </a:prstGeom>
              <a:ln w="6350" cmpd="sng">
                <a:solidFill>
                  <a:schemeClr val="accent3"/>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nvGrpSpPr>
            <p:cNvPr id="8" name="Grupo 7">
              <a:extLst>
                <a:ext uri="{FF2B5EF4-FFF2-40B4-BE49-F238E27FC236}">
                  <a16:creationId xmlns:a16="http://schemas.microsoft.com/office/drawing/2014/main" id="{46D62E6E-08C3-664D-BE43-DC986D874C1F}"/>
                </a:ext>
              </a:extLst>
            </p:cNvPr>
            <p:cNvGrpSpPr/>
            <p:nvPr/>
          </p:nvGrpSpPr>
          <p:grpSpPr>
            <a:xfrm>
              <a:off x="9739263" y="3058106"/>
              <a:ext cx="1980000" cy="2677271"/>
              <a:chOff x="9631346" y="2518097"/>
              <a:chExt cx="1980000" cy="2677271"/>
            </a:xfrm>
          </p:grpSpPr>
          <p:sp>
            <p:nvSpPr>
              <p:cNvPr id="53" name="TextBox 52">
                <a:extLst>
                  <a:ext uri="{FF2B5EF4-FFF2-40B4-BE49-F238E27FC236}">
                    <a16:creationId xmlns:a16="http://schemas.microsoft.com/office/drawing/2014/main" id="{34470E5D-E625-4B1D-BB20-EC7C395BE426}"/>
                  </a:ext>
                </a:extLst>
              </p:cNvPr>
              <p:cNvSpPr txBox="1"/>
              <p:nvPr/>
            </p:nvSpPr>
            <p:spPr>
              <a:xfrm>
                <a:off x="9794080" y="2518097"/>
                <a:ext cx="1704975" cy="553998"/>
              </a:xfrm>
              <a:prstGeom prst="rect">
                <a:avLst/>
              </a:prstGeom>
              <a:noFill/>
              <a:ln w="9525">
                <a:noFill/>
              </a:ln>
            </p:spPr>
            <p:txBody>
              <a:bodyPr vert="horz" wrap="square" lIns="0" tIns="0" rIns="0" bIns="0" rtlCol="0">
                <a:spAutoFit/>
              </a:bodyPr>
              <a:lstStyle/>
              <a:p>
                <a:pPr algn="ctr">
                  <a:lnSpc>
                    <a:spcPct val="90000"/>
                  </a:lnSpc>
                  <a:spcBef>
                    <a:spcPts val="400"/>
                  </a:spcBef>
                  <a:buClr>
                    <a:srgbClr val="000000"/>
                  </a:buClr>
                  <a:buSzPct val="100000"/>
                  <a:buFont typeface=""/>
                </a:pPr>
                <a:r>
                  <a:rPr lang="es-ES" sz="1600" dirty="0">
                    <a:sym typeface="+mn-lt"/>
                  </a:rPr>
                  <a:t>Modelo</a:t>
                </a:r>
                <a:r>
                  <a:rPr lang="es-ES" sz="2000" dirty="0">
                    <a:sym typeface="+mn-lt"/>
                  </a:rPr>
                  <a:t> estatalizado</a:t>
                </a:r>
              </a:p>
            </p:txBody>
          </p:sp>
          <p:grpSp>
            <p:nvGrpSpPr>
              <p:cNvPr id="83" name="Group 82">
                <a:extLst>
                  <a:ext uri="{FF2B5EF4-FFF2-40B4-BE49-F238E27FC236}">
                    <a16:creationId xmlns:a16="http://schemas.microsoft.com/office/drawing/2014/main" id="{90B25352-967E-4E05-AC5A-5D9637BD18AA}"/>
                  </a:ext>
                </a:extLst>
              </p:cNvPr>
              <p:cNvGrpSpPr/>
              <p:nvPr/>
            </p:nvGrpSpPr>
            <p:grpSpPr>
              <a:xfrm>
                <a:off x="9631346" y="3215368"/>
                <a:ext cx="1980000" cy="1980000"/>
                <a:chOff x="9345309" y="3095625"/>
                <a:chExt cx="2030443" cy="1917375"/>
              </a:xfrm>
            </p:grpSpPr>
            <p:sp>
              <p:nvSpPr>
                <p:cNvPr id="73" name="Oval 72">
                  <a:extLst>
                    <a:ext uri="{FF2B5EF4-FFF2-40B4-BE49-F238E27FC236}">
                      <a16:creationId xmlns:a16="http://schemas.microsoft.com/office/drawing/2014/main" id="{ECF6D81C-20CF-47E0-8336-54A2FD8B8F21}"/>
                    </a:ext>
                  </a:extLst>
                </p:cNvPr>
                <p:cNvSpPr/>
                <p:nvPr/>
              </p:nvSpPr>
              <p:spPr>
                <a:xfrm>
                  <a:off x="9345309" y="3095625"/>
                  <a:ext cx="2030443" cy="1917375"/>
                </a:xfrm>
                <a:prstGeom prst="ellipse">
                  <a:avLst/>
                </a:prstGeom>
                <a:solidFill>
                  <a:srgbClr val="5CA5DB"/>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lstStyle/>
                <a:p>
                  <a:pPr algn="l" fontAlgn="base">
                    <a:lnSpc>
                      <a:spcPct val="90000"/>
                    </a:lnSpc>
                    <a:spcBef>
                      <a:spcPts val="400"/>
                    </a:spcBef>
                    <a:spcAft>
                      <a:spcPct val="0"/>
                    </a:spcAft>
                    <a:buSzPct val="100000"/>
                  </a:pPr>
                  <a:endParaRPr lang="en-US" sz="1200" b="0" dirty="0" err="1">
                    <a:solidFill>
                      <a:schemeClr val="tx1"/>
                    </a:solidFill>
                    <a:sym typeface="+mn-lt"/>
                  </a:endParaRPr>
                </a:p>
              </p:txBody>
            </p:sp>
            <p:sp>
              <p:nvSpPr>
                <p:cNvPr id="74" name="CuadroTexto 395">
                  <a:extLst>
                    <a:ext uri="{FF2B5EF4-FFF2-40B4-BE49-F238E27FC236}">
                      <a16:creationId xmlns:a16="http://schemas.microsoft.com/office/drawing/2014/main" id="{938AEDD7-E2A3-4B4D-8915-A9D567E584FB}"/>
                    </a:ext>
                  </a:extLst>
                </p:cNvPr>
                <p:cNvSpPr txBox="1">
                  <a:spLocks noChangeAspect="1"/>
                </p:cNvSpPr>
                <p:nvPr/>
              </p:nvSpPr>
              <p:spPr>
                <a:xfrm flipH="1">
                  <a:off x="9984295" y="3572754"/>
                  <a:ext cx="752470" cy="137355"/>
                </a:xfrm>
                <a:prstGeom prst="rect">
                  <a:avLst/>
                </a:prstGeom>
                <a:noFill/>
              </p:spPr>
              <p:txBody>
                <a:bodyPr wrap="square" lIns="0" tIns="0" rIns="0" bIns="0" rtlCol="0">
                  <a:spAutoFit/>
                </a:bodyPr>
                <a:lstStyle/>
                <a:p>
                  <a:pPr algn="ctr">
                    <a:lnSpc>
                      <a:spcPct val="90000"/>
                    </a:lnSpc>
                  </a:pPr>
                  <a:r>
                    <a:rPr lang="en-US" dirty="0">
                      <a:solidFill>
                        <a:schemeClr val="bg1"/>
                      </a:solidFill>
                      <a:latin typeface="+mn-lt"/>
                      <a:ea typeface="Lato" charset="0"/>
                      <a:cs typeface="Lato" charset="0"/>
                    </a:rPr>
                    <a:t>Gobierno</a:t>
                  </a:r>
                </a:p>
              </p:txBody>
            </p:sp>
          </p:grpSp>
          <p:grpSp>
            <p:nvGrpSpPr>
              <p:cNvPr id="76" name="Group 75">
                <a:extLst>
                  <a:ext uri="{FF2B5EF4-FFF2-40B4-BE49-F238E27FC236}">
                    <a16:creationId xmlns:a16="http://schemas.microsoft.com/office/drawing/2014/main" id="{F930E811-6C91-468B-A7FA-B59ACCF01825}"/>
                  </a:ext>
                </a:extLst>
              </p:cNvPr>
              <p:cNvGrpSpPr>
                <a:grpSpLocks/>
              </p:cNvGrpSpPr>
              <p:nvPr/>
            </p:nvGrpSpPr>
            <p:grpSpPr>
              <a:xfrm>
                <a:off x="10677525" y="3938902"/>
                <a:ext cx="864000" cy="864000"/>
                <a:chOff x="8277225" y="4202104"/>
                <a:chExt cx="876300" cy="808935"/>
              </a:xfrm>
            </p:grpSpPr>
            <p:sp>
              <p:nvSpPr>
                <p:cNvPr id="60" name="Oval 59">
                  <a:extLst>
                    <a:ext uri="{FF2B5EF4-FFF2-40B4-BE49-F238E27FC236}">
                      <a16:creationId xmlns:a16="http://schemas.microsoft.com/office/drawing/2014/main" id="{334327B0-C103-4892-A775-267473F97BE9}"/>
                    </a:ext>
                  </a:extLst>
                </p:cNvPr>
                <p:cNvSpPr/>
                <p:nvPr/>
              </p:nvSpPr>
              <p:spPr>
                <a:xfrm>
                  <a:off x="8277225" y="4202104"/>
                  <a:ext cx="876300" cy="808935"/>
                </a:xfrm>
                <a:prstGeom prst="ellipse">
                  <a:avLst/>
                </a:prstGeom>
                <a:solidFill>
                  <a:srgbClr val="8EC0E6"/>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lstStyle/>
                <a:p>
                  <a:pPr algn="l" fontAlgn="base">
                    <a:lnSpc>
                      <a:spcPct val="90000"/>
                    </a:lnSpc>
                    <a:spcBef>
                      <a:spcPts val="400"/>
                    </a:spcBef>
                    <a:spcAft>
                      <a:spcPct val="0"/>
                    </a:spcAft>
                    <a:buSzPct val="100000"/>
                  </a:pPr>
                  <a:endParaRPr lang="en-US" sz="1200" b="0" dirty="0" err="1">
                    <a:solidFill>
                      <a:schemeClr val="tx1"/>
                    </a:solidFill>
                    <a:sym typeface="+mn-lt"/>
                  </a:endParaRPr>
                </a:p>
              </p:txBody>
            </p:sp>
            <p:sp>
              <p:nvSpPr>
                <p:cNvPr id="72" name="CuadroTexto 395">
                  <a:extLst>
                    <a:ext uri="{FF2B5EF4-FFF2-40B4-BE49-F238E27FC236}">
                      <a16:creationId xmlns:a16="http://schemas.microsoft.com/office/drawing/2014/main" id="{6E4D3AA4-D0BC-4B58-944A-B3338D587129}"/>
                    </a:ext>
                  </a:extLst>
                </p:cNvPr>
                <p:cNvSpPr txBox="1"/>
                <p:nvPr/>
              </p:nvSpPr>
              <p:spPr>
                <a:xfrm flipH="1">
                  <a:off x="8339141" y="4537894"/>
                  <a:ext cx="752469" cy="137355"/>
                </a:xfrm>
                <a:prstGeom prst="rect">
                  <a:avLst/>
                </a:prstGeom>
                <a:noFill/>
              </p:spPr>
              <p:txBody>
                <a:bodyPr wrap="square" lIns="0" tIns="0" rIns="0" bIns="0" rtlCol="0">
                  <a:spAutoFit/>
                </a:bodyPr>
                <a:lstStyle/>
                <a:p>
                  <a:pPr algn="ctr">
                    <a:lnSpc>
                      <a:spcPct val="90000"/>
                    </a:lnSpc>
                  </a:pPr>
                  <a:r>
                    <a:rPr lang="en-US" dirty="0">
                      <a:solidFill>
                        <a:schemeClr val="bg1"/>
                      </a:solidFill>
                      <a:latin typeface="+mn-lt"/>
                      <a:ea typeface="Lato" charset="0"/>
                      <a:cs typeface="Lato" charset="0"/>
                    </a:rPr>
                    <a:t>Empresa</a:t>
                  </a:r>
                </a:p>
              </p:txBody>
            </p:sp>
          </p:grpSp>
          <p:grpSp>
            <p:nvGrpSpPr>
              <p:cNvPr id="75" name="Group 74">
                <a:extLst>
                  <a:ext uri="{FF2B5EF4-FFF2-40B4-BE49-F238E27FC236}">
                    <a16:creationId xmlns:a16="http://schemas.microsoft.com/office/drawing/2014/main" id="{D9BCC467-38B8-4DE9-9416-1321CEB2B75E}"/>
                  </a:ext>
                </a:extLst>
              </p:cNvPr>
              <p:cNvGrpSpPr>
                <a:grpSpLocks/>
              </p:cNvGrpSpPr>
              <p:nvPr/>
            </p:nvGrpSpPr>
            <p:grpSpPr>
              <a:xfrm>
                <a:off x="9739310" y="3938902"/>
                <a:ext cx="864000" cy="864000"/>
                <a:chOff x="7400925" y="3200400"/>
                <a:chExt cx="876300" cy="808935"/>
              </a:xfrm>
            </p:grpSpPr>
            <p:sp>
              <p:nvSpPr>
                <p:cNvPr id="58" name="Oval 57">
                  <a:extLst>
                    <a:ext uri="{FF2B5EF4-FFF2-40B4-BE49-F238E27FC236}">
                      <a16:creationId xmlns:a16="http://schemas.microsoft.com/office/drawing/2014/main" id="{E9AA7A41-A84F-483E-A86F-63FE4A594244}"/>
                    </a:ext>
                  </a:extLst>
                </p:cNvPr>
                <p:cNvSpPr/>
                <p:nvPr/>
              </p:nvSpPr>
              <p:spPr>
                <a:xfrm>
                  <a:off x="7400925" y="3200400"/>
                  <a:ext cx="876300" cy="808935"/>
                </a:xfrm>
                <a:prstGeom prst="ellipse">
                  <a:avLst/>
                </a:prstGeom>
                <a:solidFill>
                  <a:srgbClr val="BDDBF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lstStyle/>
                <a:p>
                  <a:pPr algn="l" fontAlgn="base">
                    <a:lnSpc>
                      <a:spcPct val="90000"/>
                    </a:lnSpc>
                    <a:spcBef>
                      <a:spcPts val="400"/>
                    </a:spcBef>
                    <a:spcAft>
                      <a:spcPct val="0"/>
                    </a:spcAft>
                    <a:buSzPct val="100000"/>
                  </a:pPr>
                  <a:endParaRPr lang="en-US" sz="1200" b="0" dirty="0" err="1">
                    <a:solidFill>
                      <a:schemeClr val="tx1"/>
                    </a:solidFill>
                    <a:sym typeface="+mn-lt"/>
                  </a:endParaRPr>
                </a:p>
              </p:txBody>
            </p:sp>
            <p:sp>
              <p:nvSpPr>
                <p:cNvPr id="70" name="CuadroTexto 395">
                  <a:extLst>
                    <a:ext uri="{FF2B5EF4-FFF2-40B4-BE49-F238E27FC236}">
                      <a16:creationId xmlns:a16="http://schemas.microsoft.com/office/drawing/2014/main" id="{F7B1D165-8A32-4747-8600-DF8172E019EF}"/>
                    </a:ext>
                  </a:extLst>
                </p:cNvPr>
                <p:cNvSpPr txBox="1">
                  <a:spLocks noChangeAspect="1"/>
                </p:cNvSpPr>
                <p:nvPr/>
              </p:nvSpPr>
              <p:spPr>
                <a:xfrm flipH="1">
                  <a:off x="7455143" y="3536190"/>
                  <a:ext cx="767863" cy="137355"/>
                </a:xfrm>
                <a:prstGeom prst="rect">
                  <a:avLst/>
                </a:prstGeom>
                <a:noFill/>
              </p:spPr>
              <p:txBody>
                <a:bodyPr wrap="square" lIns="0" tIns="0" rIns="0" bIns="0" rtlCol="0">
                  <a:spAutoFit/>
                </a:bodyPr>
                <a:lstStyle/>
                <a:p>
                  <a:pPr algn="ctr">
                    <a:lnSpc>
                      <a:spcPct val="90000"/>
                    </a:lnSpc>
                  </a:pPr>
                  <a:r>
                    <a:rPr lang="en-US" dirty="0">
                      <a:solidFill>
                        <a:schemeClr val="bg1"/>
                      </a:solidFill>
                      <a:latin typeface="+mn-lt"/>
                      <a:ea typeface="Lato" charset="0"/>
                      <a:cs typeface="Lato" charset="0"/>
                    </a:rPr>
                    <a:t>Academia</a:t>
                  </a:r>
                </a:p>
              </p:txBody>
            </p:sp>
          </p:grpSp>
        </p:grpSp>
        <p:grpSp>
          <p:nvGrpSpPr>
            <p:cNvPr id="7" name="Grupo 6">
              <a:extLst>
                <a:ext uri="{FF2B5EF4-FFF2-40B4-BE49-F238E27FC236}">
                  <a16:creationId xmlns:a16="http://schemas.microsoft.com/office/drawing/2014/main" id="{F215AC20-2EDD-0744-9829-702BB343C21F}"/>
                </a:ext>
              </a:extLst>
            </p:cNvPr>
            <p:cNvGrpSpPr/>
            <p:nvPr/>
          </p:nvGrpSpPr>
          <p:grpSpPr>
            <a:xfrm>
              <a:off x="6791828" y="3124649"/>
              <a:ext cx="2156514" cy="2667749"/>
              <a:chOff x="6764811" y="2518097"/>
              <a:chExt cx="2156514" cy="2667749"/>
            </a:xfrm>
          </p:grpSpPr>
          <p:sp>
            <p:nvSpPr>
              <p:cNvPr id="52" name="TextBox 51">
                <a:extLst>
                  <a:ext uri="{FF2B5EF4-FFF2-40B4-BE49-F238E27FC236}">
                    <a16:creationId xmlns:a16="http://schemas.microsoft.com/office/drawing/2014/main" id="{BC0226C4-E8FA-490C-8C8A-0A6ECC647B36}"/>
                  </a:ext>
                </a:extLst>
              </p:cNvPr>
              <p:cNvSpPr txBox="1"/>
              <p:nvPr/>
            </p:nvSpPr>
            <p:spPr>
              <a:xfrm>
                <a:off x="6963172" y="2518097"/>
                <a:ext cx="1704975" cy="553998"/>
              </a:xfrm>
              <a:prstGeom prst="rect">
                <a:avLst/>
              </a:prstGeom>
              <a:noFill/>
              <a:ln w="9525">
                <a:noFill/>
              </a:ln>
            </p:spPr>
            <p:txBody>
              <a:bodyPr vert="horz" wrap="square" lIns="0" tIns="0" rIns="0" bIns="0" rtlCol="0">
                <a:spAutoFit/>
              </a:bodyPr>
              <a:lstStyle/>
              <a:p>
                <a:pPr algn="ctr">
                  <a:lnSpc>
                    <a:spcPct val="90000"/>
                  </a:lnSpc>
                  <a:spcBef>
                    <a:spcPts val="400"/>
                  </a:spcBef>
                  <a:buClr>
                    <a:srgbClr val="000000"/>
                  </a:buClr>
                  <a:buSzPct val="100000"/>
                  <a:buFont typeface=""/>
                </a:pPr>
                <a:r>
                  <a:rPr lang="es-ES" sz="1600" dirty="0">
                    <a:sym typeface="+mn-lt"/>
                  </a:rPr>
                  <a:t>Modelo</a:t>
                </a:r>
                <a:r>
                  <a:rPr lang="es-ES" sz="2000" dirty="0">
                    <a:sym typeface="+mn-lt"/>
                  </a:rPr>
                  <a:t> </a:t>
                </a:r>
                <a:br>
                  <a:rPr lang="es-ES" sz="2000" dirty="0">
                    <a:sym typeface="+mn-lt"/>
                  </a:rPr>
                </a:br>
                <a:r>
                  <a:rPr lang="es-ES" sz="2000" dirty="0">
                    <a:sym typeface="+mn-lt"/>
                  </a:rPr>
                  <a:t>laissez-faire</a:t>
                </a:r>
              </a:p>
            </p:txBody>
          </p:sp>
          <p:sp>
            <p:nvSpPr>
              <p:cNvPr id="59" name="Oval 58">
                <a:extLst>
                  <a:ext uri="{FF2B5EF4-FFF2-40B4-BE49-F238E27FC236}">
                    <a16:creationId xmlns:a16="http://schemas.microsoft.com/office/drawing/2014/main" id="{B763DA49-C842-4A1D-A491-1C58C64854A5}"/>
                  </a:ext>
                </a:extLst>
              </p:cNvPr>
              <p:cNvSpPr>
                <a:spLocks/>
              </p:cNvSpPr>
              <p:nvPr/>
            </p:nvSpPr>
            <p:spPr>
              <a:xfrm>
                <a:off x="6764811" y="4321846"/>
                <a:ext cx="864000" cy="864000"/>
              </a:xfrm>
              <a:prstGeom prst="ellipse">
                <a:avLst/>
              </a:prstGeom>
              <a:solidFill>
                <a:srgbClr val="5CA5DB"/>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lstStyle/>
              <a:p>
                <a:pPr algn="l" fontAlgn="base">
                  <a:lnSpc>
                    <a:spcPct val="90000"/>
                  </a:lnSpc>
                  <a:spcBef>
                    <a:spcPts val="400"/>
                  </a:spcBef>
                  <a:spcAft>
                    <a:spcPct val="0"/>
                  </a:spcAft>
                  <a:buSzPct val="100000"/>
                </a:pPr>
                <a:endParaRPr lang="en-US" sz="1200" b="0" dirty="0" err="1">
                  <a:solidFill>
                    <a:schemeClr val="tx1"/>
                  </a:solidFill>
                  <a:sym typeface="+mn-lt"/>
                </a:endParaRPr>
              </a:p>
            </p:txBody>
          </p:sp>
          <p:sp>
            <p:nvSpPr>
              <p:cNvPr id="71" name="CuadroTexto 395">
                <a:extLst>
                  <a:ext uri="{FF2B5EF4-FFF2-40B4-BE49-F238E27FC236}">
                    <a16:creationId xmlns:a16="http://schemas.microsoft.com/office/drawing/2014/main" id="{CD4F65F9-8DC5-41D8-8C9E-C6C86CCD5667}"/>
                  </a:ext>
                </a:extLst>
              </p:cNvPr>
              <p:cNvSpPr txBox="1">
                <a:spLocks noChangeAspect="1"/>
              </p:cNvSpPr>
              <p:nvPr/>
            </p:nvSpPr>
            <p:spPr>
              <a:xfrm flipH="1">
                <a:off x="6826726" y="4657637"/>
                <a:ext cx="752470" cy="137355"/>
              </a:xfrm>
              <a:prstGeom prst="rect">
                <a:avLst/>
              </a:prstGeom>
              <a:noFill/>
            </p:spPr>
            <p:txBody>
              <a:bodyPr wrap="square" lIns="0" tIns="0" rIns="0" bIns="0" rtlCol="0">
                <a:spAutoFit/>
              </a:bodyPr>
              <a:lstStyle/>
              <a:p>
                <a:pPr algn="ctr">
                  <a:lnSpc>
                    <a:spcPct val="90000"/>
                  </a:lnSpc>
                </a:pPr>
                <a:r>
                  <a:rPr lang="en-US" dirty="0">
                    <a:solidFill>
                      <a:schemeClr val="bg1"/>
                    </a:solidFill>
                    <a:latin typeface="+mn-lt"/>
                    <a:ea typeface="Lato" charset="0"/>
                    <a:cs typeface="Lato" charset="0"/>
                  </a:rPr>
                  <a:t>Gobierno</a:t>
                </a:r>
              </a:p>
            </p:txBody>
          </p:sp>
          <p:sp>
            <p:nvSpPr>
              <p:cNvPr id="78" name="Oval 77">
                <a:extLst>
                  <a:ext uri="{FF2B5EF4-FFF2-40B4-BE49-F238E27FC236}">
                    <a16:creationId xmlns:a16="http://schemas.microsoft.com/office/drawing/2014/main" id="{6F542CF8-A28F-42B8-A234-E59194B5EE86}"/>
                  </a:ext>
                </a:extLst>
              </p:cNvPr>
              <p:cNvSpPr>
                <a:spLocks/>
              </p:cNvSpPr>
              <p:nvPr/>
            </p:nvSpPr>
            <p:spPr>
              <a:xfrm>
                <a:off x="7411068" y="3382213"/>
                <a:ext cx="864000" cy="864000"/>
              </a:xfrm>
              <a:prstGeom prst="ellipse">
                <a:avLst/>
              </a:prstGeom>
              <a:solidFill>
                <a:srgbClr val="BDDBF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lstStyle/>
              <a:p>
                <a:pPr algn="l" fontAlgn="base">
                  <a:lnSpc>
                    <a:spcPct val="90000"/>
                  </a:lnSpc>
                  <a:spcBef>
                    <a:spcPts val="400"/>
                  </a:spcBef>
                  <a:spcAft>
                    <a:spcPct val="0"/>
                  </a:spcAft>
                  <a:buSzPct val="100000"/>
                </a:pPr>
                <a:endParaRPr lang="en-US" sz="1200" b="0" dirty="0" err="1">
                  <a:solidFill>
                    <a:schemeClr val="tx1"/>
                  </a:solidFill>
                  <a:sym typeface="+mn-lt"/>
                </a:endParaRPr>
              </a:p>
            </p:txBody>
          </p:sp>
          <p:sp>
            <p:nvSpPr>
              <p:cNvPr id="79" name="CuadroTexto 395">
                <a:extLst>
                  <a:ext uri="{FF2B5EF4-FFF2-40B4-BE49-F238E27FC236}">
                    <a16:creationId xmlns:a16="http://schemas.microsoft.com/office/drawing/2014/main" id="{7182A46F-F951-48DD-A3DA-6ABC3FBA868A}"/>
                  </a:ext>
                </a:extLst>
              </p:cNvPr>
              <p:cNvSpPr txBox="1">
                <a:spLocks noChangeAspect="1"/>
              </p:cNvSpPr>
              <p:nvPr/>
            </p:nvSpPr>
            <p:spPr>
              <a:xfrm flipH="1">
                <a:off x="7465286" y="3718004"/>
                <a:ext cx="767863" cy="137355"/>
              </a:xfrm>
              <a:prstGeom prst="rect">
                <a:avLst/>
              </a:prstGeom>
              <a:noFill/>
            </p:spPr>
            <p:txBody>
              <a:bodyPr wrap="square" lIns="0" tIns="0" rIns="0" bIns="0" rtlCol="0">
                <a:spAutoFit/>
              </a:bodyPr>
              <a:lstStyle/>
              <a:p>
                <a:pPr algn="ctr">
                  <a:lnSpc>
                    <a:spcPct val="90000"/>
                  </a:lnSpc>
                </a:pPr>
                <a:r>
                  <a:rPr lang="en-US" dirty="0">
                    <a:solidFill>
                      <a:schemeClr val="bg1"/>
                    </a:solidFill>
                    <a:latin typeface="+mn-lt"/>
                    <a:ea typeface="Lato" charset="0"/>
                    <a:cs typeface="Lato" charset="0"/>
                  </a:rPr>
                  <a:t>Academia</a:t>
                </a:r>
              </a:p>
            </p:txBody>
          </p:sp>
          <p:sp>
            <p:nvSpPr>
              <p:cNvPr id="81" name="Oval 80">
                <a:extLst>
                  <a:ext uri="{FF2B5EF4-FFF2-40B4-BE49-F238E27FC236}">
                    <a16:creationId xmlns:a16="http://schemas.microsoft.com/office/drawing/2014/main" id="{07285D3E-24AB-4F1B-BCB6-166378BC4C4E}"/>
                  </a:ext>
                </a:extLst>
              </p:cNvPr>
              <p:cNvSpPr>
                <a:spLocks/>
              </p:cNvSpPr>
              <p:nvPr/>
            </p:nvSpPr>
            <p:spPr>
              <a:xfrm>
                <a:off x="8057325" y="4321846"/>
                <a:ext cx="864000" cy="864000"/>
              </a:xfrm>
              <a:prstGeom prst="ellipse">
                <a:avLst/>
              </a:prstGeom>
              <a:solidFill>
                <a:srgbClr val="8EC0E6"/>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lstStyle/>
              <a:p>
                <a:pPr algn="l" fontAlgn="base">
                  <a:lnSpc>
                    <a:spcPct val="90000"/>
                  </a:lnSpc>
                  <a:spcBef>
                    <a:spcPts val="400"/>
                  </a:spcBef>
                  <a:spcAft>
                    <a:spcPct val="0"/>
                  </a:spcAft>
                  <a:buSzPct val="100000"/>
                </a:pPr>
                <a:endParaRPr lang="en-US" sz="1200" b="0" dirty="0" err="1">
                  <a:solidFill>
                    <a:schemeClr val="tx1"/>
                  </a:solidFill>
                  <a:sym typeface="+mn-lt"/>
                </a:endParaRPr>
              </a:p>
            </p:txBody>
          </p:sp>
          <p:sp>
            <p:nvSpPr>
              <p:cNvPr id="82" name="CuadroTexto 395">
                <a:extLst>
                  <a:ext uri="{FF2B5EF4-FFF2-40B4-BE49-F238E27FC236}">
                    <a16:creationId xmlns:a16="http://schemas.microsoft.com/office/drawing/2014/main" id="{E029640C-45F3-47C3-AE7A-D280DB3B0DBA}"/>
                  </a:ext>
                </a:extLst>
              </p:cNvPr>
              <p:cNvSpPr txBox="1"/>
              <p:nvPr/>
            </p:nvSpPr>
            <p:spPr>
              <a:xfrm flipH="1">
                <a:off x="8119241" y="4657637"/>
                <a:ext cx="752469" cy="137355"/>
              </a:xfrm>
              <a:prstGeom prst="rect">
                <a:avLst/>
              </a:prstGeom>
              <a:noFill/>
            </p:spPr>
            <p:txBody>
              <a:bodyPr wrap="square" lIns="0" tIns="0" rIns="0" bIns="0" rtlCol="0">
                <a:spAutoFit/>
              </a:bodyPr>
              <a:lstStyle/>
              <a:p>
                <a:pPr algn="ctr">
                  <a:lnSpc>
                    <a:spcPct val="90000"/>
                  </a:lnSpc>
                </a:pPr>
                <a:r>
                  <a:rPr lang="en-US" dirty="0">
                    <a:solidFill>
                      <a:schemeClr val="bg1"/>
                    </a:solidFill>
                    <a:latin typeface="+mn-lt"/>
                    <a:ea typeface="Lato" charset="0"/>
                    <a:cs typeface="Lato" charset="0"/>
                  </a:rPr>
                  <a:t>Empresa</a:t>
                </a:r>
              </a:p>
            </p:txBody>
          </p:sp>
        </p:grpSp>
        <p:grpSp>
          <p:nvGrpSpPr>
            <p:cNvPr id="9" name="Grupo 8">
              <a:extLst>
                <a:ext uri="{FF2B5EF4-FFF2-40B4-BE49-F238E27FC236}">
                  <a16:creationId xmlns:a16="http://schemas.microsoft.com/office/drawing/2014/main" id="{4EEE2B89-3EB7-9742-9021-714EA83A2544}"/>
                </a:ext>
              </a:extLst>
            </p:cNvPr>
            <p:cNvGrpSpPr/>
            <p:nvPr/>
          </p:nvGrpSpPr>
          <p:grpSpPr>
            <a:xfrm>
              <a:off x="4153453" y="1436914"/>
              <a:ext cx="2712744" cy="938015"/>
              <a:chOff x="4153453" y="1436914"/>
              <a:chExt cx="2712744" cy="938015"/>
            </a:xfrm>
          </p:grpSpPr>
          <p:sp>
            <p:nvSpPr>
              <p:cNvPr id="39" name="TextBox 38">
                <a:extLst>
                  <a:ext uri="{FF2B5EF4-FFF2-40B4-BE49-F238E27FC236}">
                    <a16:creationId xmlns:a16="http://schemas.microsoft.com/office/drawing/2014/main" id="{4A74FF89-45F6-4B62-9B47-7D6AEEA9FEE9}"/>
                  </a:ext>
                </a:extLst>
              </p:cNvPr>
              <p:cNvSpPr txBox="1"/>
              <p:nvPr/>
            </p:nvSpPr>
            <p:spPr>
              <a:xfrm>
                <a:off x="5304097" y="1870942"/>
                <a:ext cx="1562100" cy="3046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sz="2200" dirty="0">
                    <a:sym typeface="+mn-lt"/>
                  </a:rPr>
                  <a:t>Etzkowitz H.</a:t>
                </a:r>
              </a:p>
            </p:txBody>
          </p:sp>
          <p:pic>
            <p:nvPicPr>
              <p:cNvPr id="40" name="Imagen 7" descr="Hombre con sombrero y corbata&#10;&#10;Descripción generada automáticamente">
                <a:extLst>
                  <a:ext uri="{FF2B5EF4-FFF2-40B4-BE49-F238E27FC236}">
                    <a16:creationId xmlns:a16="http://schemas.microsoft.com/office/drawing/2014/main" id="{FB66F747-CE10-4D95-8827-893E33C77B31}"/>
                  </a:ext>
                </a:extLst>
              </p:cNvPr>
              <p:cNvPicPr>
                <a:picLocks/>
              </p:cNvPicPr>
              <p:nvPr/>
            </p:nvPicPr>
            <p:blipFill rotWithShape="1">
              <a:blip r:embed="rId8" cstate="print">
                <a:extLst>
                  <a:ext uri="{28A0092B-C50C-407E-A947-70E740481C1C}">
                    <a14:useLocalDpi xmlns:a14="http://schemas.microsoft.com/office/drawing/2010/main"/>
                  </a:ext>
                </a:extLst>
              </a:blip>
              <a:srcRect l="2459" r="2459"/>
              <a:stretch/>
            </p:blipFill>
            <p:spPr>
              <a:xfrm>
                <a:off x="4153453" y="1436914"/>
                <a:ext cx="938015" cy="938015"/>
              </a:xfrm>
              <a:prstGeom prst="ellipse">
                <a:avLst/>
              </a:prstGeom>
              <a:solidFill>
                <a:schemeClr val="accent6"/>
              </a:solidFill>
              <a:ln w="25400" cmpd="sng">
                <a:solidFill>
                  <a:schemeClr val="accent6"/>
                </a:solidFill>
              </a:ln>
            </p:spPr>
          </p:pic>
        </p:grpSp>
      </p:grpSp>
    </p:spTree>
    <p:extLst>
      <p:ext uri="{BB962C8B-B14F-4D97-AF65-F5344CB8AC3E}">
        <p14:creationId xmlns:p14="http://schemas.microsoft.com/office/powerpoint/2010/main" val="3373473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9803E5B-B01A-4D87-B46F-DB718548529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6219" name="think-cell Slide" r:id="rId4" imgW="411" imgH="412" progId="TCLayout.ActiveDocument.1">
                  <p:embed/>
                </p:oleObj>
              </mc:Choice>
              <mc:Fallback>
                <p:oleObj name="think-cell Slide" r:id="rId4" imgW="411" imgH="412" progId="TCLayout.ActiveDocument.1">
                  <p:embed/>
                  <p:pic>
                    <p:nvPicPr>
                      <p:cNvPr id="8" name="Object 7" hidden="1">
                        <a:extLst>
                          <a:ext uri="{FF2B5EF4-FFF2-40B4-BE49-F238E27FC236}">
                            <a16:creationId xmlns:a16="http://schemas.microsoft.com/office/drawing/2014/main" id="{B9803E5B-B01A-4D87-B46F-DB718548529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ítulo 1">
            <a:extLst>
              <a:ext uri="{FF2B5EF4-FFF2-40B4-BE49-F238E27FC236}">
                <a16:creationId xmlns:a16="http://schemas.microsoft.com/office/drawing/2014/main" id="{D155F0E3-4888-4E4A-ACA1-A8FBA8780F23}"/>
              </a:ext>
            </a:extLst>
          </p:cNvPr>
          <p:cNvSpPr>
            <a:spLocks noGrp="1"/>
          </p:cNvSpPr>
          <p:nvPr>
            <p:ph type="title"/>
          </p:nvPr>
        </p:nvSpPr>
        <p:spPr/>
        <p:txBody>
          <a:bodyPr vert="horz"/>
          <a:lstStyle/>
          <a:p>
            <a:r>
              <a:rPr lang="es-ES_tradnl" dirty="0"/>
              <a:t>Queremos </a:t>
            </a:r>
            <a:r>
              <a:rPr lang="es-ES_tradnl" sz="3400" spc="300" dirty="0">
                <a:solidFill>
                  <a:schemeClr val="accent3">
                    <a:lumMod val="100000"/>
                  </a:schemeClr>
                </a:solidFill>
                <a:latin typeface="+mn-lt"/>
                <a:ea typeface="+mn-ea"/>
                <a:cs typeface="+mn-cs"/>
              </a:rPr>
              <a:t>COMPETIR</a:t>
            </a:r>
            <a:r>
              <a:rPr lang="es-ES_tradnl" dirty="0"/>
              <a:t> con las grandes biorregiones del mundo</a:t>
            </a:r>
          </a:p>
        </p:txBody>
      </p:sp>
      <p:sp>
        <p:nvSpPr>
          <p:cNvPr id="19" name="Rectangle 222">
            <a:extLst>
              <a:ext uri="{FF2B5EF4-FFF2-40B4-BE49-F238E27FC236}">
                <a16:creationId xmlns:a16="http://schemas.microsoft.com/office/drawing/2014/main" id="{0226A462-0AC6-495D-893E-A592D320194C}"/>
              </a:ext>
            </a:extLst>
          </p:cNvPr>
          <p:cNvSpPr>
            <a:spLocks noChangeArrowheads="1"/>
          </p:cNvSpPr>
          <p:nvPr/>
        </p:nvSpPr>
        <p:spPr bwMode="auto">
          <a:xfrm>
            <a:off x="6218224" y="3110933"/>
            <a:ext cx="13299" cy="13299"/>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20" name="Rectangle 223">
            <a:extLst>
              <a:ext uri="{FF2B5EF4-FFF2-40B4-BE49-F238E27FC236}">
                <a16:creationId xmlns:a16="http://schemas.microsoft.com/office/drawing/2014/main" id="{88C45DE8-873A-4BE9-ACF2-18D0CDEA5B85}"/>
              </a:ext>
            </a:extLst>
          </p:cNvPr>
          <p:cNvSpPr>
            <a:spLocks noChangeArrowheads="1"/>
          </p:cNvSpPr>
          <p:nvPr/>
        </p:nvSpPr>
        <p:spPr bwMode="auto">
          <a:xfrm>
            <a:off x="6218224" y="3099850"/>
            <a:ext cx="13299" cy="11083"/>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21" name="Rectangle 224">
            <a:extLst>
              <a:ext uri="{FF2B5EF4-FFF2-40B4-BE49-F238E27FC236}">
                <a16:creationId xmlns:a16="http://schemas.microsoft.com/office/drawing/2014/main" id="{891F1F26-82F5-462A-A317-397DB6D4392E}"/>
              </a:ext>
            </a:extLst>
          </p:cNvPr>
          <p:cNvSpPr>
            <a:spLocks noChangeArrowheads="1"/>
          </p:cNvSpPr>
          <p:nvPr/>
        </p:nvSpPr>
        <p:spPr bwMode="auto">
          <a:xfrm>
            <a:off x="6218224" y="3110933"/>
            <a:ext cx="13299" cy="13299"/>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22" name="Rectangle 225">
            <a:extLst>
              <a:ext uri="{FF2B5EF4-FFF2-40B4-BE49-F238E27FC236}">
                <a16:creationId xmlns:a16="http://schemas.microsoft.com/office/drawing/2014/main" id="{2E962212-3A1A-45BA-A1E0-D8886928EBEF}"/>
              </a:ext>
            </a:extLst>
          </p:cNvPr>
          <p:cNvSpPr>
            <a:spLocks noChangeArrowheads="1"/>
          </p:cNvSpPr>
          <p:nvPr/>
        </p:nvSpPr>
        <p:spPr bwMode="auto">
          <a:xfrm>
            <a:off x="6231522" y="3135313"/>
            <a:ext cx="11083" cy="11083"/>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24" name="Rectangle 227">
            <a:extLst>
              <a:ext uri="{FF2B5EF4-FFF2-40B4-BE49-F238E27FC236}">
                <a16:creationId xmlns:a16="http://schemas.microsoft.com/office/drawing/2014/main" id="{B130ED56-F0EE-4818-8AC0-27A376612B53}"/>
              </a:ext>
            </a:extLst>
          </p:cNvPr>
          <p:cNvSpPr>
            <a:spLocks noChangeArrowheads="1"/>
          </p:cNvSpPr>
          <p:nvPr/>
        </p:nvSpPr>
        <p:spPr bwMode="auto">
          <a:xfrm>
            <a:off x="6351213" y="3135313"/>
            <a:ext cx="13299" cy="11083"/>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33" name="Rectangle 246">
            <a:extLst>
              <a:ext uri="{FF2B5EF4-FFF2-40B4-BE49-F238E27FC236}">
                <a16:creationId xmlns:a16="http://schemas.microsoft.com/office/drawing/2014/main" id="{1CCEBA55-3303-4A04-995A-38784F40CCB0}"/>
              </a:ext>
            </a:extLst>
          </p:cNvPr>
          <p:cNvSpPr>
            <a:spLocks noChangeArrowheads="1"/>
          </p:cNvSpPr>
          <p:nvPr/>
        </p:nvSpPr>
        <p:spPr bwMode="auto">
          <a:xfrm>
            <a:off x="6001007" y="2880417"/>
            <a:ext cx="13299" cy="13299"/>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34" name="Rectangle 247">
            <a:extLst>
              <a:ext uri="{FF2B5EF4-FFF2-40B4-BE49-F238E27FC236}">
                <a16:creationId xmlns:a16="http://schemas.microsoft.com/office/drawing/2014/main" id="{DB13A298-3104-49B5-9FC8-62704AAD126A}"/>
              </a:ext>
            </a:extLst>
          </p:cNvPr>
          <p:cNvSpPr>
            <a:spLocks noChangeArrowheads="1"/>
          </p:cNvSpPr>
          <p:nvPr/>
        </p:nvSpPr>
        <p:spPr bwMode="auto">
          <a:xfrm>
            <a:off x="6025390" y="2893716"/>
            <a:ext cx="13299" cy="11083"/>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35" name="Rectangle 248">
            <a:extLst>
              <a:ext uri="{FF2B5EF4-FFF2-40B4-BE49-F238E27FC236}">
                <a16:creationId xmlns:a16="http://schemas.microsoft.com/office/drawing/2014/main" id="{C5270F01-6EF3-46F2-BEC6-58234F38287D}"/>
              </a:ext>
            </a:extLst>
          </p:cNvPr>
          <p:cNvSpPr>
            <a:spLocks noChangeArrowheads="1"/>
          </p:cNvSpPr>
          <p:nvPr/>
        </p:nvSpPr>
        <p:spPr bwMode="auto">
          <a:xfrm>
            <a:off x="6025390" y="2918098"/>
            <a:ext cx="13299" cy="11083"/>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36" name="Rectangle 249">
            <a:extLst>
              <a:ext uri="{FF2B5EF4-FFF2-40B4-BE49-F238E27FC236}">
                <a16:creationId xmlns:a16="http://schemas.microsoft.com/office/drawing/2014/main" id="{834A2CFE-04EB-4856-95F6-613E40950D09}"/>
              </a:ext>
            </a:extLst>
          </p:cNvPr>
          <p:cNvSpPr>
            <a:spLocks noChangeArrowheads="1"/>
          </p:cNvSpPr>
          <p:nvPr/>
        </p:nvSpPr>
        <p:spPr bwMode="auto">
          <a:xfrm>
            <a:off x="5615339" y="2966860"/>
            <a:ext cx="11083" cy="11083"/>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37" name="Rectangle 250">
            <a:extLst>
              <a:ext uri="{FF2B5EF4-FFF2-40B4-BE49-F238E27FC236}">
                <a16:creationId xmlns:a16="http://schemas.microsoft.com/office/drawing/2014/main" id="{C0B6AB3F-FF6E-462E-A2FA-8B5B04D8B31B}"/>
              </a:ext>
            </a:extLst>
          </p:cNvPr>
          <p:cNvSpPr>
            <a:spLocks noChangeArrowheads="1"/>
          </p:cNvSpPr>
          <p:nvPr/>
        </p:nvSpPr>
        <p:spPr bwMode="auto">
          <a:xfrm>
            <a:off x="5531112" y="2844954"/>
            <a:ext cx="11083" cy="13299"/>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57" name="Rectangle 650">
            <a:extLst>
              <a:ext uri="{FF2B5EF4-FFF2-40B4-BE49-F238E27FC236}">
                <a16:creationId xmlns:a16="http://schemas.microsoft.com/office/drawing/2014/main" id="{957E17A2-0A51-4CA8-9BF7-76B4BC60A7B0}"/>
              </a:ext>
            </a:extLst>
          </p:cNvPr>
          <p:cNvSpPr>
            <a:spLocks noChangeArrowheads="1"/>
          </p:cNvSpPr>
          <p:nvPr/>
        </p:nvSpPr>
        <p:spPr bwMode="auto">
          <a:xfrm>
            <a:off x="6364513" y="3159696"/>
            <a:ext cx="11083" cy="11083"/>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58" name="Rectangle 651">
            <a:extLst>
              <a:ext uri="{FF2B5EF4-FFF2-40B4-BE49-F238E27FC236}">
                <a16:creationId xmlns:a16="http://schemas.microsoft.com/office/drawing/2014/main" id="{7A2F83B0-288D-408B-BE1C-2CA17EEE8ACC}"/>
              </a:ext>
            </a:extLst>
          </p:cNvPr>
          <p:cNvSpPr>
            <a:spLocks noChangeArrowheads="1"/>
          </p:cNvSpPr>
          <p:nvPr/>
        </p:nvSpPr>
        <p:spPr bwMode="auto">
          <a:xfrm>
            <a:off x="6364513" y="3037789"/>
            <a:ext cx="11083" cy="13299"/>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59" name="Rectangle 652">
            <a:extLst>
              <a:ext uri="{FF2B5EF4-FFF2-40B4-BE49-F238E27FC236}">
                <a16:creationId xmlns:a16="http://schemas.microsoft.com/office/drawing/2014/main" id="{810A93F7-79DE-4A8B-9894-C7AC95377765}"/>
              </a:ext>
            </a:extLst>
          </p:cNvPr>
          <p:cNvSpPr>
            <a:spLocks noChangeArrowheads="1"/>
          </p:cNvSpPr>
          <p:nvPr/>
        </p:nvSpPr>
        <p:spPr bwMode="auto">
          <a:xfrm>
            <a:off x="6375595" y="3159696"/>
            <a:ext cx="13299" cy="11083"/>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61" name="Rectangle 654">
            <a:extLst>
              <a:ext uri="{FF2B5EF4-FFF2-40B4-BE49-F238E27FC236}">
                <a16:creationId xmlns:a16="http://schemas.microsoft.com/office/drawing/2014/main" id="{5031DD17-27E3-4D93-ABFA-705C7064DC01}"/>
              </a:ext>
            </a:extLst>
          </p:cNvPr>
          <p:cNvSpPr>
            <a:spLocks noChangeArrowheads="1"/>
          </p:cNvSpPr>
          <p:nvPr/>
        </p:nvSpPr>
        <p:spPr bwMode="auto">
          <a:xfrm>
            <a:off x="6388894" y="3110933"/>
            <a:ext cx="11083" cy="13299"/>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63" name="Rectangle 663">
            <a:extLst>
              <a:ext uri="{FF2B5EF4-FFF2-40B4-BE49-F238E27FC236}">
                <a16:creationId xmlns:a16="http://schemas.microsoft.com/office/drawing/2014/main" id="{87C5306A-B0B6-448D-95B5-67021034F45C}"/>
              </a:ext>
            </a:extLst>
          </p:cNvPr>
          <p:cNvSpPr>
            <a:spLocks noChangeArrowheads="1"/>
          </p:cNvSpPr>
          <p:nvPr/>
        </p:nvSpPr>
        <p:spPr bwMode="auto">
          <a:xfrm>
            <a:off x="6038689" y="2918099"/>
            <a:ext cx="11083" cy="11083"/>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70" name="Rectangle 673">
            <a:extLst>
              <a:ext uri="{FF2B5EF4-FFF2-40B4-BE49-F238E27FC236}">
                <a16:creationId xmlns:a16="http://schemas.microsoft.com/office/drawing/2014/main" id="{9B043A8F-8E3D-4182-913E-F22012960A63}"/>
              </a:ext>
            </a:extLst>
          </p:cNvPr>
          <p:cNvSpPr>
            <a:spLocks noChangeArrowheads="1"/>
          </p:cNvSpPr>
          <p:nvPr/>
        </p:nvSpPr>
        <p:spPr bwMode="auto">
          <a:xfrm>
            <a:off x="5868020" y="2445986"/>
            <a:ext cx="13299" cy="13299"/>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800" b="0"/>
          </a:p>
        </p:txBody>
      </p:sp>
      <p:sp>
        <p:nvSpPr>
          <p:cNvPr id="256" name="Rectangle 605">
            <a:extLst>
              <a:ext uri="{FF2B5EF4-FFF2-40B4-BE49-F238E27FC236}">
                <a16:creationId xmlns:a16="http://schemas.microsoft.com/office/drawing/2014/main" id="{ADE4CFE9-C95F-4091-BD9F-EDB4B076A258}"/>
              </a:ext>
            </a:extLst>
          </p:cNvPr>
          <p:cNvSpPr>
            <a:spLocks noChangeArrowheads="1"/>
          </p:cNvSpPr>
          <p:nvPr/>
        </p:nvSpPr>
        <p:spPr bwMode="auto">
          <a:xfrm>
            <a:off x="3064160" y="3800261"/>
            <a:ext cx="24382" cy="11083"/>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400"/>
          </a:p>
        </p:txBody>
      </p:sp>
      <p:sp>
        <p:nvSpPr>
          <p:cNvPr id="258" name="Rectangle 608">
            <a:extLst>
              <a:ext uri="{FF2B5EF4-FFF2-40B4-BE49-F238E27FC236}">
                <a16:creationId xmlns:a16="http://schemas.microsoft.com/office/drawing/2014/main" id="{BB375726-F404-4984-B48D-173EDC2119ED}"/>
              </a:ext>
            </a:extLst>
          </p:cNvPr>
          <p:cNvSpPr>
            <a:spLocks noChangeArrowheads="1"/>
          </p:cNvSpPr>
          <p:nvPr/>
        </p:nvSpPr>
        <p:spPr bwMode="auto">
          <a:xfrm>
            <a:off x="2871326" y="3656190"/>
            <a:ext cx="13299" cy="11083"/>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400"/>
          </a:p>
        </p:txBody>
      </p:sp>
      <p:sp>
        <p:nvSpPr>
          <p:cNvPr id="260" name="Rectangle 610">
            <a:extLst>
              <a:ext uri="{FF2B5EF4-FFF2-40B4-BE49-F238E27FC236}">
                <a16:creationId xmlns:a16="http://schemas.microsoft.com/office/drawing/2014/main" id="{788DEA4B-90FC-45FC-8489-3FC8D915A0C8}"/>
              </a:ext>
            </a:extLst>
          </p:cNvPr>
          <p:cNvSpPr>
            <a:spLocks noChangeArrowheads="1"/>
          </p:cNvSpPr>
          <p:nvPr/>
        </p:nvSpPr>
        <p:spPr bwMode="auto">
          <a:xfrm>
            <a:off x="2884624" y="3667273"/>
            <a:ext cx="11083" cy="11083"/>
          </a:xfrm>
          <a:prstGeom prst="rect">
            <a:avLst/>
          </a:prstGeom>
          <a:solidFill>
            <a:schemeClr val="bg2"/>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sz="1400"/>
          </a:p>
        </p:txBody>
      </p:sp>
      <p:sp>
        <p:nvSpPr>
          <p:cNvPr id="271" name="Freeform 82">
            <a:extLst>
              <a:ext uri="{FF2B5EF4-FFF2-40B4-BE49-F238E27FC236}">
                <a16:creationId xmlns:a16="http://schemas.microsoft.com/office/drawing/2014/main" id="{01401EE0-E38C-410D-9EA5-DB39CED73A78}"/>
              </a:ext>
            </a:extLst>
          </p:cNvPr>
          <p:cNvSpPr>
            <a:spLocks/>
          </p:cNvSpPr>
          <p:nvPr/>
        </p:nvSpPr>
        <p:spPr bwMode="auto">
          <a:xfrm>
            <a:off x="2678490" y="1840884"/>
            <a:ext cx="290361" cy="121908"/>
          </a:xfrm>
          <a:custGeom>
            <a:avLst/>
            <a:gdLst>
              <a:gd name="T0" fmla="*/ 0 w 131"/>
              <a:gd name="T1" fmla="*/ 44 h 55"/>
              <a:gd name="T2" fmla="*/ 5 w 131"/>
              <a:gd name="T3" fmla="*/ 39 h 55"/>
              <a:gd name="T4" fmla="*/ 16 w 131"/>
              <a:gd name="T5" fmla="*/ 33 h 55"/>
              <a:gd name="T6" fmla="*/ 22 w 131"/>
              <a:gd name="T7" fmla="*/ 33 h 55"/>
              <a:gd name="T8" fmla="*/ 22 w 131"/>
              <a:gd name="T9" fmla="*/ 28 h 55"/>
              <a:gd name="T10" fmla="*/ 33 w 131"/>
              <a:gd name="T11" fmla="*/ 28 h 55"/>
              <a:gd name="T12" fmla="*/ 27 w 131"/>
              <a:gd name="T13" fmla="*/ 28 h 55"/>
              <a:gd name="T14" fmla="*/ 33 w 131"/>
              <a:gd name="T15" fmla="*/ 22 h 55"/>
              <a:gd name="T16" fmla="*/ 38 w 131"/>
              <a:gd name="T17" fmla="*/ 17 h 55"/>
              <a:gd name="T18" fmla="*/ 44 w 131"/>
              <a:gd name="T19" fmla="*/ 17 h 55"/>
              <a:gd name="T20" fmla="*/ 49 w 131"/>
              <a:gd name="T21" fmla="*/ 17 h 55"/>
              <a:gd name="T22" fmla="*/ 49 w 131"/>
              <a:gd name="T23" fmla="*/ 11 h 55"/>
              <a:gd name="T24" fmla="*/ 49 w 131"/>
              <a:gd name="T25" fmla="*/ 6 h 55"/>
              <a:gd name="T26" fmla="*/ 60 w 131"/>
              <a:gd name="T27" fmla="*/ 6 h 55"/>
              <a:gd name="T28" fmla="*/ 76 w 131"/>
              <a:gd name="T29" fmla="*/ 6 h 55"/>
              <a:gd name="T30" fmla="*/ 87 w 131"/>
              <a:gd name="T31" fmla="*/ 0 h 55"/>
              <a:gd name="T32" fmla="*/ 93 w 131"/>
              <a:gd name="T33" fmla="*/ 0 h 55"/>
              <a:gd name="T34" fmla="*/ 93 w 131"/>
              <a:gd name="T35" fmla="*/ 6 h 55"/>
              <a:gd name="T36" fmla="*/ 98 w 131"/>
              <a:gd name="T37" fmla="*/ 6 h 55"/>
              <a:gd name="T38" fmla="*/ 98 w 131"/>
              <a:gd name="T39" fmla="*/ 11 h 55"/>
              <a:gd name="T40" fmla="*/ 104 w 131"/>
              <a:gd name="T41" fmla="*/ 6 h 55"/>
              <a:gd name="T42" fmla="*/ 104 w 131"/>
              <a:gd name="T43" fmla="*/ 11 h 55"/>
              <a:gd name="T44" fmla="*/ 109 w 131"/>
              <a:gd name="T45" fmla="*/ 6 h 55"/>
              <a:gd name="T46" fmla="*/ 125 w 131"/>
              <a:gd name="T47" fmla="*/ 6 h 55"/>
              <a:gd name="T48" fmla="*/ 125 w 131"/>
              <a:gd name="T49" fmla="*/ 11 h 55"/>
              <a:gd name="T50" fmla="*/ 131 w 131"/>
              <a:gd name="T51" fmla="*/ 11 h 55"/>
              <a:gd name="T52" fmla="*/ 131 w 131"/>
              <a:gd name="T53" fmla="*/ 17 h 55"/>
              <a:gd name="T54" fmla="*/ 125 w 131"/>
              <a:gd name="T55" fmla="*/ 22 h 55"/>
              <a:gd name="T56" fmla="*/ 114 w 131"/>
              <a:gd name="T57" fmla="*/ 22 h 55"/>
              <a:gd name="T58" fmla="*/ 109 w 131"/>
              <a:gd name="T59" fmla="*/ 28 h 55"/>
              <a:gd name="T60" fmla="*/ 104 w 131"/>
              <a:gd name="T61" fmla="*/ 28 h 55"/>
              <a:gd name="T62" fmla="*/ 98 w 131"/>
              <a:gd name="T63" fmla="*/ 28 h 55"/>
              <a:gd name="T64" fmla="*/ 87 w 131"/>
              <a:gd name="T65" fmla="*/ 28 h 55"/>
              <a:gd name="T66" fmla="*/ 87 w 131"/>
              <a:gd name="T67" fmla="*/ 33 h 55"/>
              <a:gd name="T68" fmla="*/ 82 w 131"/>
              <a:gd name="T69" fmla="*/ 33 h 55"/>
              <a:gd name="T70" fmla="*/ 76 w 131"/>
              <a:gd name="T71" fmla="*/ 39 h 55"/>
              <a:gd name="T72" fmla="*/ 60 w 131"/>
              <a:gd name="T73" fmla="*/ 39 h 55"/>
              <a:gd name="T74" fmla="*/ 54 w 131"/>
              <a:gd name="T75" fmla="*/ 44 h 55"/>
              <a:gd name="T76" fmla="*/ 54 w 131"/>
              <a:gd name="T77" fmla="*/ 49 h 55"/>
              <a:gd name="T78" fmla="*/ 49 w 131"/>
              <a:gd name="T79" fmla="*/ 49 h 55"/>
              <a:gd name="T80" fmla="*/ 38 w 131"/>
              <a:gd name="T81" fmla="*/ 55 h 55"/>
              <a:gd name="T82" fmla="*/ 33 w 131"/>
              <a:gd name="T83" fmla="*/ 49 h 55"/>
              <a:gd name="T84" fmla="*/ 27 w 131"/>
              <a:gd name="T85" fmla="*/ 55 h 55"/>
              <a:gd name="T86" fmla="*/ 16 w 131"/>
              <a:gd name="T87" fmla="*/ 55 h 55"/>
              <a:gd name="T88" fmla="*/ 11 w 131"/>
              <a:gd name="T89" fmla="*/ 55 h 55"/>
              <a:gd name="T90" fmla="*/ 16 w 131"/>
              <a:gd name="T91" fmla="*/ 49 h 55"/>
              <a:gd name="T92" fmla="*/ 11 w 131"/>
              <a:gd name="T93" fmla="*/ 44 h 55"/>
              <a:gd name="T94" fmla="*/ 5 w 131"/>
              <a:gd name="T95" fmla="*/ 44 h 55"/>
              <a:gd name="T96" fmla="*/ 0 w 131"/>
              <a:gd name="T97"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55">
                <a:moveTo>
                  <a:pt x="0" y="44"/>
                </a:moveTo>
                <a:lnTo>
                  <a:pt x="5" y="39"/>
                </a:lnTo>
                <a:lnTo>
                  <a:pt x="16" y="33"/>
                </a:lnTo>
                <a:lnTo>
                  <a:pt x="22" y="33"/>
                </a:lnTo>
                <a:lnTo>
                  <a:pt x="22" y="28"/>
                </a:lnTo>
                <a:lnTo>
                  <a:pt x="33" y="28"/>
                </a:lnTo>
                <a:lnTo>
                  <a:pt x="27" y="28"/>
                </a:lnTo>
                <a:lnTo>
                  <a:pt x="33" y="22"/>
                </a:lnTo>
                <a:lnTo>
                  <a:pt x="38" y="17"/>
                </a:lnTo>
                <a:lnTo>
                  <a:pt x="44" y="17"/>
                </a:lnTo>
                <a:lnTo>
                  <a:pt x="49" y="17"/>
                </a:lnTo>
                <a:lnTo>
                  <a:pt x="49" y="11"/>
                </a:lnTo>
                <a:lnTo>
                  <a:pt x="49" y="6"/>
                </a:lnTo>
                <a:lnTo>
                  <a:pt x="60" y="6"/>
                </a:lnTo>
                <a:lnTo>
                  <a:pt x="76" y="6"/>
                </a:lnTo>
                <a:lnTo>
                  <a:pt x="87" y="0"/>
                </a:lnTo>
                <a:lnTo>
                  <a:pt x="93" y="0"/>
                </a:lnTo>
                <a:lnTo>
                  <a:pt x="93" y="6"/>
                </a:lnTo>
                <a:lnTo>
                  <a:pt x="98" y="6"/>
                </a:lnTo>
                <a:lnTo>
                  <a:pt x="98" y="11"/>
                </a:lnTo>
                <a:lnTo>
                  <a:pt x="104" y="6"/>
                </a:lnTo>
                <a:lnTo>
                  <a:pt x="104" y="11"/>
                </a:lnTo>
                <a:lnTo>
                  <a:pt x="109" y="6"/>
                </a:lnTo>
                <a:lnTo>
                  <a:pt x="125" y="6"/>
                </a:lnTo>
                <a:lnTo>
                  <a:pt x="125" y="11"/>
                </a:lnTo>
                <a:lnTo>
                  <a:pt x="131" y="11"/>
                </a:lnTo>
                <a:lnTo>
                  <a:pt x="131" y="17"/>
                </a:lnTo>
                <a:lnTo>
                  <a:pt x="125" y="22"/>
                </a:lnTo>
                <a:lnTo>
                  <a:pt x="114" y="22"/>
                </a:lnTo>
                <a:lnTo>
                  <a:pt x="109" y="28"/>
                </a:lnTo>
                <a:lnTo>
                  <a:pt x="104" y="28"/>
                </a:lnTo>
                <a:lnTo>
                  <a:pt x="98" y="28"/>
                </a:lnTo>
                <a:lnTo>
                  <a:pt x="87" y="28"/>
                </a:lnTo>
                <a:lnTo>
                  <a:pt x="87" y="33"/>
                </a:lnTo>
                <a:lnTo>
                  <a:pt x="82" y="33"/>
                </a:lnTo>
                <a:lnTo>
                  <a:pt x="76" y="39"/>
                </a:lnTo>
                <a:lnTo>
                  <a:pt x="60" y="39"/>
                </a:lnTo>
                <a:lnTo>
                  <a:pt x="54" y="44"/>
                </a:lnTo>
                <a:lnTo>
                  <a:pt x="54" y="49"/>
                </a:lnTo>
                <a:lnTo>
                  <a:pt x="49" y="49"/>
                </a:lnTo>
                <a:lnTo>
                  <a:pt x="38" y="55"/>
                </a:lnTo>
                <a:lnTo>
                  <a:pt x="33" y="49"/>
                </a:lnTo>
                <a:lnTo>
                  <a:pt x="27" y="55"/>
                </a:lnTo>
                <a:lnTo>
                  <a:pt x="16" y="55"/>
                </a:lnTo>
                <a:lnTo>
                  <a:pt x="11" y="55"/>
                </a:lnTo>
                <a:lnTo>
                  <a:pt x="16" y="49"/>
                </a:lnTo>
                <a:lnTo>
                  <a:pt x="11" y="44"/>
                </a:lnTo>
                <a:lnTo>
                  <a:pt x="5" y="44"/>
                </a:lnTo>
                <a:lnTo>
                  <a:pt x="0" y="44"/>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72" name="Freeform 83">
            <a:extLst>
              <a:ext uri="{FF2B5EF4-FFF2-40B4-BE49-F238E27FC236}">
                <a16:creationId xmlns:a16="http://schemas.microsoft.com/office/drawing/2014/main" id="{3F2E72A3-1011-4998-9109-2D3C562B8AA8}"/>
              </a:ext>
            </a:extLst>
          </p:cNvPr>
          <p:cNvSpPr>
            <a:spLocks/>
          </p:cNvSpPr>
          <p:nvPr/>
        </p:nvSpPr>
        <p:spPr bwMode="auto">
          <a:xfrm>
            <a:off x="1869470" y="1938409"/>
            <a:ext cx="2138914" cy="1052834"/>
          </a:xfrm>
          <a:custGeom>
            <a:avLst/>
            <a:gdLst>
              <a:gd name="T0" fmla="*/ 54 w 965"/>
              <a:gd name="T1" fmla="*/ 229 h 475"/>
              <a:gd name="T2" fmla="*/ 43 w 965"/>
              <a:gd name="T3" fmla="*/ 196 h 475"/>
              <a:gd name="T4" fmla="*/ 11 w 965"/>
              <a:gd name="T5" fmla="*/ 185 h 475"/>
              <a:gd name="T6" fmla="*/ 218 w 965"/>
              <a:gd name="T7" fmla="*/ 44 h 475"/>
              <a:gd name="T8" fmla="*/ 305 w 965"/>
              <a:gd name="T9" fmla="*/ 33 h 475"/>
              <a:gd name="T10" fmla="*/ 349 w 965"/>
              <a:gd name="T11" fmla="*/ 38 h 475"/>
              <a:gd name="T12" fmla="*/ 430 w 965"/>
              <a:gd name="T13" fmla="*/ 49 h 475"/>
              <a:gd name="T14" fmla="*/ 469 w 965"/>
              <a:gd name="T15" fmla="*/ 60 h 475"/>
              <a:gd name="T16" fmla="*/ 496 w 965"/>
              <a:gd name="T17" fmla="*/ 60 h 475"/>
              <a:gd name="T18" fmla="*/ 545 w 965"/>
              <a:gd name="T19" fmla="*/ 65 h 475"/>
              <a:gd name="T20" fmla="*/ 621 w 965"/>
              <a:gd name="T21" fmla="*/ 60 h 475"/>
              <a:gd name="T22" fmla="*/ 648 w 965"/>
              <a:gd name="T23" fmla="*/ 60 h 475"/>
              <a:gd name="T24" fmla="*/ 654 w 965"/>
              <a:gd name="T25" fmla="*/ 33 h 475"/>
              <a:gd name="T26" fmla="*/ 698 w 965"/>
              <a:gd name="T27" fmla="*/ 5 h 475"/>
              <a:gd name="T28" fmla="*/ 703 w 965"/>
              <a:gd name="T29" fmla="*/ 38 h 475"/>
              <a:gd name="T30" fmla="*/ 714 w 965"/>
              <a:gd name="T31" fmla="*/ 60 h 475"/>
              <a:gd name="T32" fmla="*/ 758 w 965"/>
              <a:gd name="T33" fmla="*/ 44 h 475"/>
              <a:gd name="T34" fmla="*/ 790 w 965"/>
              <a:gd name="T35" fmla="*/ 49 h 475"/>
              <a:gd name="T36" fmla="*/ 741 w 965"/>
              <a:gd name="T37" fmla="*/ 87 h 475"/>
              <a:gd name="T38" fmla="*/ 708 w 965"/>
              <a:gd name="T39" fmla="*/ 93 h 475"/>
              <a:gd name="T40" fmla="*/ 638 w 965"/>
              <a:gd name="T41" fmla="*/ 131 h 475"/>
              <a:gd name="T42" fmla="*/ 588 w 965"/>
              <a:gd name="T43" fmla="*/ 153 h 475"/>
              <a:gd name="T44" fmla="*/ 539 w 965"/>
              <a:gd name="T45" fmla="*/ 191 h 475"/>
              <a:gd name="T46" fmla="*/ 545 w 965"/>
              <a:gd name="T47" fmla="*/ 235 h 475"/>
              <a:gd name="T48" fmla="*/ 616 w 965"/>
              <a:gd name="T49" fmla="*/ 267 h 475"/>
              <a:gd name="T50" fmla="*/ 632 w 965"/>
              <a:gd name="T51" fmla="*/ 289 h 475"/>
              <a:gd name="T52" fmla="*/ 659 w 965"/>
              <a:gd name="T53" fmla="*/ 316 h 475"/>
              <a:gd name="T54" fmla="*/ 687 w 965"/>
              <a:gd name="T55" fmla="*/ 267 h 475"/>
              <a:gd name="T56" fmla="*/ 730 w 965"/>
              <a:gd name="T57" fmla="*/ 218 h 475"/>
              <a:gd name="T58" fmla="*/ 747 w 965"/>
              <a:gd name="T59" fmla="*/ 175 h 475"/>
              <a:gd name="T60" fmla="*/ 807 w 965"/>
              <a:gd name="T61" fmla="*/ 153 h 475"/>
              <a:gd name="T62" fmla="*/ 845 w 965"/>
              <a:gd name="T63" fmla="*/ 169 h 475"/>
              <a:gd name="T64" fmla="*/ 839 w 965"/>
              <a:gd name="T65" fmla="*/ 207 h 475"/>
              <a:gd name="T66" fmla="*/ 883 w 965"/>
              <a:gd name="T67" fmla="*/ 202 h 475"/>
              <a:gd name="T68" fmla="*/ 916 w 965"/>
              <a:gd name="T69" fmla="*/ 213 h 475"/>
              <a:gd name="T70" fmla="*/ 910 w 965"/>
              <a:gd name="T71" fmla="*/ 240 h 475"/>
              <a:gd name="T72" fmla="*/ 921 w 965"/>
              <a:gd name="T73" fmla="*/ 262 h 475"/>
              <a:gd name="T74" fmla="*/ 954 w 965"/>
              <a:gd name="T75" fmla="*/ 273 h 475"/>
              <a:gd name="T76" fmla="*/ 959 w 965"/>
              <a:gd name="T77" fmla="*/ 300 h 475"/>
              <a:gd name="T78" fmla="*/ 937 w 965"/>
              <a:gd name="T79" fmla="*/ 322 h 475"/>
              <a:gd name="T80" fmla="*/ 877 w 965"/>
              <a:gd name="T81" fmla="*/ 344 h 475"/>
              <a:gd name="T82" fmla="*/ 796 w 965"/>
              <a:gd name="T83" fmla="*/ 349 h 475"/>
              <a:gd name="T84" fmla="*/ 812 w 965"/>
              <a:gd name="T85" fmla="*/ 360 h 475"/>
              <a:gd name="T86" fmla="*/ 801 w 965"/>
              <a:gd name="T87" fmla="*/ 382 h 475"/>
              <a:gd name="T88" fmla="*/ 812 w 965"/>
              <a:gd name="T89" fmla="*/ 415 h 475"/>
              <a:gd name="T90" fmla="*/ 823 w 965"/>
              <a:gd name="T91" fmla="*/ 431 h 475"/>
              <a:gd name="T92" fmla="*/ 768 w 965"/>
              <a:gd name="T93" fmla="*/ 442 h 475"/>
              <a:gd name="T94" fmla="*/ 801 w 965"/>
              <a:gd name="T95" fmla="*/ 420 h 475"/>
              <a:gd name="T96" fmla="*/ 763 w 965"/>
              <a:gd name="T97" fmla="*/ 415 h 475"/>
              <a:gd name="T98" fmla="*/ 719 w 965"/>
              <a:gd name="T99" fmla="*/ 420 h 475"/>
              <a:gd name="T100" fmla="*/ 621 w 965"/>
              <a:gd name="T101" fmla="*/ 442 h 475"/>
              <a:gd name="T102" fmla="*/ 550 w 965"/>
              <a:gd name="T103" fmla="*/ 464 h 475"/>
              <a:gd name="T104" fmla="*/ 567 w 965"/>
              <a:gd name="T105" fmla="*/ 431 h 475"/>
              <a:gd name="T106" fmla="*/ 583 w 965"/>
              <a:gd name="T107" fmla="*/ 415 h 475"/>
              <a:gd name="T108" fmla="*/ 545 w 965"/>
              <a:gd name="T109" fmla="*/ 382 h 475"/>
              <a:gd name="T110" fmla="*/ 507 w 965"/>
              <a:gd name="T111" fmla="*/ 365 h 475"/>
              <a:gd name="T112" fmla="*/ 458 w 965"/>
              <a:gd name="T113" fmla="*/ 376 h 475"/>
              <a:gd name="T114" fmla="*/ 54 w 965"/>
              <a:gd name="T115" fmla="*/ 365 h 475"/>
              <a:gd name="T116" fmla="*/ 38 w 965"/>
              <a:gd name="T117" fmla="*/ 338 h 475"/>
              <a:gd name="T118" fmla="*/ 43 w 965"/>
              <a:gd name="T119" fmla="*/ 311 h 475"/>
              <a:gd name="T120" fmla="*/ 32 w 965"/>
              <a:gd name="T121" fmla="*/ 284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5" h="475">
                <a:moveTo>
                  <a:pt x="43" y="273"/>
                </a:moveTo>
                <a:lnTo>
                  <a:pt x="43" y="267"/>
                </a:lnTo>
                <a:lnTo>
                  <a:pt x="49" y="267"/>
                </a:lnTo>
                <a:lnTo>
                  <a:pt x="54" y="262"/>
                </a:lnTo>
                <a:lnTo>
                  <a:pt x="60" y="256"/>
                </a:lnTo>
                <a:lnTo>
                  <a:pt x="65" y="251"/>
                </a:lnTo>
                <a:lnTo>
                  <a:pt x="60" y="251"/>
                </a:lnTo>
                <a:lnTo>
                  <a:pt x="60" y="245"/>
                </a:lnTo>
                <a:lnTo>
                  <a:pt x="54" y="245"/>
                </a:lnTo>
                <a:lnTo>
                  <a:pt x="49" y="245"/>
                </a:lnTo>
                <a:lnTo>
                  <a:pt x="49" y="240"/>
                </a:lnTo>
                <a:lnTo>
                  <a:pt x="54" y="235"/>
                </a:lnTo>
                <a:lnTo>
                  <a:pt x="54" y="229"/>
                </a:lnTo>
                <a:lnTo>
                  <a:pt x="54" y="224"/>
                </a:lnTo>
                <a:lnTo>
                  <a:pt x="60" y="224"/>
                </a:lnTo>
                <a:lnTo>
                  <a:pt x="54" y="218"/>
                </a:lnTo>
                <a:lnTo>
                  <a:pt x="60" y="218"/>
                </a:lnTo>
                <a:lnTo>
                  <a:pt x="60" y="213"/>
                </a:lnTo>
                <a:lnTo>
                  <a:pt x="60" y="207"/>
                </a:lnTo>
                <a:lnTo>
                  <a:pt x="54" y="207"/>
                </a:lnTo>
                <a:lnTo>
                  <a:pt x="60" y="202"/>
                </a:lnTo>
                <a:lnTo>
                  <a:pt x="54" y="202"/>
                </a:lnTo>
                <a:lnTo>
                  <a:pt x="60" y="196"/>
                </a:lnTo>
                <a:lnTo>
                  <a:pt x="54" y="191"/>
                </a:lnTo>
                <a:lnTo>
                  <a:pt x="49" y="196"/>
                </a:lnTo>
                <a:lnTo>
                  <a:pt x="43" y="196"/>
                </a:lnTo>
                <a:lnTo>
                  <a:pt x="38" y="196"/>
                </a:lnTo>
                <a:lnTo>
                  <a:pt x="32" y="202"/>
                </a:lnTo>
                <a:lnTo>
                  <a:pt x="27" y="202"/>
                </a:lnTo>
                <a:lnTo>
                  <a:pt x="16" y="207"/>
                </a:lnTo>
                <a:lnTo>
                  <a:pt x="21" y="202"/>
                </a:lnTo>
                <a:lnTo>
                  <a:pt x="21" y="196"/>
                </a:lnTo>
                <a:lnTo>
                  <a:pt x="21" y="191"/>
                </a:lnTo>
                <a:lnTo>
                  <a:pt x="16" y="191"/>
                </a:lnTo>
                <a:lnTo>
                  <a:pt x="21" y="191"/>
                </a:lnTo>
                <a:lnTo>
                  <a:pt x="16" y="185"/>
                </a:lnTo>
                <a:lnTo>
                  <a:pt x="21" y="185"/>
                </a:lnTo>
                <a:lnTo>
                  <a:pt x="16" y="185"/>
                </a:lnTo>
                <a:lnTo>
                  <a:pt x="11" y="185"/>
                </a:lnTo>
                <a:lnTo>
                  <a:pt x="5" y="185"/>
                </a:lnTo>
                <a:lnTo>
                  <a:pt x="0" y="185"/>
                </a:lnTo>
                <a:lnTo>
                  <a:pt x="81" y="109"/>
                </a:lnTo>
                <a:lnTo>
                  <a:pt x="163" y="38"/>
                </a:lnTo>
                <a:lnTo>
                  <a:pt x="169" y="38"/>
                </a:lnTo>
                <a:lnTo>
                  <a:pt x="174" y="38"/>
                </a:lnTo>
                <a:lnTo>
                  <a:pt x="180" y="38"/>
                </a:lnTo>
                <a:lnTo>
                  <a:pt x="185" y="44"/>
                </a:lnTo>
                <a:lnTo>
                  <a:pt x="190" y="49"/>
                </a:lnTo>
                <a:lnTo>
                  <a:pt x="196" y="49"/>
                </a:lnTo>
                <a:lnTo>
                  <a:pt x="201" y="49"/>
                </a:lnTo>
                <a:lnTo>
                  <a:pt x="212" y="44"/>
                </a:lnTo>
                <a:lnTo>
                  <a:pt x="218" y="44"/>
                </a:lnTo>
                <a:lnTo>
                  <a:pt x="223" y="38"/>
                </a:lnTo>
                <a:lnTo>
                  <a:pt x="234" y="38"/>
                </a:lnTo>
                <a:lnTo>
                  <a:pt x="234" y="33"/>
                </a:lnTo>
                <a:lnTo>
                  <a:pt x="240" y="38"/>
                </a:lnTo>
                <a:lnTo>
                  <a:pt x="245" y="38"/>
                </a:lnTo>
                <a:lnTo>
                  <a:pt x="250" y="38"/>
                </a:lnTo>
                <a:lnTo>
                  <a:pt x="261" y="33"/>
                </a:lnTo>
                <a:lnTo>
                  <a:pt x="272" y="33"/>
                </a:lnTo>
                <a:lnTo>
                  <a:pt x="283" y="27"/>
                </a:lnTo>
                <a:lnTo>
                  <a:pt x="289" y="27"/>
                </a:lnTo>
                <a:lnTo>
                  <a:pt x="294" y="27"/>
                </a:lnTo>
                <a:lnTo>
                  <a:pt x="300" y="33"/>
                </a:lnTo>
                <a:lnTo>
                  <a:pt x="305" y="33"/>
                </a:lnTo>
                <a:lnTo>
                  <a:pt x="305" y="27"/>
                </a:lnTo>
                <a:lnTo>
                  <a:pt x="316" y="27"/>
                </a:lnTo>
                <a:lnTo>
                  <a:pt x="321" y="22"/>
                </a:lnTo>
                <a:lnTo>
                  <a:pt x="321" y="27"/>
                </a:lnTo>
                <a:lnTo>
                  <a:pt x="321" y="33"/>
                </a:lnTo>
                <a:lnTo>
                  <a:pt x="321" y="38"/>
                </a:lnTo>
                <a:lnTo>
                  <a:pt x="332" y="33"/>
                </a:lnTo>
                <a:lnTo>
                  <a:pt x="338" y="33"/>
                </a:lnTo>
                <a:lnTo>
                  <a:pt x="349" y="27"/>
                </a:lnTo>
                <a:lnTo>
                  <a:pt x="343" y="33"/>
                </a:lnTo>
                <a:lnTo>
                  <a:pt x="349" y="33"/>
                </a:lnTo>
                <a:lnTo>
                  <a:pt x="338" y="38"/>
                </a:lnTo>
                <a:lnTo>
                  <a:pt x="349" y="38"/>
                </a:lnTo>
                <a:lnTo>
                  <a:pt x="354" y="38"/>
                </a:lnTo>
                <a:lnTo>
                  <a:pt x="359" y="33"/>
                </a:lnTo>
                <a:lnTo>
                  <a:pt x="370" y="33"/>
                </a:lnTo>
                <a:lnTo>
                  <a:pt x="376" y="33"/>
                </a:lnTo>
                <a:lnTo>
                  <a:pt x="381" y="38"/>
                </a:lnTo>
                <a:lnTo>
                  <a:pt x="387" y="38"/>
                </a:lnTo>
                <a:lnTo>
                  <a:pt x="398" y="44"/>
                </a:lnTo>
                <a:lnTo>
                  <a:pt x="403" y="44"/>
                </a:lnTo>
                <a:lnTo>
                  <a:pt x="409" y="49"/>
                </a:lnTo>
                <a:lnTo>
                  <a:pt x="414" y="49"/>
                </a:lnTo>
                <a:lnTo>
                  <a:pt x="419" y="49"/>
                </a:lnTo>
                <a:lnTo>
                  <a:pt x="425" y="44"/>
                </a:lnTo>
                <a:lnTo>
                  <a:pt x="430" y="49"/>
                </a:lnTo>
                <a:lnTo>
                  <a:pt x="436" y="49"/>
                </a:lnTo>
                <a:lnTo>
                  <a:pt x="436" y="55"/>
                </a:lnTo>
                <a:lnTo>
                  <a:pt x="430" y="60"/>
                </a:lnTo>
                <a:lnTo>
                  <a:pt x="425" y="60"/>
                </a:lnTo>
                <a:lnTo>
                  <a:pt x="419" y="60"/>
                </a:lnTo>
                <a:lnTo>
                  <a:pt x="414" y="65"/>
                </a:lnTo>
                <a:lnTo>
                  <a:pt x="419" y="65"/>
                </a:lnTo>
                <a:lnTo>
                  <a:pt x="425" y="65"/>
                </a:lnTo>
                <a:lnTo>
                  <a:pt x="430" y="65"/>
                </a:lnTo>
                <a:lnTo>
                  <a:pt x="436" y="65"/>
                </a:lnTo>
                <a:lnTo>
                  <a:pt x="447" y="65"/>
                </a:lnTo>
                <a:lnTo>
                  <a:pt x="458" y="65"/>
                </a:lnTo>
                <a:lnTo>
                  <a:pt x="469" y="60"/>
                </a:lnTo>
                <a:lnTo>
                  <a:pt x="474" y="60"/>
                </a:lnTo>
                <a:lnTo>
                  <a:pt x="474" y="65"/>
                </a:lnTo>
                <a:lnTo>
                  <a:pt x="479" y="65"/>
                </a:lnTo>
                <a:lnTo>
                  <a:pt x="474" y="71"/>
                </a:lnTo>
                <a:lnTo>
                  <a:pt x="485" y="65"/>
                </a:lnTo>
                <a:lnTo>
                  <a:pt x="479" y="71"/>
                </a:lnTo>
                <a:lnTo>
                  <a:pt x="485" y="71"/>
                </a:lnTo>
                <a:lnTo>
                  <a:pt x="485" y="76"/>
                </a:lnTo>
                <a:lnTo>
                  <a:pt x="490" y="82"/>
                </a:lnTo>
                <a:lnTo>
                  <a:pt x="490" y="76"/>
                </a:lnTo>
                <a:lnTo>
                  <a:pt x="490" y="71"/>
                </a:lnTo>
                <a:lnTo>
                  <a:pt x="490" y="65"/>
                </a:lnTo>
                <a:lnTo>
                  <a:pt x="496" y="60"/>
                </a:lnTo>
                <a:lnTo>
                  <a:pt x="490" y="60"/>
                </a:lnTo>
                <a:lnTo>
                  <a:pt x="496" y="55"/>
                </a:lnTo>
                <a:lnTo>
                  <a:pt x="490" y="60"/>
                </a:lnTo>
                <a:lnTo>
                  <a:pt x="496" y="55"/>
                </a:lnTo>
                <a:lnTo>
                  <a:pt x="501" y="55"/>
                </a:lnTo>
                <a:lnTo>
                  <a:pt x="507" y="49"/>
                </a:lnTo>
                <a:lnTo>
                  <a:pt x="529" y="49"/>
                </a:lnTo>
                <a:lnTo>
                  <a:pt x="534" y="49"/>
                </a:lnTo>
                <a:lnTo>
                  <a:pt x="529" y="55"/>
                </a:lnTo>
                <a:lnTo>
                  <a:pt x="534" y="60"/>
                </a:lnTo>
                <a:lnTo>
                  <a:pt x="539" y="60"/>
                </a:lnTo>
                <a:lnTo>
                  <a:pt x="545" y="60"/>
                </a:lnTo>
                <a:lnTo>
                  <a:pt x="545" y="65"/>
                </a:lnTo>
                <a:lnTo>
                  <a:pt x="556" y="65"/>
                </a:lnTo>
                <a:lnTo>
                  <a:pt x="561" y="65"/>
                </a:lnTo>
                <a:lnTo>
                  <a:pt x="572" y="65"/>
                </a:lnTo>
                <a:lnTo>
                  <a:pt x="583" y="65"/>
                </a:lnTo>
                <a:lnTo>
                  <a:pt x="588" y="65"/>
                </a:lnTo>
                <a:lnTo>
                  <a:pt x="599" y="65"/>
                </a:lnTo>
                <a:lnTo>
                  <a:pt x="594" y="60"/>
                </a:lnTo>
                <a:lnTo>
                  <a:pt x="599" y="60"/>
                </a:lnTo>
                <a:lnTo>
                  <a:pt x="599" y="55"/>
                </a:lnTo>
                <a:lnTo>
                  <a:pt x="610" y="55"/>
                </a:lnTo>
                <a:lnTo>
                  <a:pt x="616" y="55"/>
                </a:lnTo>
                <a:lnTo>
                  <a:pt x="616" y="60"/>
                </a:lnTo>
                <a:lnTo>
                  <a:pt x="621" y="60"/>
                </a:lnTo>
                <a:lnTo>
                  <a:pt x="632" y="55"/>
                </a:lnTo>
                <a:lnTo>
                  <a:pt x="627" y="60"/>
                </a:lnTo>
                <a:lnTo>
                  <a:pt x="621" y="65"/>
                </a:lnTo>
                <a:lnTo>
                  <a:pt x="616" y="71"/>
                </a:lnTo>
                <a:lnTo>
                  <a:pt x="616" y="76"/>
                </a:lnTo>
                <a:lnTo>
                  <a:pt x="621" y="71"/>
                </a:lnTo>
                <a:lnTo>
                  <a:pt x="621" y="76"/>
                </a:lnTo>
                <a:lnTo>
                  <a:pt x="627" y="76"/>
                </a:lnTo>
                <a:lnTo>
                  <a:pt x="627" y="71"/>
                </a:lnTo>
                <a:lnTo>
                  <a:pt x="627" y="65"/>
                </a:lnTo>
                <a:lnTo>
                  <a:pt x="632" y="60"/>
                </a:lnTo>
                <a:lnTo>
                  <a:pt x="638" y="60"/>
                </a:lnTo>
                <a:lnTo>
                  <a:pt x="648" y="60"/>
                </a:lnTo>
                <a:lnTo>
                  <a:pt x="654" y="55"/>
                </a:lnTo>
                <a:lnTo>
                  <a:pt x="659" y="55"/>
                </a:lnTo>
                <a:lnTo>
                  <a:pt x="665" y="49"/>
                </a:lnTo>
                <a:lnTo>
                  <a:pt x="665" y="44"/>
                </a:lnTo>
                <a:lnTo>
                  <a:pt x="654" y="49"/>
                </a:lnTo>
                <a:lnTo>
                  <a:pt x="648" y="49"/>
                </a:lnTo>
                <a:lnTo>
                  <a:pt x="654" y="44"/>
                </a:lnTo>
                <a:lnTo>
                  <a:pt x="659" y="44"/>
                </a:lnTo>
                <a:lnTo>
                  <a:pt x="659" y="38"/>
                </a:lnTo>
                <a:lnTo>
                  <a:pt x="665" y="38"/>
                </a:lnTo>
                <a:lnTo>
                  <a:pt x="659" y="33"/>
                </a:lnTo>
                <a:lnTo>
                  <a:pt x="659" y="38"/>
                </a:lnTo>
                <a:lnTo>
                  <a:pt x="654" y="33"/>
                </a:lnTo>
                <a:lnTo>
                  <a:pt x="648" y="33"/>
                </a:lnTo>
                <a:lnTo>
                  <a:pt x="648" y="27"/>
                </a:lnTo>
                <a:lnTo>
                  <a:pt x="659" y="22"/>
                </a:lnTo>
                <a:lnTo>
                  <a:pt x="654" y="16"/>
                </a:lnTo>
                <a:lnTo>
                  <a:pt x="659" y="11"/>
                </a:lnTo>
                <a:lnTo>
                  <a:pt x="670" y="11"/>
                </a:lnTo>
                <a:lnTo>
                  <a:pt x="670" y="5"/>
                </a:lnTo>
                <a:lnTo>
                  <a:pt x="681" y="0"/>
                </a:lnTo>
                <a:lnTo>
                  <a:pt x="692" y="0"/>
                </a:lnTo>
                <a:lnTo>
                  <a:pt x="687" y="5"/>
                </a:lnTo>
                <a:lnTo>
                  <a:pt x="698" y="0"/>
                </a:lnTo>
                <a:lnTo>
                  <a:pt x="692" y="5"/>
                </a:lnTo>
                <a:lnTo>
                  <a:pt x="698" y="5"/>
                </a:lnTo>
                <a:lnTo>
                  <a:pt x="698" y="11"/>
                </a:lnTo>
                <a:lnTo>
                  <a:pt x="692" y="16"/>
                </a:lnTo>
                <a:lnTo>
                  <a:pt x="698" y="22"/>
                </a:lnTo>
                <a:lnTo>
                  <a:pt x="703" y="22"/>
                </a:lnTo>
                <a:lnTo>
                  <a:pt x="703" y="27"/>
                </a:lnTo>
                <a:lnTo>
                  <a:pt x="692" y="27"/>
                </a:lnTo>
                <a:lnTo>
                  <a:pt x="687" y="33"/>
                </a:lnTo>
                <a:lnTo>
                  <a:pt x="681" y="33"/>
                </a:lnTo>
                <a:lnTo>
                  <a:pt x="687" y="33"/>
                </a:lnTo>
                <a:lnTo>
                  <a:pt x="687" y="38"/>
                </a:lnTo>
                <a:lnTo>
                  <a:pt x="692" y="33"/>
                </a:lnTo>
                <a:lnTo>
                  <a:pt x="698" y="38"/>
                </a:lnTo>
                <a:lnTo>
                  <a:pt x="703" y="38"/>
                </a:lnTo>
                <a:lnTo>
                  <a:pt x="692" y="44"/>
                </a:lnTo>
                <a:lnTo>
                  <a:pt x="698" y="44"/>
                </a:lnTo>
                <a:lnTo>
                  <a:pt x="698" y="49"/>
                </a:lnTo>
                <a:lnTo>
                  <a:pt x="692" y="55"/>
                </a:lnTo>
                <a:lnTo>
                  <a:pt x="692" y="60"/>
                </a:lnTo>
                <a:lnTo>
                  <a:pt x="698" y="55"/>
                </a:lnTo>
                <a:lnTo>
                  <a:pt x="703" y="49"/>
                </a:lnTo>
                <a:lnTo>
                  <a:pt x="708" y="44"/>
                </a:lnTo>
                <a:lnTo>
                  <a:pt x="714" y="44"/>
                </a:lnTo>
                <a:lnTo>
                  <a:pt x="719" y="44"/>
                </a:lnTo>
                <a:lnTo>
                  <a:pt x="719" y="49"/>
                </a:lnTo>
                <a:lnTo>
                  <a:pt x="719" y="55"/>
                </a:lnTo>
                <a:lnTo>
                  <a:pt x="714" y="60"/>
                </a:lnTo>
                <a:lnTo>
                  <a:pt x="708" y="60"/>
                </a:lnTo>
                <a:lnTo>
                  <a:pt x="708" y="65"/>
                </a:lnTo>
                <a:lnTo>
                  <a:pt x="714" y="71"/>
                </a:lnTo>
                <a:lnTo>
                  <a:pt x="708" y="76"/>
                </a:lnTo>
                <a:lnTo>
                  <a:pt x="719" y="71"/>
                </a:lnTo>
                <a:lnTo>
                  <a:pt x="725" y="65"/>
                </a:lnTo>
                <a:lnTo>
                  <a:pt x="736" y="60"/>
                </a:lnTo>
                <a:lnTo>
                  <a:pt x="741" y="60"/>
                </a:lnTo>
                <a:lnTo>
                  <a:pt x="741" y="55"/>
                </a:lnTo>
                <a:lnTo>
                  <a:pt x="747" y="49"/>
                </a:lnTo>
                <a:lnTo>
                  <a:pt x="752" y="49"/>
                </a:lnTo>
                <a:lnTo>
                  <a:pt x="758" y="49"/>
                </a:lnTo>
                <a:lnTo>
                  <a:pt x="758" y="44"/>
                </a:lnTo>
                <a:lnTo>
                  <a:pt x="758" y="38"/>
                </a:lnTo>
                <a:lnTo>
                  <a:pt x="758" y="33"/>
                </a:lnTo>
                <a:lnTo>
                  <a:pt x="763" y="33"/>
                </a:lnTo>
                <a:lnTo>
                  <a:pt x="758" y="33"/>
                </a:lnTo>
                <a:lnTo>
                  <a:pt x="768" y="33"/>
                </a:lnTo>
                <a:lnTo>
                  <a:pt x="774" y="33"/>
                </a:lnTo>
                <a:lnTo>
                  <a:pt x="779" y="33"/>
                </a:lnTo>
                <a:lnTo>
                  <a:pt x="790" y="33"/>
                </a:lnTo>
                <a:lnTo>
                  <a:pt x="796" y="38"/>
                </a:lnTo>
                <a:lnTo>
                  <a:pt x="790" y="38"/>
                </a:lnTo>
                <a:lnTo>
                  <a:pt x="790" y="44"/>
                </a:lnTo>
                <a:lnTo>
                  <a:pt x="796" y="44"/>
                </a:lnTo>
                <a:lnTo>
                  <a:pt x="790" y="49"/>
                </a:lnTo>
                <a:lnTo>
                  <a:pt x="796" y="49"/>
                </a:lnTo>
                <a:lnTo>
                  <a:pt x="785" y="55"/>
                </a:lnTo>
                <a:lnTo>
                  <a:pt x="779" y="55"/>
                </a:lnTo>
                <a:lnTo>
                  <a:pt x="774" y="60"/>
                </a:lnTo>
                <a:lnTo>
                  <a:pt x="774" y="65"/>
                </a:lnTo>
                <a:lnTo>
                  <a:pt x="779" y="65"/>
                </a:lnTo>
                <a:lnTo>
                  <a:pt x="779" y="71"/>
                </a:lnTo>
                <a:lnTo>
                  <a:pt x="774" y="76"/>
                </a:lnTo>
                <a:lnTo>
                  <a:pt x="768" y="76"/>
                </a:lnTo>
                <a:lnTo>
                  <a:pt x="763" y="82"/>
                </a:lnTo>
                <a:lnTo>
                  <a:pt x="752" y="87"/>
                </a:lnTo>
                <a:lnTo>
                  <a:pt x="747" y="87"/>
                </a:lnTo>
                <a:lnTo>
                  <a:pt x="741" y="87"/>
                </a:lnTo>
                <a:lnTo>
                  <a:pt x="747" y="87"/>
                </a:lnTo>
                <a:lnTo>
                  <a:pt x="741" y="82"/>
                </a:lnTo>
                <a:lnTo>
                  <a:pt x="741" y="87"/>
                </a:lnTo>
                <a:lnTo>
                  <a:pt x="741" y="93"/>
                </a:lnTo>
                <a:lnTo>
                  <a:pt x="736" y="87"/>
                </a:lnTo>
                <a:lnTo>
                  <a:pt x="730" y="93"/>
                </a:lnTo>
                <a:lnTo>
                  <a:pt x="730" y="87"/>
                </a:lnTo>
                <a:lnTo>
                  <a:pt x="725" y="87"/>
                </a:lnTo>
                <a:lnTo>
                  <a:pt x="725" y="82"/>
                </a:lnTo>
                <a:lnTo>
                  <a:pt x="719" y="87"/>
                </a:lnTo>
                <a:lnTo>
                  <a:pt x="708" y="87"/>
                </a:lnTo>
                <a:lnTo>
                  <a:pt x="714" y="93"/>
                </a:lnTo>
                <a:lnTo>
                  <a:pt x="708" y="93"/>
                </a:lnTo>
                <a:lnTo>
                  <a:pt x="703" y="98"/>
                </a:lnTo>
                <a:lnTo>
                  <a:pt x="698" y="104"/>
                </a:lnTo>
                <a:lnTo>
                  <a:pt x="692" y="109"/>
                </a:lnTo>
                <a:lnTo>
                  <a:pt x="687" y="109"/>
                </a:lnTo>
                <a:lnTo>
                  <a:pt x="687" y="115"/>
                </a:lnTo>
                <a:lnTo>
                  <a:pt x="681" y="115"/>
                </a:lnTo>
                <a:lnTo>
                  <a:pt x="676" y="120"/>
                </a:lnTo>
                <a:lnTo>
                  <a:pt x="670" y="120"/>
                </a:lnTo>
                <a:lnTo>
                  <a:pt x="659" y="125"/>
                </a:lnTo>
                <a:lnTo>
                  <a:pt x="654" y="125"/>
                </a:lnTo>
                <a:lnTo>
                  <a:pt x="648" y="125"/>
                </a:lnTo>
                <a:lnTo>
                  <a:pt x="643" y="125"/>
                </a:lnTo>
                <a:lnTo>
                  <a:pt x="638" y="131"/>
                </a:lnTo>
                <a:lnTo>
                  <a:pt x="632" y="131"/>
                </a:lnTo>
                <a:lnTo>
                  <a:pt x="632" y="136"/>
                </a:lnTo>
                <a:lnTo>
                  <a:pt x="627" y="136"/>
                </a:lnTo>
                <a:lnTo>
                  <a:pt x="627" y="142"/>
                </a:lnTo>
                <a:lnTo>
                  <a:pt x="616" y="142"/>
                </a:lnTo>
                <a:lnTo>
                  <a:pt x="605" y="147"/>
                </a:lnTo>
                <a:lnTo>
                  <a:pt x="605" y="142"/>
                </a:lnTo>
                <a:lnTo>
                  <a:pt x="610" y="147"/>
                </a:lnTo>
                <a:lnTo>
                  <a:pt x="599" y="147"/>
                </a:lnTo>
                <a:lnTo>
                  <a:pt x="605" y="153"/>
                </a:lnTo>
                <a:lnTo>
                  <a:pt x="599" y="147"/>
                </a:lnTo>
                <a:lnTo>
                  <a:pt x="594" y="153"/>
                </a:lnTo>
                <a:lnTo>
                  <a:pt x="588" y="153"/>
                </a:lnTo>
                <a:lnTo>
                  <a:pt x="583" y="158"/>
                </a:lnTo>
                <a:lnTo>
                  <a:pt x="578" y="158"/>
                </a:lnTo>
                <a:lnTo>
                  <a:pt x="583" y="164"/>
                </a:lnTo>
                <a:lnTo>
                  <a:pt x="578" y="164"/>
                </a:lnTo>
                <a:lnTo>
                  <a:pt x="572" y="164"/>
                </a:lnTo>
                <a:lnTo>
                  <a:pt x="572" y="169"/>
                </a:lnTo>
                <a:lnTo>
                  <a:pt x="567" y="169"/>
                </a:lnTo>
                <a:lnTo>
                  <a:pt x="561" y="175"/>
                </a:lnTo>
                <a:lnTo>
                  <a:pt x="556" y="180"/>
                </a:lnTo>
                <a:lnTo>
                  <a:pt x="550" y="180"/>
                </a:lnTo>
                <a:lnTo>
                  <a:pt x="545" y="185"/>
                </a:lnTo>
                <a:lnTo>
                  <a:pt x="545" y="191"/>
                </a:lnTo>
                <a:lnTo>
                  <a:pt x="539" y="191"/>
                </a:lnTo>
                <a:lnTo>
                  <a:pt x="539" y="196"/>
                </a:lnTo>
                <a:lnTo>
                  <a:pt x="539" y="202"/>
                </a:lnTo>
                <a:lnTo>
                  <a:pt x="534" y="202"/>
                </a:lnTo>
                <a:lnTo>
                  <a:pt x="534" y="207"/>
                </a:lnTo>
                <a:lnTo>
                  <a:pt x="534" y="213"/>
                </a:lnTo>
                <a:lnTo>
                  <a:pt x="545" y="207"/>
                </a:lnTo>
                <a:lnTo>
                  <a:pt x="550" y="207"/>
                </a:lnTo>
                <a:lnTo>
                  <a:pt x="545" y="213"/>
                </a:lnTo>
                <a:lnTo>
                  <a:pt x="545" y="218"/>
                </a:lnTo>
                <a:lnTo>
                  <a:pt x="545" y="224"/>
                </a:lnTo>
                <a:lnTo>
                  <a:pt x="545" y="229"/>
                </a:lnTo>
                <a:lnTo>
                  <a:pt x="539" y="235"/>
                </a:lnTo>
                <a:lnTo>
                  <a:pt x="545" y="235"/>
                </a:lnTo>
                <a:lnTo>
                  <a:pt x="561" y="235"/>
                </a:lnTo>
                <a:lnTo>
                  <a:pt x="567" y="235"/>
                </a:lnTo>
                <a:lnTo>
                  <a:pt x="572" y="235"/>
                </a:lnTo>
                <a:lnTo>
                  <a:pt x="578" y="240"/>
                </a:lnTo>
                <a:lnTo>
                  <a:pt x="583" y="240"/>
                </a:lnTo>
                <a:lnTo>
                  <a:pt x="588" y="245"/>
                </a:lnTo>
                <a:lnTo>
                  <a:pt x="588" y="251"/>
                </a:lnTo>
                <a:lnTo>
                  <a:pt x="594" y="251"/>
                </a:lnTo>
                <a:lnTo>
                  <a:pt x="594" y="256"/>
                </a:lnTo>
                <a:lnTo>
                  <a:pt x="599" y="256"/>
                </a:lnTo>
                <a:lnTo>
                  <a:pt x="605" y="256"/>
                </a:lnTo>
                <a:lnTo>
                  <a:pt x="610" y="262"/>
                </a:lnTo>
                <a:lnTo>
                  <a:pt x="616" y="267"/>
                </a:lnTo>
                <a:lnTo>
                  <a:pt x="621" y="262"/>
                </a:lnTo>
                <a:lnTo>
                  <a:pt x="627" y="262"/>
                </a:lnTo>
                <a:lnTo>
                  <a:pt x="632" y="267"/>
                </a:lnTo>
                <a:lnTo>
                  <a:pt x="632" y="262"/>
                </a:lnTo>
                <a:lnTo>
                  <a:pt x="632" y="267"/>
                </a:lnTo>
                <a:lnTo>
                  <a:pt x="638" y="267"/>
                </a:lnTo>
                <a:lnTo>
                  <a:pt x="643" y="267"/>
                </a:lnTo>
                <a:lnTo>
                  <a:pt x="648" y="267"/>
                </a:lnTo>
                <a:lnTo>
                  <a:pt x="643" y="273"/>
                </a:lnTo>
                <a:lnTo>
                  <a:pt x="638" y="278"/>
                </a:lnTo>
                <a:lnTo>
                  <a:pt x="638" y="284"/>
                </a:lnTo>
                <a:lnTo>
                  <a:pt x="638" y="289"/>
                </a:lnTo>
                <a:lnTo>
                  <a:pt x="632" y="289"/>
                </a:lnTo>
                <a:lnTo>
                  <a:pt x="632" y="295"/>
                </a:lnTo>
                <a:lnTo>
                  <a:pt x="627" y="300"/>
                </a:lnTo>
                <a:lnTo>
                  <a:pt x="627" y="305"/>
                </a:lnTo>
                <a:lnTo>
                  <a:pt x="632" y="311"/>
                </a:lnTo>
                <a:lnTo>
                  <a:pt x="632" y="316"/>
                </a:lnTo>
                <a:lnTo>
                  <a:pt x="638" y="322"/>
                </a:lnTo>
                <a:lnTo>
                  <a:pt x="638" y="327"/>
                </a:lnTo>
                <a:lnTo>
                  <a:pt x="643" y="327"/>
                </a:lnTo>
                <a:lnTo>
                  <a:pt x="648" y="322"/>
                </a:lnTo>
                <a:lnTo>
                  <a:pt x="654" y="322"/>
                </a:lnTo>
                <a:lnTo>
                  <a:pt x="654" y="327"/>
                </a:lnTo>
                <a:lnTo>
                  <a:pt x="659" y="322"/>
                </a:lnTo>
                <a:lnTo>
                  <a:pt x="659" y="316"/>
                </a:lnTo>
                <a:lnTo>
                  <a:pt x="665" y="311"/>
                </a:lnTo>
                <a:lnTo>
                  <a:pt x="670" y="311"/>
                </a:lnTo>
                <a:lnTo>
                  <a:pt x="670" y="305"/>
                </a:lnTo>
                <a:lnTo>
                  <a:pt x="670" y="300"/>
                </a:lnTo>
                <a:lnTo>
                  <a:pt x="670" y="295"/>
                </a:lnTo>
                <a:lnTo>
                  <a:pt x="676" y="289"/>
                </a:lnTo>
                <a:lnTo>
                  <a:pt x="670" y="289"/>
                </a:lnTo>
                <a:lnTo>
                  <a:pt x="676" y="289"/>
                </a:lnTo>
                <a:lnTo>
                  <a:pt x="676" y="284"/>
                </a:lnTo>
                <a:lnTo>
                  <a:pt x="676" y="278"/>
                </a:lnTo>
                <a:lnTo>
                  <a:pt x="676" y="273"/>
                </a:lnTo>
                <a:lnTo>
                  <a:pt x="687" y="273"/>
                </a:lnTo>
                <a:lnTo>
                  <a:pt x="687" y="267"/>
                </a:lnTo>
                <a:lnTo>
                  <a:pt x="698" y="267"/>
                </a:lnTo>
                <a:lnTo>
                  <a:pt x="703" y="262"/>
                </a:lnTo>
                <a:lnTo>
                  <a:pt x="708" y="262"/>
                </a:lnTo>
                <a:lnTo>
                  <a:pt x="714" y="256"/>
                </a:lnTo>
                <a:lnTo>
                  <a:pt x="719" y="251"/>
                </a:lnTo>
                <a:lnTo>
                  <a:pt x="725" y="251"/>
                </a:lnTo>
                <a:lnTo>
                  <a:pt x="730" y="245"/>
                </a:lnTo>
                <a:lnTo>
                  <a:pt x="730" y="240"/>
                </a:lnTo>
                <a:lnTo>
                  <a:pt x="736" y="235"/>
                </a:lnTo>
                <a:lnTo>
                  <a:pt x="736" y="229"/>
                </a:lnTo>
                <a:lnTo>
                  <a:pt x="736" y="224"/>
                </a:lnTo>
                <a:lnTo>
                  <a:pt x="736" y="218"/>
                </a:lnTo>
                <a:lnTo>
                  <a:pt x="730" y="218"/>
                </a:lnTo>
                <a:lnTo>
                  <a:pt x="736" y="218"/>
                </a:lnTo>
                <a:lnTo>
                  <a:pt x="730" y="213"/>
                </a:lnTo>
                <a:lnTo>
                  <a:pt x="725" y="207"/>
                </a:lnTo>
                <a:lnTo>
                  <a:pt x="730" y="207"/>
                </a:lnTo>
                <a:lnTo>
                  <a:pt x="736" y="202"/>
                </a:lnTo>
                <a:lnTo>
                  <a:pt x="741" y="196"/>
                </a:lnTo>
                <a:lnTo>
                  <a:pt x="741" y="191"/>
                </a:lnTo>
                <a:lnTo>
                  <a:pt x="752" y="191"/>
                </a:lnTo>
                <a:lnTo>
                  <a:pt x="747" y="191"/>
                </a:lnTo>
                <a:lnTo>
                  <a:pt x="752" y="185"/>
                </a:lnTo>
                <a:lnTo>
                  <a:pt x="758" y="180"/>
                </a:lnTo>
                <a:lnTo>
                  <a:pt x="758" y="175"/>
                </a:lnTo>
                <a:lnTo>
                  <a:pt x="747" y="175"/>
                </a:lnTo>
                <a:lnTo>
                  <a:pt x="758" y="175"/>
                </a:lnTo>
                <a:lnTo>
                  <a:pt x="758" y="169"/>
                </a:lnTo>
                <a:lnTo>
                  <a:pt x="758" y="164"/>
                </a:lnTo>
                <a:lnTo>
                  <a:pt x="763" y="164"/>
                </a:lnTo>
                <a:lnTo>
                  <a:pt x="758" y="164"/>
                </a:lnTo>
                <a:lnTo>
                  <a:pt x="763" y="158"/>
                </a:lnTo>
                <a:lnTo>
                  <a:pt x="763" y="153"/>
                </a:lnTo>
                <a:lnTo>
                  <a:pt x="774" y="147"/>
                </a:lnTo>
                <a:lnTo>
                  <a:pt x="785" y="147"/>
                </a:lnTo>
                <a:lnTo>
                  <a:pt x="790" y="153"/>
                </a:lnTo>
                <a:lnTo>
                  <a:pt x="796" y="153"/>
                </a:lnTo>
                <a:lnTo>
                  <a:pt x="801" y="153"/>
                </a:lnTo>
                <a:lnTo>
                  <a:pt x="807" y="153"/>
                </a:lnTo>
                <a:lnTo>
                  <a:pt x="801" y="153"/>
                </a:lnTo>
                <a:lnTo>
                  <a:pt x="807" y="153"/>
                </a:lnTo>
                <a:lnTo>
                  <a:pt x="817" y="147"/>
                </a:lnTo>
                <a:lnTo>
                  <a:pt x="823" y="153"/>
                </a:lnTo>
                <a:lnTo>
                  <a:pt x="828" y="153"/>
                </a:lnTo>
                <a:lnTo>
                  <a:pt x="828" y="158"/>
                </a:lnTo>
                <a:lnTo>
                  <a:pt x="828" y="164"/>
                </a:lnTo>
                <a:lnTo>
                  <a:pt x="834" y="164"/>
                </a:lnTo>
                <a:lnTo>
                  <a:pt x="828" y="169"/>
                </a:lnTo>
                <a:lnTo>
                  <a:pt x="834" y="169"/>
                </a:lnTo>
                <a:lnTo>
                  <a:pt x="839" y="169"/>
                </a:lnTo>
                <a:lnTo>
                  <a:pt x="839" y="175"/>
                </a:lnTo>
                <a:lnTo>
                  <a:pt x="845" y="169"/>
                </a:lnTo>
                <a:lnTo>
                  <a:pt x="845" y="175"/>
                </a:lnTo>
                <a:lnTo>
                  <a:pt x="856" y="175"/>
                </a:lnTo>
                <a:lnTo>
                  <a:pt x="850" y="180"/>
                </a:lnTo>
                <a:lnTo>
                  <a:pt x="845" y="180"/>
                </a:lnTo>
                <a:lnTo>
                  <a:pt x="845" y="185"/>
                </a:lnTo>
                <a:lnTo>
                  <a:pt x="839" y="191"/>
                </a:lnTo>
                <a:lnTo>
                  <a:pt x="845" y="191"/>
                </a:lnTo>
                <a:lnTo>
                  <a:pt x="845" y="196"/>
                </a:lnTo>
                <a:lnTo>
                  <a:pt x="839" y="196"/>
                </a:lnTo>
                <a:lnTo>
                  <a:pt x="834" y="202"/>
                </a:lnTo>
                <a:lnTo>
                  <a:pt x="845" y="202"/>
                </a:lnTo>
                <a:lnTo>
                  <a:pt x="839" y="202"/>
                </a:lnTo>
                <a:lnTo>
                  <a:pt x="839" y="207"/>
                </a:lnTo>
                <a:lnTo>
                  <a:pt x="845" y="207"/>
                </a:lnTo>
                <a:lnTo>
                  <a:pt x="850" y="207"/>
                </a:lnTo>
                <a:lnTo>
                  <a:pt x="850" y="213"/>
                </a:lnTo>
                <a:lnTo>
                  <a:pt x="850" y="218"/>
                </a:lnTo>
                <a:lnTo>
                  <a:pt x="856" y="213"/>
                </a:lnTo>
                <a:lnTo>
                  <a:pt x="850" y="218"/>
                </a:lnTo>
                <a:lnTo>
                  <a:pt x="856" y="218"/>
                </a:lnTo>
                <a:lnTo>
                  <a:pt x="861" y="213"/>
                </a:lnTo>
                <a:lnTo>
                  <a:pt x="867" y="213"/>
                </a:lnTo>
                <a:lnTo>
                  <a:pt x="872" y="207"/>
                </a:lnTo>
                <a:lnTo>
                  <a:pt x="877" y="213"/>
                </a:lnTo>
                <a:lnTo>
                  <a:pt x="877" y="207"/>
                </a:lnTo>
                <a:lnTo>
                  <a:pt x="883" y="202"/>
                </a:lnTo>
                <a:lnTo>
                  <a:pt x="888" y="196"/>
                </a:lnTo>
                <a:lnTo>
                  <a:pt x="888" y="191"/>
                </a:lnTo>
                <a:lnTo>
                  <a:pt x="894" y="191"/>
                </a:lnTo>
                <a:lnTo>
                  <a:pt x="899" y="191"/>
                </a:lnTo>
                <a:lnTo>
                  <a:pt x="905" y="185"/>
                </a:lnTo>
                <a:lnTo>
                  <a:pt x="910" y="185"/>
                </a:lnTo>
                <a:lnTo>
                  <a:pt x="905" y="191"/>
                </a:lnTo>
                <a:lnTo>
                  <a:pt x="910" y="191"/>
                </a:lnTo>
                <a:lnTo>
                  <a:pt x="910" y="196"/>
                </a:lnTo>
                <a:lnTo>
                  <a:pt x="910" y="202"/>
                </a:lnTo>
                <a:lnTo>
                  <a:pt x="916" y="202"/>
                </a:lnTo>
                <a:lnTo>
                  <a:pt x="916" y="207"/>
                </a:lnTo>
                <a:lnTo>
                  <a:pt x="916" y="213"/>
                </a:lnTo>
                <a:lnTo>
                  <a:pt x="905" y="213"/>
                </a:lnTo>
                <a:lnTo>
                  <a:pt x="910" y="213"/>
                </a:lnTo>
                <a:lnTo>
                  <a:pt x="916" y="213"/>
                </a:lnTo>
                <a:lnTo>
                  <a:pt x="916" y="218"/>
                </a:lnTo>
                <a:lnTo>
                  <a:pt x="916" y="224"/>
                </a:lnTo>
                <a:lnTo>
                  <a:pt x="921" y="224"/>
                </a:lnTo>
                <a:lnTo>
                  <a:pt x="916" y="229"/>
                </a:lnTo>
                <a:lnTo>
                  <a:pt x="910" y="229"/>
                </a:lnTo>
                <a:lnTo>
                  <a:pt x="916" y="229"/>
                </a:lnTo>
                <a:lnTo>
                  <a:pt x="916" y="235"/>
                </a:lnTo>
                <a:lnTo>
                  <a:pt x="921" y="235"/>
                </a:lnTo>
                <a:lnTo>
                  <a:pt x="921" y="240"/>
                </a:lnTo>
                <a:lnTo>
                  <a:pt x="910" y="240"/>
                </a:lnTo>
                <a:lnTo>
                  <a:pt x="916" y="245"/>
                </a:lnTo>
                <a:lnTo>
                  <a:pt x="910" y="245"/>
                </a:lnTo>
                <a:lnTo>
                  <a:pt x="905" y="251"/>
                </a:lnTo>
                <a:lnTo>
                  <a:pt x="916" y="251"/>
                </a:lnTo>
                <a:lnTo>
                  <a:pt x="910" y="251"/>
                </a:lnTo>
                <a:lnTo>
                  <a:pt x="916" y="256"/>
                </a:lnTo>
                <a:lnTo>
                  <a:pt x="921" y="256"/>
                </a:lnTo>
                <a:lnTo>
                  <a:pt x="921" y="262"/>
                </a:lnTo>
                <a:lnTo>
                  <a:pt x="927" y="256"/>
                </a:lnTo>
                <a:lnTo>
                  <a:pt x="927" y="262"/>
                </a:lnTo>
                <a:lnTo>
                  <a:pt x="921" y="262"/>
                </a:lnTo>
                <a:lnTo>
                  <a:pt x="916" y="267"/>
                </a:lnTo>
                <a:lnTo>
                  <a:pt x="921" y="262"/>
                </a:lnTo>
                <a:lnTo>
                  <a:pt x="927" y="262"/>
                </a:lnTo>
                <a:lnTo>
                  <a:pt x="921" y="267"/>
                </a:lnTo>
                <a:lnTo>
                  <a:pt x="927" y="267"/>
                </a:lnTo>
                <a:lnTo>
                  <a:pt x="927" y="262"/>
                </a:lnTo>
                <a:lnTo>
                  <a:pt x="927" y="267"/>
                </a:lnTo>
                <a:lnTo>
                  <a:pt x="932" y="267"/>
                </a:lnTo>
                <a:lnTo>
                  <a:pt x="937" y="267"/>
                </a:lnTo>
                <a:lnTo>
                  <a:pt x="937" y="273"/>
                </a:lnTo>
                <a:lnTo>
                  <a:pt x="943" y="273"/>
                </a:lnTo>
                <a:lnTo>
                  <a:pt x="948" y="267"/>
                </a:lnTo>
                <a:lnTo>
                  <a:pt x="943" y="273"/>
                </a:lnTo>
                <a:lnTo>
                  <a:pt x="948" y="273"/>
                </a:lnTo>
                <a:lnTo>
                  <a:pt x="954" y="273"/>
                </a:lnTo>
                <a:lnTo>
                  <a:pt x="954" y="278"/>
                </a:lnTo>
                <a:lnTo>
                  <a:pt x="948" y="278"/>
                </a:lnTo>
                <a:lnTo>
                  <a:pt x="943" y="278"/>
                </a:lnTo>
                <a:lnTo>
                  <a:pt x="937" y="284"/>
                </a:lnTo>
                <a:lnTo>
                  <a:pt x="943" y="278"/>
                </a:lnTo>
                <a:lnTo>
                  <a:pt x="948" y="284"/>
                </a:lnTo>
                <a:lnTo>
                  <a:pt x="954" y="284"/>
                </a:lnTo>
                <a:lnTo>
                  <a:pt x="954" y="289"/>
                </a:lnTo>
                <a:lnTo>
                  <a:pt x="959" y="289"/>
                </a:lnTo>
                <a:lnTo>
                  <a:pt x="965" y="289"/>
                </a:lnTo>
                <a:lnTo>
                  <a:pt x="959" y="289"/>
                </a:lnTo>
                <a:lnTo>
                  <a:pt x="965" y="295"/>
                </a:lnTo>
                <a:lnTo>
                  <a:pt x="959" y="300"/>
                </a:lnTo>
                <a:lnTo>
                  <a:pt x="965" y="305"/>
                </a:lnTo>
                <a:lnTo>
                  <a:pt x="959" y="305"/>
                </a:lnTo>
                <a:lnTo>
                  <a:pt x="954" y="305"/>
                </a:lnTo>
                <a:lnTo>
                  <a:pt x="959" y="305"/>
                </a:lnTo>
                <a:lnTo>
                  <a:pt x="965" y="311"/>
                </a:lnTo>
                <a:lnTo>
                  <a:pt x="954" y="311"/>
                </a:lnTo>
                <a:lnTo>
                  <a:pt x="959" y="311"/>
                </a:lnTo>
                <a:lnTo>
                  <a:pt x="959" y="316"/>
                </a:lnTo>
                <a:lnTo>
                  <a:pt x="954" y="316"/>
                </a:lnTo>
                <a:lnTo>
                  <a:pt x="954" y="322"/>
                </a:lnTo>
                <a:lnTo>
                  <a:pt x="943" y="322"/>
                </a:lnTo>
                <a:lnTo>
                  <a:pt x="937" y="327"/>
                </a:lnTo>
                <a:lnTo>
                  <a:pt x="937" y="322"/>
                </a:lnTo>
                <a:lnTo>
                  <a:pt x="932" y="327"/>
                </a:lnTo>
                <a:lnTo>
                  <a:pt x="932" y="322"/>
                </a:lnTo>
                <a:lnTo>
                  <a:pt x="927" y="327"/>
                </a:lnTo>
                <a:lnTo>
                  <a:pt x="921" y="327"/>
                </a:lnTo>
                <a:lnTo>
                  <a:pt x="916" y="327"/>
                </a:lnTo>
                <a:lnTo>
                  <a:pt x="910" y="333"/>
                </a:lnTo>
                <a:lnTo>
                  <a:pt x="910" y="338"/>
                </a:lnTo>
                <a:lnTo>
                  <a:pt x="905" y="338"/>
                </a:lnTo>
                <a:lnTo>
                  <a:pt x="899" y="338"/>
                </a:lnTo>
                <a:lnTo>
                  <a:pt x="894" y="344"/>
                </a:lnTo>
                <a:lnTo>
                  <a:pt x="888" y="344"/>
                </a:lnTo>
                <a:lnTo>
                  <a:pt x="883" y="344"/>
                </a:lnTo>
                <a:lnTo>
                  <a:pt x="877" y="344"/>
                </a:lnTo>
                <a:lnTo>
                  <a:pt x="867" y="349"/>
                </a:lnTo>
                <a:lnTo>
                  <a:pt x="867" y="344"/>
                </a:lnTo>
                <a:lnTo>
                  <a:pt x="861" y="344"/>
                </a:lnTo>
                <a:lnTo>
                  <a:pt x="856" y="344"/>
                </a:lnTo>
                <a:lnTo>
                  <a:pt x="850" y="344"/>
                </a:lnTo>
                <a:lnTo>
                  <a:pt x="845" y="344"/>
                </a:lnTo>
                <a:lnTo>
                  <a:pt x="839" y="344"/>
                </a:lnTo>
                <a:lnTo>
                  <a:pt x="834" y="344"/>
                </a:lnTo>
                <a:lnTo>
                  <a:pt x="823" y="344"/>
                </a:lnTo>
                <a:lnTo>
                  <a:pt x="812" y="344"/>
                </a:lnTo>
                <a:lnTo>
                  <a:pt x="807" y="344"/>
                </a:lnTo>
                <a:lnTo>
                  <a:pt x="801" y="349"/>
                </a:lnTo>
                <a:lnTo>
                  <a:pt x="796" y="349"/>
                </a:lnTo>
                <a:lnTo>
                  <a:pt x="790" y="355"/>
                </a:lnTo>
                <a:lnTo>
                  <a:pt x="790" y="360"/>
                </a:lnTo>
                <a:lnTo>
                  <a:pt x="785" y="360"/>
                </a:lnTo>
                <a:lnTo>
                  <a:pt x="779" y="360"/>
                </a:lnTo>
                <a:lnTo>
                  <a:pt x="774" y="365"/>
                </a:lnTo>
                <a:lnTo>
                  <a:pt x="768" y="365"/>
                </a:lnTo>
                <a:lnTo>
                  <a:pt x="763" y="365"/>
                </a:lnTo>
                <a:lnTo>
                  <a:pt x="758" y="371"/>
                </a:lnTo>
                <a:lnTo>
                  <a:pt x="758" y="376"/>
                </a:lnTo>
                <a:lnTo>
                  <a:pt x="763" y="376"/>
                </a:lnTo>
                <a:lnTo>
                  <a:pt x="774" y="371"/>
                </a:lnTo>
                <a:lnTo>
                  <a:pt x="801" y="360"/>
                </a:lnTo>
                <a:lnTo>
                  <a:pt x="812" y="360"/>
                </a:lnTo>
                <a:lnTo>
                  <a:pt x="823" y="360"/>
                </a:lnTo>
                <a:lnTo>
                  <a:pt x="828" y="365"/>
                </a:lnTo>
                <a:lnTo>
                  <a:pt x="823" y="365"/>
                </a:lnTo>
                <a:lnTo>
                  <a:pt x="828" y="371"/>
                </a:lnTo>
                <a:lnTo>
                  <a:pt x="823" y="371"/>
                </a:lnTo>
                <a:lnTo>
                  <a:pt x="817" y="376"/>
                </a:lnTo>
                <a:lnTo>
                  <a:pt x="807" y="376"/>
                </a:lnTo>
                <a:lnTo>
                  <a:pt x="801" y="376"/>
                </a:lnTo>
                <a:lnTo>
                  <a:pt x="796" y="376"/>
                </a:lnTo>
                <a:lnTo>
                  <a:pt x="785" y="382"/>
                </a:lnTo>
                <a:lnTo>
                  <a:pt x="790" y="382"/>
                </a:lnTo>
                <a:lnTo>
                  <a:pt x="796" y="382"/>
                </a:lnTo>
                <a:lnTo>
                  <a:pt x="801" y="382"/>
                </a:lnTo>
                <a:lnTo>
                  <a:pt x="801" y="387"/>
                </a:lnTo>
                <a:lnTo>
                  <a:pt x="807" y="382"/>
                </a:lnTo>
                <a:lnTo>
                  <a:pt x="812" y="382"/>
                </a:lnTo>
                <a:lnTo>
                  <a:pt x="812" y="387"/>
                </a:lnTo>
                <a:lnTo>
                  <a:pt x="807" y="393"/>
                </a:lnTo>
                <a:lnTo>
                  <a:pt x="801" y="393"/>
                </a:lnTo>
                <a:lnTo>
                  <a:pt x="807" y="393"/>
                </a:lnTo>
                <a:lnTo>
                  <a:pt x="807" y="398"/>
                </a:lnTo>
                <a:lnTo>
                  <a:pt x="807" y="404"/>
                </a:lnTo>
                <a:lnTo>
                  <a:pt x="807" y="409"/>
                </a:lnTo>
                <a:lnTo>
                  <a:pt x="812" y="409"/>
                </a:lnTo>
                <a:lnTo>
                  <a:pt x="817" y="409"/>
                </a:lnTo>
                <a:lnTo>
                  <a:pt x="812" y="415"/>
                </a:lnTo>
                <a:lnTo>
                  <a:pt x="817" y="415"/>
                </a:lnTo>
                <a:lnTo>
                  <a:pt x="823" y="415"/>
                </a:lnTo>
                <a:lnTo>
                  <a:pt x="828" y="415"/>
                </a:lnTo>
                <a:lnTo>
                  <a:pt x="834" y="415"/>
                </a:lnTo>
                <a:lnTo>
                  <a:pt x="839" y="415"/>
                </a:lnTo>
                <a:lnTo>
                  <a:pt x="845" y="415"/>
                </a:lnTo>
                <a:lnTo>
                  <a:pt x="845" y="420"/>
                </a:lnTo>
                <a:lnTo>
                  <a:pt x="850" y="420"/>
                </a:lnTo>
                <a:lnTo>
                  <a:pt x="845" y="425"/>
                </a:lnTo>
                <a:lnTo>
                  <a:pt x="839" y="425"/>
                </a:lnTo>
                <a:lnTo>
                  <a:pt x="834" y="425"/>
                </a:lnTo>
                <a:lnTo>
                  <a:pt x="828" y="431"/>
                </a:lnTo>
                <a:lnTo>
                  <a:pt x="823" y="431"/>
                </a:lnTo>
                <a:lnTo>
                  <a:pt x="817" y="431"/>
                </a:lnTo>
                <a:lnTo>
                  <a:pt x="812" y="436"/>
                </a:lnTo>
                <a:lnTo>
                  <a:pt x="812" y="431"/>
                </a:lnTo>
                <a:lnTo>
                  <a:pt x="807" y="436"/>
                </a:lnTo>
                <a:lnTo>
                  <a:pt x="801" y="436"/>
                </a:lnTo>
                <a:lnTo>
                  <a:pt x="796" y="436"/>
                </a:lnTo>
                <a:lnTo>
                  <a:pt x="790" y="442"/>
                </a:lnTo>
                <a:lnTo>
                  <a:pt x="785" y="447"/>
                </a:lnTo>
                <a:lnTo>
                  <a:pt x="779" y="447"/>
                </a:lnTo>
                <a:lnTo>
                  <a:pt x="774" y="453"/>
                </a:lnTo>
                <a:lnTo>
                  <a:pt x="774" y="447"/>
                </a:lnTo>
                <a:lnTo>
                  <a:pt x="768" y="447"/>
                </a:lnTo>
                <a:lnTo>
                  <a:pt x="768" y="442"/>
                </a:lnTo>
                <a:lnTo>
                  <a:pt x="774" y="436"/>
                </a:lnTo>
                <a:lnTo>
                  <a:pt x="779" y="436"/>
                </a:lnTo>
                <a:lnTo>
                  <a:pt x="774" y="436"/>
                </a:lnTo>
                <a:lnTo>
                  <a:pt x="779" y="431"/>
                </a:lnTo>
                <a:lnTo>
                  <a:pt x="796" y="425"/>
                </a:lnTo>
                <a:lnTo>
                  <a:pt x="801" y="420"/>
                </a:lnTo>
                <a:lnTo>
                  <a:pt x="807" y="425"/>
                </a:lnTo>
                <a:lnTo>
                  <a:pt x="817" y="420"/>
                </a:lnTo>
                <a:lnTo>
                  <a:pt x="812" y="420"/>
                </a:lnTo>
                <a:lnTo>
                  <a:pt x="807" y="420"/>
                </a:lnTo>
                <a:lnTo>
                  <a:pt x="801" y="420"/>
                </a:lnTo>
                <a:lnTo>
                  <a:pt x="796" y="420"/>
                </a:lnTo>
                <a:lnTo>
                  <a:pt x="801" y="420"/>
                </a:lnTo>
                <a:lnTo>
                  <a:pt x="807" y="415"/>
                </a:lnTo>
                <a:lnTo>
                  <a:pt x="801" y="420"/>
                </a:lnTo>
                <a:lnTo>
                  <a:pt x="796" y="420"/>
                </a:lnTo>
                <a:lnTo>
                  <a:pt x="790" y="420"/>
                </a:lnTo>
                <a:lnTo>
                  <a:pt x="785" y="420"/>
                </a:lnTo>
                <a:lnTo>
                  <a:pt x="779" y="425"/>
                </a:lnTo>
                <a:lnTo>
                  <a:pt x="779" y="420"/>
                </a:lnTo>
                <a:lnTo>
                  <a:pt x="774" y="425"/>
                </a:lnTo>
                <a:lnTo>
                  <a:pt x="768" y="425"/>
                </a:lnTo>
                <a:lnTo>
                  <a:pt x="763" y="425"/>
                </a:lnTo>
                <a:lnTo>
                  <a:pt x="763" y="420"/>
                </a:lnTo>
                <a:lnTo>
                  <a:pt x="758" y="415"/>
                </a:lnTo>
                <a:lnTo>
                  <a:pt x="763" y="415"/>
                </a:lnTo>
                <a:lnTo>
                  <a:pt x="768" y="393"/>
                </a:lnTo>
                <a:lnTo>
                  <a:pt x="763" y="393"/>
                </a:lnTo>
                <a:lnTo>
                  <a:pt x="763" y="387"/>
                </a:lnTo>
                <a:lnTo>
                  <a:pt x="763" y="393"/>
                </a:lnTo>
                <a:lnTo>
                  <a:pt x="758" y="393"/>
                </a:lnTo>
                <a:lnTo>
                  <a:pt x="752" y="393"/>
                </a:lnTo>
                <a:lnTo>
                  <a:pt x="752" y="387"/>
                </a:lnTo>
                <a:lnTo>
                  <a:pt x="736" y="398"/>
                </a:lnTo>
                <a:lnTo>
                  <a:pt x="736" y="404"/>
                </a:lnTo>
                <a:lnTo>
                  <a:pt x="730" y="409"/>
                </a:lnTo>
                <a:lnTo>
                  <a:pt x="730" y="415"/>
                </a:lnTo>
                <a:lnTo>
                  <a:pt x="725" y="415"/>
                </a:lnTo>
                <a:lnTo>
                  <a:pt x="719" y="420"/>
                </a:lnTo>
                <a:lnTo>
                  <a:pt x="714" y="420"/>
                </a:lnTo>
                <a:lnTo>
                  <a:pt x="714" y="425"/>
                </a:lnTo>
                <a:lnTo>
                  <a:pt x="708" y="420"/>
                </a:lnTo>
                <a:lnTo>
                  <a:pt x="703" y="425"/>
                </a:lnTo>
                <a:lnTo>
                  <a:pt x="681" y="425"/>
                </a:lnTo>
                <a:lnTo>
                  <a:pt x="659" y="425"/>
                </a:lnTo>
                <a:lnTo>
                  <a:pt x="654" y="425"/>
                </a:lnTo>
                <a:lnTo>
                  <a:pt x="648" y="431"/>
                </a:lnTo>
                <a:lnTo>
                  <a:pt x="638" y="436"/>
                </a:lnTo>
                <a:lnTo>
                  <a:pt x="632" y="436"/>
                </a:lnTo>
                <a:lnTo>
                  <a:pt x="627" y="442"/>
                </a:lnTo>
                <a:lnTo>
                  <a:pt x="627" y="436"/>
                </a:lnTo>
                <a:lnTo>
                  <a:pt x="621" y="442"/>
                </a:lnTo>
                <a:lnTo>
                  <a:pt x="610" y="442"/>
                </a:lnTo>
                <a:lnTo>
                  <a:pt x="599" y="442"/>
                </a:lnTo>
                <a:lnTo>
                  <a:pt x="594" y="447"/>
                </a:lnTo>
                <a:lnTo>
                  <a:pt x="588" y="447"/>
                </a:lnTo>
                <a:lnTo>
                  <a:pt x="583" y="447"/>
                </a:lnTo>
                <a:lnTo>
                  <a:pt x="583" y="453"/>
                </a:lnTo>
                <a:lnTo>
                  <a:pt x="588" y="453"/>
                </a:lnTo>
                <a:lnTo>
                  <a:pt x="588" y="458"/>
                </a:lnTo>
                <a:lnTo>
                  <a:pt x="583" y="458"/>
                </a:lnTo>
                <a:lnTo>
                  <a:pt x="578" y="464"/>
                </a:lnTo>
                <a:lnTo>
                  <a:pt x="567" y="464"/>
                </a:lnTo>
                <a:lnTo>
                  <a:pt x="561" y="464"/>
                </a:lnTo>
                <a:lnTo>
                  <a:pt x="550" y="464"/>
                </a:lnTo>
                <a:lnTo>
                  <a:pt x="545" y="469"/>
                </a:lnTo>
                <a:lnTo>
                  <a:pt x="534" y="475"/>
                </a:lnTo>
                <a:lnTo>
                  <a:pt x="529" y="475"/>
                </a:lnTo>
                <a:lnTo>
                  <a:pt x="523" y="475"/>
                </a:lnTo>
                <a:lnTo>
                  <a:pt x="529" y="469"/>
                </a:lnTo>
                <a:lnTo>
                  <a:pt x="534" y="469"/>
                </a:lnTo>
                <a:lnTo>
                  <a:pt x="534" y="464"/>
                </a:lnTo>
                <a:lnTo>
                  <a:pt x="539" y="458"/>
                </a:lnTo>
                <a:lnTo>
                  <a:pt x="545" y="458"/>
                </a:lnTo>
                <a:lnTo>
                  <a:pt x="556" y="453"/>
                </a:lnTo>
                <a:lnTo>
                  <a:pt x="556" y="442"/>
                </a:lnTo>
                <a:lnTo>
                  <a:pt x="561" y="436"/>
                </a:lnTo>
                <a:lnTo>
                  <a:pt x="567" y="431"/>
                </a:lnTo>
                <a:lnTo>
                  <a:pt x="572" y="425"/>
                </a:lnTo>
                <a:lnTo>
                  <a:pt x="567" y="425"/>
                </a:lnTo>
                <a:lnTo>
                  <a:pt x="572" y="425"/>
                </a:lnTo>
                <a:lnTo>
                  <a:pt x="572" y="431"/>
                </a:lnTo>
                <a:lnTo>
                  <a:pt x="578" y="431"/>
                </a:lnTo>
                <a:lnTo>
                  <a:pt x="578" y="436"/>
                </a:lnTo>
                <a:lnTo>
                  <a:pt x="583" y="436"/>
                </a:lnTo>
                <a:lnTo>
                  <a:pt x="588" y="431"/>
                </a:lnTo>
                <a:lnTo>
                  <a:pt x="588" y="425"/>
                </a:lnTo>
                <a:lnTo>
                  <a:pt x="594" y="420"/>
                </a:lnTo>
                <a:lnTo>
                  <a:pt x="588" y="420"/>
                </a:lnTo>
                <a:lnTo>
                  <a:pt x="588" y="415"/>
                </a:lnTo>
                <a:lnTo>
                  <a:pt x="583" y="415"/>
                </a:lnTo>
                <a:lnTo>
                  <a:pt x="578" y="409"/>
                </a:lnTo>
                <a:lnTo>
                  <a:pt x="572" y="409"/>
                </a:lnTo>
                <a:lnTo>
                  <a:pt x="567" y="409"/>
                </a:lnTo>
                <a:lnTo>
                  <a:pt x="561" y="409"/>
                </a:lnTo>
                <a:lnTo>
                  <a:pt x="556" y="409"/>
                </a:lnTo>
                <a:lnTo>
                  <a:pt x="550" y="404"/>
                </a:lnTo>
                <a:lnTo>
                  <a:pt x="545" y="404"/>
                </a:lnTo>
                <a:lnTo>
                  <a:pt x="539" y="404"/>
                </a:lnTo>
                <a:lnTo>
                  <a:pt x="545" y="398"/>
                </a:lnTo>
                <a:lnTo>
                  <a:pt x="539" y="398"/>
                </a:lnTo>
                <a:lnTo>
                  <a:pt x="545" y="393"/>
                </a:lnTo>
                <a:lnTo>
                  <a:pt x="545" y="387"/>
                </a:lnTo>
                <a:lnTo>
                  <a:pt x="545" y="382"/>
                </a:lnTo>
                <a:lnTo>
                  <a:pt x="550" y="382"/>
                </a:lnTo>
                <a:lnTo>
                  <a:pt x="545" y="382"/>
                </a:lnTo>
                <a:lnTo>
                  <a:pt x="539" y="382"/>
                </a:lnTo>
                <a:lnTo>
                  <a:pt x="534" y="376"/>
                </a:lnTo>
                <a:lnTo>
                  <a:pt x="534" y="371"/>
                </a:lnTo>
                <a:lnTo>
                  <a:pt x="534" y="365"/>
                </a:lnTo>
                <a:lnTo>
                  <a:pt x="529" y="365"/>
                </a:lnTo>
                <a:lnTo>
                  <a:pt x="523" y="365"/>
                </a:lnTo>
                <a:lnTo>
                  <a:pt x="518" y="365"/>
                </a:lnTo>
                <a:lnTo>
                  <a:pt x="512" y="365"/>
                </a:lnTo>
                <a:lnTo>
                  <a:pt x="512" y="371"/>
                </a:lnTo>
                <a:lnTo>
                  <a:pt x="507" y="371"/>
                </a:lnTo>
                <a:lnTo>
                  <a:pt x="507" y="365"/>
                </a:lnTo>
                <a:lnTo>
                  <a:pt x="507" y="371"/>
                </a:lnTo>
                <a:lnTo>
                  <a:pt x="501" y="371"/>
                </a:lnTo>
                <a:lnTo>
                  <a:pt x="496" y="371"/>
                </a:lnTo>
                <a:lnTo>
                  <a:pt x="490" y="376"/>
                </a:lnTo>
                <a:lnTo>
                  <a:pt x="485" y="382"/>
                </a:lnTo>
                <a:lnTo>
                  <a:pt x="479" y="382"/>
                </a:lnTo>
                <a:lnTo>
                  <a:pt x="479" y="376"/>
                </a:lnTo>
                <a:lnTo>
                  <a:pt x="474" y="376"/>
                </a:lnTo>
                <a:lnTo>
                  <a:pt x="469" y="376"/>
                </a:lnTo>
                <a:lnTo>
                  <a:pt x="463" y="376"/>
                </a:lnTo>
                <a:lnTo>
                  <a:pt x="458" y="376"/>
                </a:lnTo>
                <a:lnTo>
                  <a:pt x="463" y="376"/>
                </a:lnTo>
                <a:lnTo>
                  <a:pt x="458" y="376"/>
                </a:lnTo>
                <a:lnTo>
                  <a:pt x="452" y="376"/>
                </a:lnTo>
                <a:lnTo>
                  <a:pt x="447" y="371"/>
                </a:lnTo>
                <a:lnTo>
                  <a:pt x="452" y="371"/>
                </a:lnTo>
                <a:lnTo>
                  <a:pt x="447" y="371"/>
                </a:lnTo>
                <a:lnTo>
                  <a:pt x="441" y="371"/>
                </a:lnTo>
                <a:lnTo>
                  <a:pt x="436" y="371"/>
                </a:lnTo>
                <a:lnTo>
                  <a:pt x="430" y="371"/>
                </a:lnTo>
                <a:lnTo>
                  <a:pt x="425" y="365"/>
                </a:lnTo>
                <a:lnTo>
                  <a:pt x="430" y="360"/>
                </a:lnTo>
                <a:lnTo>
                  <a:pt x="425" y="360"/>
                </a:lnTo>
                <a:lnTo>
                  <a:pt x="425" y="365"/>
                </a:lnTo>
                <a:lnTo>
                  <a:pt x="60" y="365"/>
                </a:lnTo>
                <a:lnTo>
                  <a:pt x="54" y="365"/>
                </a:lnTo>
                <a:lnTo>
                  <a:pt x="54" y="360"/>
                </a:lnTo>
                <a:lnTo>
                  <a:pt x="54" y="355"/>
                </a:lnTo>
                <a:lnTo>
                  <a:pt x="49" y="355"/>
                </a:lnTo>
                <a:lnTo>
                  <a:pt x="49" y="349"/>
                </a:lnTo>
                <a:lnTo>
                  <a:pt x="43" y="349"/>
                </a:lnTo>
                <a:lnTo>
                  <a:pt x="49" y="344"/>
                </a:lnTo>
                <a:lnTo>
                  <a:pt x="49" y="338"/>
                </a:lnTo>
                <a:lnTo>
                  <a:pt x="49" y="344"/>
                </a:lnTo>
                <a:lnTo>
                  <a:pt x="43" y="338"/>
                </a:lnTo>
                <a:lnTo>
                  <a:pt x="38" y="344"/>
                </a:lnTo>
                <a:lnTo>
                  <a:pt x="38" y="338"/>
                </a:lnTo>
                <a:lnTo>
                  <a:pt x="32" y="338"/>
                </a:lnTo>
                <a:lnTo>
                  <a:pt x="38" y="338"/>
                </a:lnTo>
                <a:lnTo>
                  <a:pt x="32" y="338"/>
                </a:lnTo>
                <a:lnTo>
                  <a:pt x="38" y="333"/>
                </a:lnTo>
                <a:lnTo>
                  <a:pt x="32" y="333"/>
                </a:lnTo>
                <a:lnTo>
                  <a:pt x="27" y="333"/>
                </a:lnTo>
                <a:lnTo>
                  <a:pt x="21" y="333"/>
                </a:lnTo>
                <a:lnTo>
                  <a:pt x="21" y="327"/>
                </a:lnTo>
                <a:lnTo>
                  <a:pt x="27" y="327"/>
                </a:lnTo>
                <a:lnTo>
                  <a:pt x="32" y="322"/>
                </a:lnTo>
                <a:lnTo>
                  <a:pt x="27" y="322"/>
                </a:lnTo>
                <a:lnTo>
                  <a:pt x="32" y="322"/>
                </a:lnTo>
                <a:lnTo>
                  <a:pt x="32" y="316"/>
                </a:lnTo>
                <a:lnTo>
                  <a:pt x="38" y="316"/>
                </a:lnTo>
                <a:lnTo>
                  <a:pt x="43" y="311"/>
                </a:lnTo>
                <a:lnTo>
                  <a:pt x="38" y="316"/>
                </a:lnTo>
                <a:lnTo>
                  <a:pt x="32" y="316"/>
                </a:lnTo>
                <a:lnTo>
                  <a:pt x="38" y="316"/>
                </a:lnTo>
                <a:lnTo>
                  <a:pt x="38" y="311"/>
                </a:lnTo>
                <a:lnTo>
                  <a:pt x="38" y="305"/>
                </a:lnTo>
                <a:lnTo>
                  <a:pt x="32" y="311"/>
                </a:lnTo>
                <a:lnTo>
                  <a:pt x="38" y="305"/>
                </a:lnTo>
                <a:lnTo>
                  <a:pt x="43" y="300"/>
                </a:lnTo>
                <a:lnTo>
                  <a:pt x="38" y="305"/>
                </a:lnTo>
                <a:lnTo>
                  <a:pt x="38" y="300"/>
                </a:lnTo>
                <a:lnTo>
                  <a:pt x="38" y="295"/>
                </a:lnTo>
                <a:lnTo>
                  <a:pt x="32" y="289"/>
                </a:lnTo>
                <a:lnTo>
                  <a:pt x="32" y="284"/>
                </a:lnTo>
                <a:lnTo>
                  <a:pt x="38" y="284"/>
                </a:lnTo>
                <a:lnTo>
                  <a:pt x="32" y="278"/>
                </a:lnTo>
                <a:lnTo>
                  <a:pt x="38" y="278"/>
                </a:lnTo>
                <a:lnTo>
                  <a:pt x="38" y="273"/>
                </a:lnTo>
                <a:lnTo>
                  <a:pt x="43" y="273"/>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73" name="Rectangle 84">
            <a:extLst>
              <a:ext uri="{FF2B5EF4-FFF2-40B4-BE49-F238E27FC236}">
                <a16:creationId xmlns:a16="http://schemas.microsoft.com/office/drawing/2014/main" id="{01788B67-3033-4C01-BF40-B420A4624867}"/>
              </a:ext>
            </a:extLst>
          </p:cNvPr>
          <p:cNvSpPr>
            <a:spLocks noChangeArrowheads="1"/>
          </p:cNvSpPr>
          <p:nvPr/>
        </p:nvSpPr>
        <p:spPr bwMode="auto">
          <a:xfrm>
            <a:off x="2920086" y="1794338"/>
            <a:ext cx="11083" cy="11083"/>
          </a:xfrm>
          <a:prstGeom prst="rect">
            <a:avLst/>
          </a:prstGeom>
          <a:solidFill>
            <a:srgbClr val="5CA5DB"/>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274" name="Freeform 85">
            <a:extLst>
              <a:ext uri="{FF2B5EF4-FFF2-40B4-BE49-F238E27FC236}">
                <a16:creationId xmlns:a16="http://schemas.microsoft.com/office/drawing/2014/main" id="{0619EEEA-AD44-47F0-9B51-E86EC979CAB0}"/>
              </a:ext>
            </a:extLst>
          </p:cNvPr>
          <p:cNvSpPr>
            <a:spLocks/>
          </p:cNvSpPr>
          <p:nvPr/>
        </p:nvSpPr>
        <p:spPr bwMode="auto">
          <a:xfrm>
            <a:off x="2884622" y="2060317"/>
            <a:ext cx="11083" cy="11083"/>
          </a:xfrm>
          <a:custGeom>
            <a:avLst/>
            <a:gdLst>
              <a:gd name="T0" fmla="*/ 0 w 5"/>
              <a:gd name="T1" fmla="*/ 0 h 5"/>
              <a:gd name="T2" fmla="*/ 5 w 5"/>
              <a:gd name="T3" fmla="*/ 0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lnTo>
                  <a:pt x="5" y="0"/>
                </a:lnTo>
                <a:lnTo>
                  <a:pt x="0" y="5"/>
                </a:lnTo>
                <a:lnTo>
                  <a:pt x="0" y="0"/>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75" name="Freeform 86">
            <a:extLst>
              <a:ext uri="{FF2B5EF4-FFF2-40B4-BE49-F238E27FC236}">
                <a16:creationId xmlns:a16="http://schemas.microsoft.com/office/drawing/2014/main" id="{DDA0402A-C106-4D6D-8CC2-3F3DB0F31038}"/>
              </a:ext>
            </a:extLst>
          </p:cNvPr>
          <p:cNvSpPr>
            <a:spLocks/>
          </p:cNvSpPr>
          <p:nvPr/>
        </p:nvSpPr>
        <p:spPr bwMode="auto">
          <a:xfrm>
            <a:off x="2955550" y="1794338"/>
            <a:ext cx="62062" cy="11083"/>
          </a:xfrm>
          <a:custGeom>
            <a:avLst/>
            <a:gdLst>
              <a:gd name="T0" fmla="*/ 0 w 28"/>
              <a:gd name="T1" fmla="*/ 5 h 5"/>
              <a:gd name="T2" fmla="*/ 11 w 28"/>
              <a:gd name="T3" fmla="*/ 0 h 5"/>
              <a:gd name="T4" fmla="*/ 28 w 28"/>
              <a:gd name="T5" fmla="*/ 0 h 5"/>
              <a:gd name="T6" fmla="*/ 17 w 28"/>
              <a:gd name="T7" fmla="*/ 0 h 5"/>
              <a:gd name="T8" fmla="*/ 17 w 28"/>
              <a:gd name="T9" fmla="*/ 5 h 5"/>
              <a:gd name="T10" fmla="*/ 11 w 28"/>
              <a:gd name="T11" fmla="*/ 5 h 5"/>
              <a:gd name="T12" fmla="*/ 0 w 2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28" h="5">
                <a:moveTo>
                  <a:pt x="0" y="5"/>
                </a:moveTo>
                <a:lnTo>
                  <a:pt x="11" y="0"/>
                </a:lnTo>
                <a:lnTo>
                  <a:pt x="28" y="0"/>
                </a:lnTo>
                <a:lnTo>
                  <a:pt x="17" y="0"/>
                </a:lnTo>
                <a:lnTo>
                  <a:pt x="17" y="5"/>
                </a:lnTo>
                <a:lnTo>
                  <a:pt x="11" y="5"/>
                </a:lnTo>
                <a:lnTo>
                  <a:pt x="0" y="5"/>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76" name="Freeform 87">
            <a:extLst>
              <a:ext uri="{FF2B5EF4-FFF2-40B4-BE49-F238E27FC236}">
                <a16:creationId xmlns:a16="http://schemas.microsoft.com/office/drawing/2014/main" id="{9012EB8A-EC29-4A01-BD0F-1ADE5E79BD13}"/>
              </a:ext>
            </a:extLst>
          </p:cNvPr>
          <p:cNvSpPr>
            <a:spLocks/>
          </p:cNvSpPr>
          <p:nvPr/>
        </p:nvSpPr>
        <p:spPr bwMode="auto">
          <a:xfrm>
            <a:off x="2895706" y="1745575"/>
            <a:ext cx="206134" cy="59846"/>
          </a:xfrm>
          <a:custGeom>
            <a:avLst/>
            <a:gdLst>
              <a:gd name="T0" fmla="*/ 0 w 93"/>
              <a:gd name="T1" fmla="*/ 22 h 27"/>
              <a:gd name="T2" fmla="*/ 11 w 93"/>
              <a:gd name="T3" fmla="*/ 16 h 27"/>
              <a:gd name="T4" fmla="*/ 22 w 93"/>
              <a:gd name="T5" fmla="*/ 16 h 27"/>
              <a:gd name="T6" fmla="*/ 27 w 93"/>
              <a:gd name="T7" fmla="*/ 11 h 27"/>
              <a:gd name="T8" fmla="*/ 38 w 93"/>
              <a:gd name="T9" fmla="*/ 11 h 27"/>
              <a:gd name="T10" fmla="*/ 49 w 93"/>
              <a:gd name="T11" fmla="*/ 5 h 27"/>
              <a:gd name="T12" fmla="*/ 55 w 93"/>
              <a:gd name="T13" fmla="*/ 5 h 27"/>
              <a:gd name="T14" fmla="*/ 55 w 93"/>
              <a:gd name="T15" fmla="*/ 0 h 27"/>
              <a:gd name="T16" fmla="*/ 71 w 93"/>
              <a:gd name="T17" fmla="*/ 0 h 27"/>
              <a:gd name="T18" fmla="*/ 76 w 93"/>
              <a:gd name="T19" fmla="*/ 0 h 27"/>
              <a:gd name="T20" fmla="*/ 87 w 93"/>
              <a:gd name="T21" fmla="*/ 0 h 27"/>
              <a:gd name="T22" fmla="*/ 93 w 93"/>
              <a:gd name="T23" fmla="*/ 0 h 27"/>
              <a:gd name="T24" fmla="*/ 82 w 93"/>
              <a:gd name="T25" fmla="*/ 5 h 27"/>
              <a:gd name="T26" fmla="*/ 76 w 93"/>
              <a:gd name="T27" fmla="*/ 11 h 27"/>
              <a:gd name="T28" fmla="*/ 66 w 93"/>
              <a:gd name="T29" fmla="*/ 11 h 27"/>
              <a:gd name="T30" fmla="*/ 60 w 93"/>
              <a:gd name="T31" fmla="*/ 16 h 27"/>
              <a:gd name="T32" fmla="*/ 55 w 93"/>
              <a:gd name="T33" fmla="*/ 16 h 27"/>
              <a:gd name="T34" fmla="*/ 60 w 93"/>
              <a:gd name="T35" fmla="*/ 11 h 27"/>
              <a:gd name="T36" fmla="*/ 49 w 93"/>
              <a:gd name="T37" fmla="*/ 16 h 27"/>
              <a:gd name="T38" fmla="*/ 44 w 93"/>
              <a:gd name="T39" fmla="*/ 16 h 27"/>
              <a:gd name="T40" fmla="*/ 49 w 93"/>
              <a:gd name="T41" fmla="*/ 16 h 27"/>
              <a:gd name="T42" fmla="*/ 38 w 93"/>
              <a:gd name="T43" fmla="*/ 22 h 27"/>
              <a:gd name="T44" fmla="*/ 33 w 93"/>
              <a:gd name="T45" fmla="*/ 16 h 27"/>
              <a:gd name="T46" fmla="*/ 33 w 93"/>
              <a:gd name="T47" fmla="*/ 22 h 27"/>
              <a:gd name="T48" fmla="*/ 22 w 93"/>
              <a:gd name="T49" fmla="*/ 27 h 27"/>
              <a:gd name="T50" fmla="*/ 22 w 93"/>
              <a:gd name="T51" fmla="*/ 22 h 27"/>
              <a:gd name="T52" fmla="*/ 16 w 93"/>
              <a:gd name="T53" fmla="*/ 22 h 27"/>
              <a:gd name="T54" fmla="*/ 0 w 93"/>
              <a:gd name="T55" fmla="*/ 2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3" h="27">
                <a:moveTo>
                  <a:pt x="0" y="22"/>
                </a:moveTo>
                <a:lnTo>
                  <a:pt x="11" y="16"/>
                </a:lnTo>
                <a:lnTo>
                  <a:pt x="22" y="16"/>
                </a:lnTo>
                <a:lnTo>
                  <a:pt x="27" y="11"/>
                </a:lnTo>
                <a:lnTo>
                  <a:pt x="38" y="11"/>
                </a:lnTo>
                <a:lnTo>
                  <a:pt x="49" y="5"/>
                </a:lnTo>
                <a:lnTo>
                  <a:pt x="55" y="5"/>
                </a:lnTo>
                <a:lnTo>
                  <a:pt x="55" y="0"/>
                </a:lnTo>
                <a:lnTo>
                  <a:pt x="71" y="0"/>
                </a:lnTo>
                <a:lnTo>
                  <a:pt x="76" y="0"/>
                </a:lnTo>
                <a:lnTo>
                  <a:pt x="87" y="0"/>
                </a:lnTo>
                <a:lnTo>
                  <a:pt x="93" y="0"/>
                </a:lnTo>
                <a:lnTo>
                  <a:pt x="82" y="5"/>
                </a:lnTo>
                <a:lnTo>
                  <a:pt x="76" y="11"/>
                </a:lnTo>
                <a:lnTo>
                  <a:pt x="66" y="11"/>
                </a:lnTo>
                <a:lnTo>
                  <a:pt x="60" y="16"/>
                </a:lnTo>
                <a:lnTo>
                  <a:pt x="55" y="16"/>
                </a:lnTo>
                <a:lnTo>
                  <a:pt x="60" y="11"/>
                </a:lnTo>
                <a:lnTo>
                  <a:pt x="49" y="16"/>
                </a:lnTo>
                <a:lnTo>
                  <a:pt x="44" y="16"/>
                </a:lnTo>
                <a:lnTo>
                  <a:pt x="49" y="16"/>
                </a:lnTo>
                <a:lnTo>
                  <a:pt x="38" y="22"/>
                </a:lnTo>
                <a:lnTo>
                  <a:pt x="33" y="16"/>
                </a:lnTo>
                <a:lnTo>
                  <a:pt x="33" y="22"/>
                </a:lnTo>
                <a:lnTo>
                  <a:pt x="22" y="27"/>
                </a:lnTo>
                <a:lnTo>
                  <a:pt x="22" y="22"/>
                </a:lnTo>
                <a:lnTo>
                  <a:pt x="16" y="22"/>
                </a:lnTo>
                <a:lnTo>
                  <a:pt x="0" y="22"/>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77" name="Freeform 88">
            <a:extLst>
              <a:ext uri="{FF2B5EF4-FFF2-40B4-BE49-F238E27FC236}">
                <a16:creationId xmlns:a16="http://schemas.microsoft.com/office/drawing/2014/main" id="{20A4631D-8E9B-40A6-823F-07CBB2F21EE1}"/>
              </a:ext>
            </a:extLst>
          </p:cNvPr>
          <p:cNvSpPr>
            <a:spLocks/>
          </p:cNvSpPr>
          <p:nvPr/>
        </p:nvSpPr>
        <p:spPr bwMode="auto">
          <a:xfrm>
            <a:off x="2798180" y="1889647"/>
            <a:ext cx="398968" cy="170670"/>
          </a:xfrm>
          <a:custGeom>
            <a:avLst/>
            <a:gdLst>
              <a:gd name="T0" fmla="*/ 6 w 180"/>
              <a:gd name="T1" fmla="*/ 49 h 77"/>
              <a:gd name="T2" fmla="*/ 60 w 180"/>
              <a:gd name="T3" fmla="*/ 49 h 77"/>
              <a:gd name="T4" fmla="*/ 55 w 180"/>
              <a:gd name="T5" fmla="*/ 44 h 77"/>
              <a:gd name="T6" fmla="*/ 17 w 180"/>
              <a:gd name="T7" fmla="*/ 44 h 77"/>
              <a:gd name="T8" fmla="*/ 11 w 180"/>
              <a:gd name="T9" fmla="*/ 38 h 77"/>
              <a:gd name="T10" fmla="*/ 17 w 180"/>
              <a:gd name="T11" fmla="*/ 33 h 77"/>
              <a:gd name="T12" fmla="*/ 22 w 180"/>
              <a:gd name="T13" fmla="*/ 33 h 77"/>
              <a:gd name="T14" fmla="*/ 17 w 180"/>
              <a:gd name="T15" fmla="*/ 27 h 77"/>
              <a:gd name="T16" fmla="*/ 17 w 180"/>
              <a:gd name="T17" fmla="*/ 22 h 77"/>
              <a:gd name="T18" fmla="*/ 28 w 180"/>
              <a:gd name="T19" fmla="*/ 11 h 77"/>
              <a:gd name="T20" fmla="*/ 44 w 180"/>
              <a:gd name="T21" fmla="*/ 6 h 77"/>
              <a:gd name="T22" fmla="*/ 55 w 180"/>
              <a:gd name="T23" fmla="*/ 6 h 77"/>
              <a:gd name="T24" fmla="*/ 71 w 180"/>
              <a:gd name="T25" fmla="*/ 0 h 77"/>
              <a:gd name="T26" fmla="*/ 88 w 180"/>
              <a:gd name="T27" fmla="*/ 0 h 77"/>
              <a:gd name="T28" fmla="*/ 93 w 180"/>
              <a:gd name="T29" fmla="*/ 6 h 77"/>
              <a:gd name="T30" fmla="*/ 110 w 180"/>
              <a:gd name="T31" fmla="*/ 11 h 77"/>
              <a:gd name="T32" fmla="*/ 120 w 180"/>
              <a:gd name="T33" fmla="*/ 6 h 77"/>
              <a:gd name="T34" fmla="*/ 148 w 180"/>
              <a:gd name="T35" fmla="*/ 6 h 77"/>
              <a:gd name="T36" fmla="*/ 159 w 180"/>
              <a:gd name="T37" fmla="*/ 0 h 77"/>
              <a:gd name="T38" fmla="*/ 169 w 180"/>
              <a:gd name="T39" fmla="*/ 6 h 77"/>
              <a:gd name="T40" fmla="*/ 164 w 180"/>
              <a:gd name="T41" fmla="*/ 11 h 77"/>
              <a:gd name="T42" fmla="*/ 164 w 180"/>
              <a:gd name="T43" fmla="*/ 22 h 77"/>
              <a:gd name="T44" fmla="*/ 164 w 180"/>
              <a:gd name="T45" fmla="*/ 33 h 77"/>
              <a:gd name="T46" fmla="*/ 159 w 180"/>
              <a:gd name="T47" fmla="*/ 38 h 77"/>
              <a:gd name="T48" fmla="*/ 164 w 180"/>
              <a:gd name="T49" fmla="*/ 44 h 77"/>
              <a:gd name="T50" fmla="*/ 169 w 180"/>
              <a:gd name="T51" fmla="*/ 49 h 77"/>
              <a:gd name="T52" fmla="*/ 180 w 180"/>
              <a:gd name="T53" fmla="*/ 49 h 77"/>
              <a:gd name="T54" fmla="*/ 175 w 180"/>
              <a:gd name="T55" fmla="*/ 55 h 77"/>
              <a:gd name="T56" fmla="*/ 164 w 180"/>
              <a:gd name="T57" fmla="*/ 55 h 77"/>
              <a:gd name="T58" fmla="*/ 159 w 180"/>
              <a:gd name="T59" fmla="*/ 60 h 77"/>
              <a:gd name="T60" fmla="*/ 148 w 180"/>
              <a:gd name="T61" fmla="*/ 71 h 77"/>
              <a:gd name="T62" fmla="*/ 137 w 180"/>
              <a:gd name="T63" fmla="*/ 71 h 77"/>
              <a:gd name="T64" fmla="*/ 126 w 180"/>
              <a:gd name="T65" fmla="*/ 71 h 77"/>
              <a:gd name="T66" fmla="*/ 126 w 180"/>
              <a:gd name="T67" fmla="*/ 66 h 77"/>
              <a:gd name="T68" fmla="*/ 115 w 180"/>
              <a:gd name="T69" fmla="*/ 66 h 77"/>
              <a:gd name="T70" fmla="*/ 110 w 180"/>
              <a:gd name="T71" fmla="*/ 60 h 77"/>
              <a:gd name="T72" fmla="*/ 99 w 180"/>
              <a:gd name="T73" fmla="*/ 66 h 77"/>
              <a:gd name="T74" fmla="*/ 82 w 180"/>
              <a:gd name="T75" fmla="*/ 71 h 77"/>
              <a:gd name="T76" fmla="*/ 66 w 180"/>
              <a:gd name="T77" fmla="*/ 71 h 77"/>
              <a:gd name="T78" fmla="*/ 60 w 180"/>
              <a:gd name="T79" fmla="*/ 77 h 77"/>
              <a:gd name="T80" fmla="*/ 50 w 180"/>
              <a:gd name="T81" fmla="*/ 77 h 77"/>
              <a:gd name="T82" fmla="*/ 39 w 180"/>
              <a:gd name="T83" fmla="*/ 77 h 77"/>
              <a:gd name="T84" fmla="*/ 22 w 180"/>
              <a:gd name="T85" fmla="*/ 77 h 77"/>
              <a:gd name="T86" fmla="*/ 28 w 180"/>
              <a:gd name="T87" fmla="*/ 71 h 77"/>
              <a:gd name="T88" fmla="*/ 28 w 180"/>
              <a:gd name="T89" fmla="*/ 66 h 77"/>
              <a:gd name="T90" fmla="*/ 6 w 180"/>
              <a:gd name="T91" fmla="*/ 66 h 77"/>
              <a:gd name="T92" fmla="*/ 0 w 180"/>
              <a:gd name="T93" fmla="*/ 6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0" h="77">
                <a:moveTo>
                  <a:pt x="0" y="55"/>
                </a:moveTo>
                <a:lnTo>
                  <a:pt x="6" y="49"/>
                </a:lnTo>
                <a:lnTo>
                  <a:pt x="28" y="49"/>
                </a:lnTo>
                <a:lnTo>
                  <a:pt x="60" y="49"/>
                </a:lnTo>
                <a:lnTo>
                  <a:pt x="66" y="44"/>
                </a:lnTo>
                <a:lnTo>
                  <a:pt x="55" y="44"/>
                </a:lnTo>
                <a:lnTo>
                  <a:pt x="33" y="44"/>
                </a:lnTo>
                <a:lnTo>
                  <a:pt x="17" y="44"/>
                </a:lnTo>
                <a:lnTo>
                  <a:pt x="11" y="44"/>
                </a:lnTo>
                <a:lnTo>
                  <a:pt x="11" y="38"/>
                </a:lnTo>
                <a:lnTo>
                  <a:pt x="6" y="38"/>
                </a:lnTo>
                <a:lnTo>
                  <a:pt x="17" y="33"/>
                </a:lnTo>
                <a:lnTo>
                  <a:pt x="28" y="33"/>
                </a:lnTo>
                <a:lnTo>
                  <a:pt x="22" y="33"/>
                </a:lnTo>
                <a:lnTo>
                  <a:pt x="17" y="33"/>
                </a:lnTo>
                <a:lnTo>
                  <a:pt x="17" y="27"/>
                </a:lnTo>
                <a:lnTo>
                  <a:pt x="11" y="27"/>
                </a:lnTo>
                <a:lnTo>
                  <a:pt x="17" y="22"/>
                </a:lnTo>
                <a:lnTo>
                  <a:pt x="28" y="17"/>
                </a:lnTo>
                <a:lnTo>
                  <a:pt x="28" y="11"/>
                </a:lnTo>
                <a:lnTo>
                  <a:pt x="39" y="11"/>
                </a:lnTo>
                <a:lnTo>
                  <a:pt x="44" y="6"/>
                </a:lnTo>
                <a:lnTo>
                  <a:pt x="50" y="6"/>
                </a:lnTo>
                <a:lnTo>
                  <a:pt x="55" y="6"/>
                </a:lnTo>
                <a:lnTo>
                  <a:pt x="60" y="6"/>
                </a:lnTo>
                <a:lnTo>
                  <a:pt x="71" y="0"/>
                </a:lnTo>
                <a:lnTo>
                  <a:pt x="82" y="0"/>
                </a:lnTo>
                <a:lnTo>
                  <a:pt x="88" y="0"/>
                </a:lnTo>
                <a:lnTo>
                  <a:pt x="88" y="6"/>
                </a:lnTo>
                <a:lnTo>
                  <a:pt x="93" y="6"/>
                </a:lnTo>
                <a:lnTo>
                  <a:pt x="104" y="6"/>
                </a:lnTo>
                <a:lnTo>
                  <a:pt x="110" y="11"/>
                </a:lnTo>
                <a:lnTo>
                  <a:pt x="115" y="11"/>
                </a:lnTo>
                <a:lnTo>
                  <a:pt x="120" y="6"/>
                </a:lnTo>
                <a:lnTo>
                  <a:pt x="126" y="6"/>
                </a:lnTo>
                <a:lnTo>
                  <a:pt x="148" y="6"/>
                </a:lnTo>
                <a:lnTo>
                  <a:pt x="153" y="0"/>
                </a:lnTo>
                <a:lnTo>
                  <a:pt x="159" y="0"/>
                </a:lnTo>
                <a:lnTo>
                  <a:pt x="164" y="0"/>
                </a:lnTo>
                <a:lnTo>
                  <a:pt x="169" y="6"/>
                </a:lnTo>
                <a:lnTo>
                  <a:pt x="169" y="11"/>
                </a:lnTo>
                <a:lnTo>
                  <a:pt x="164" y="11"/>
                </a:lnTo>
                <a:lnTo>
                  <a:pt x="164" y="17"/>
                </a:lnTo>
                <a:lnTo>
                  <a:pt x="164" y="22"/>
                </a:lnTo>
                <a:lnTo>
                  <a:pt x="164" y="27"/>
                </a:lnTo>
                <a:lnTo>
                  <a:pt x="164" y="33"/>
                </a:lnTo>
                <a:lnTo>
                  <a:pt x="153" y="33"/>
                </a:lnTo>
                <a:lnTo>
                  <a:pt x="159" y="38"/>
                </a:lnTo>
                <a:lnTo>
                  <a:pt x="159" y="44"/>
                </a:lnTo>
                <a:lnTo>
                  <a:pt x="164" y="44"/>
                </a:lnTo>
                <a:lnTo>
                  <a:pt x="169" y="44"/>
                </a:lnTo>
                <a:lnTo>
                  <a:pt x="169" y="49"/>
                </a:lnTo>
                <a:lnTo>
                  <a:pt x="175" y="49"/>
                </a:lnTo>
                <a:lnTo>
                  <a:pt x="180" y="49"/>
                </a:lnTo>
                <a:lnTo>
                  <a:pt x="180" y="55"/>
                </a:lnTo>
                <a:lnTo>
                  <a:pt x="175" y="55"/>
                </a:lnTo>
                <a:lnTo>
                  <a:pt x="164" y="60"/>
                </a:lnTo>
                <a:lnTo>
                  <a:pt x="164" y="55"/>
                </a:lnTo>
                <a:lnTo>
                  <a:pt x="159" y="55"/>
                </a:lnTo>
                <a:lnTo>
                  <a:pt x="159" y="60"/>
                </a:lnTo>
                <a:lnTo>
                  <a:pt x="159" y="66"/>
                </a:lnTo>
                <a:lnTo>
                  <a:pt x="148" y="71"/>
                </a:lnTo>
                <a:lnTo>
                  <a:pt x="142" y="71"/>
                </a:lnTo>
                <a:lnTo>
                  <a:pt x="137" y="71"/>
                </a:lnTo>
                <a:lnTo>
                  <a:pt x="131" y="71"/>
                </a:lnTo>
                <a:lnTo>
                  <a:pt x="126" y="71"/>
                </a:lnTo>
                <a:lnTo>
                  <a:pt x="120" y="71"/>
                </a:lnTo>
                <a:lnTo>
                  <a:pt x="126" y="66"/>
                </a:lnTo>
                <a:lnTo>
                  <a:pt x="120" y="66"/>
                </a:lnTo>
                <a:lnTo>
                  <a:pt x="115" y="66"/>
                </a:lnTo>
                <a:lnTo>
                  <a:pt x="110" y="66"/>
                </a:lnTo>
                <a:lnTo>
                  <a:pt x="110" y="60"/>
                </a:lnTo>
                <a:lnTo>
                  <a:pt x="104" y="60"/>
                </a:lnTo>
                <a:lnTo>
                  <a:pt x="99" y="66"/>
                </a:lnTo>
                <a:lnTo>
                  <a:pt x="88" y="71"/>
                </a:lnTo>
                <a:lnTo>
                  <a:pt x="82" y="71"/>
                </a:lnTo>
                <a:lnTo>
                  <a:pt x="71" y="71"/>
                </a:lnTo>
                <a:lnTo>
                  <a:pt x="66" y="71"/>
                </a:lnTo>
                <a:lnTo>
                  <a:pt x="60" y="71"/>
                </a:lnTo>
                <a:lnTo>
                  <a:pt x="60" y="77"/>
                </a:lnTo>
                <a:lnTo>
                  <a:pt x="60" y="71"/>
                </a:lnTo>
                <a:lnTo>
                  <a:pt x="50" y="77"/>
                </a:lnTo>
                <a:lnTo>
                  <a:pt x="44" y="77"/>
                </a:lnTo>
                <a:lnTo>
                  <a:pt x="39" y="77"/>
                </a:lnTo>
                <a:lnTo>
                  <a:pt x="28" y="77"/>
                </a:lnTo>
                <a:lnTo>
                  <a:pt x="22" y="77"/>
                </a:lnTo>
                <a:lnTo>
                  <a:pt x="28" y="77"/>
                </a:lnTo>
                <a:lnTo>
                  <a:pt x="28" y="71"/>
                </a:lnTo>
                <a:lnTo>
                  <a:pt x="33" y="66"/>
                </a:lnTo>
                <a:lnTo>
                  <a:pt x="28" y="66"/>
                </a:lnTo>
                <a:lnTo>
                  <a:pt x="17" y="66"/>
                </a:lnTo>
                <a:lnTo>
                  <a:pt x="6" y="66"/>
                </a:lnTo>
                <a:lnTo>
                  <a:pt x="6" y="60"/>
                </a:lnTo>
                <a:lnTo>
                  <a:pt x="0" y="60"/>
                </a:lnTo>
                <a:lnTo>
                  <a:pt x="0" y="55"/>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78" name="Freeform 89">
            <a:extLst>
              <a:ext uri="{FF2B5EF4-FFF2-40B4-BE49-F238E27FC236}">
                <a16:creationId xmlns:a16="http://schemas.microsoft.com/office/drawing/2014/main" id="{21F819DE-5F29-4B12-867D-3B1DB4177E2B}"/>
              </a:ext>
            </a:extLst>
          </p:cNvPr>
          <p:cNvSpPr>
            <a:spLocks/>
          </p:cNvSpPr>
          <p:nvPr/>
        </p:nvSpPr>
        <p:spPr bwMode="auto">
          <a:xfrm>
            <a:off x="2979932" y="1769956"/>
            <a:ext cx="290361" cy="84227"/>
          </a:xfrm>
          <a:custGeom>
            <a:avLst/>
            <a:gdLst>
              <a:gd name="T0" fmla="*/ 0 w 131"/>
              <a:gd name="T1" fmla="*/ 21 h 38"/>
              <a:gd name="T2" fmla="*/ 11 w 131"/>
              <a:gd name="T3" fmla="*/ 21 h 38"/>
              <a:gd name="T4" fmla="*/ 11 w 131"/>
              <a:gd name="T5" fmla="*/ 16 h 38"/>
              <a:gd name="T6" fmla="*/ 22 w 131"/>
              <a:gd name="T7" fmla="*/ 11 h 38"/>
              <a:gd name="T8" fmla="*/ 33 w 131"/>
              <a:gd name="T9" fmla="*/ 5 h 38"/>
              <a:gd name="T10" fmla="*/ 49 w 131"/>
              <a:gd name="T11" fmla="*/ 5 h 38"/>
              <a:gd name="T12" fmla="*/ 55 w 131"/>
              <a:gd name="T13" fmla="*/ 5 h 38"/>
              <a:gd name="T14" fmla="*/ 49 w 131"/>
              <a:gd name="T15" fmla="*/ 5 h 38"/>
              <a:gd name="T16" fmla="*/ 60 w 131"/>
              <a:gd name="T17" fmla="*/ 5 h 38"/>
              <a:gd name="T18" fmla="*/ 66 w 131"/>
              <a:gd name="T19" fmla="*/ 11 h 38"/>
              <a:gd name="T20" fmla="*/ 71 w 131"/>
              <a:gd name="T21" fmla="*/ 16 h 38"/>
              <a:gd name="T22" fmla="*/ 77 w 131"/>
              <a:gd name="T23" fmla="*/ 16 h 38"/>
              <a:gd name="T24" fmla="*/ 87 w 131"/>
              <a:gd name="T25" fmla="*/ 16 h 38"/>
              <a:gd name="T26" fmla="*/ 93 w 131"/>
              <a:gd name="T27" fmla="*/ 21 h 38"/>
              <a:gd name="T28" fmla="*/ 93 w 131"/>
              <a:gd name="T29" fmla="*/ 16 h 38"/>
              <a:gd name="T30" fmla="*/ 87 w 131"/>
              <a:gd name="T31" fmla="*/ 11 h 38"/>
              <a:gd name="T32" fmla="*/ 98 w 131"/>
              <a:gd name="T33" fmla="*/ 11 h 38"/>
              <a:gd name="T34" fmla="*/ 87 w 131"/>
              <a:gd name="T35" fmla="*/ 5 h 38"/>
              <a:gd name="T36" fmla="*/ 98 w 131"/>
              <a:gd name="T37" fmla="*/ 5 h 38"/>
              <a:gd name="T38" fmla="*/ 104 w 131"/>
              <a:gd name="T39" fmla="*/ 0 h 38"/>
              <a:gd name="T40" fmla="*/ 115 w 131"/>
              <a:gd name="T41" fmla="*/ 0 h 38"/>
              <a:gd name="T42" fmla="*/ 109 w 131"/>
              <a:gd name="T43" fmla="*/ 5 h 38"/>
              <a:gd name="T44" fmla="*/ 104 w 131"/>
              <a:gd name="T45" fmla="*/ 11 h 38"/>
              <a:gd name="T46" fmla="*/ 109 w 131"/>
              <a:gd name="T47" fmla="*/ 11 h 38"/>
              <a:gd name="T48" fmla="*/ 115 w 131"/>
              <a:gd name="T49" fmla="*/ 11 h 38"/>
              <a:gd name="T50" fmla="*/ 115 w 131"/>
              <a:gd name="T51" fmla="*/ 16 h 38"/>
              <a:gd name="T52" fmla="*/ 126 w 131"/>
              <a:gd name="T53" fmla="*/ 11 h 38"/>
              <a:gd name="T54" fmla="*/ 131 w 131"/>
              <a:gd name="T55" fmla="*/ 11 h 38"/>
              <a:gd name="T56" fmla="*/ 131 w 131"/>
              <a:gd name="T57" fmla="*/ 16 h 38"/>
              <a:gd name="T58" fmla="*/ 126 w 131"/>
              <a:gd name="T59" fmla="*/ 21 h 38"/>
              <a:gd name="T60" fmla="*/ 120 w 131"/>
              <a:gd name="T61" fmla="*/ 21 h 38"/>
              <a:gd name="T62" fmla="*/ 115 w 131"/>
              <a:gd name="T63" fmla="*/ 21 h 38"/>
              <a:gd name="T64" fmla="*/ 115 w 131"/>
              <a:gd name="T65" fmla="*/ 27 h 38"/>
              <a:gd name="T66" fmla="*/ 98 w 131"/>
              <a:gd name="T67" fmla="*/ 27 h 38"/>
              <a:gd name="T68" fmla="*/ 87 w 131"/>
              <a:gd name="T69" fmla="*/ 27 h 38"/>
              <a:gd name="T70" fmla="*/ 77 w 131"/>
              <a:gd name="T71" fmla="*/ 27 h 38"/>
              <a:gd name="T72" fmla="*/ 66 w 131"/>
              <a:gd name="T73" fmla="*/ 27 h 38"/>
              <a:gd name="T74" fmla="*/ 60 w 131"/>
              <a:gd name="T75" fmla="*/ 32 h 38"/>
              <a:gd name="T76" fmla="*/ 49 w 131"/>
              <a:gd name="T77" fmla="*/ 32 h 38"/>
              <a:gd name="T78" fmla="*/ 38 w 131"/>
              <a:gd name="T79" fmla="*/ 38 h 38"/>
              <a:gd name="T80" fmla="*/ 33 w 131"/>
              <a:gd name="T81" fmla="*/ 38 h 38"/>
              <a:gd name="T82" fmla="*/ 28 w 131"/>
              <a:gd name="T83" fmla="*/ 32 h 38"/>
              <a:gd name="T84" fmla="*/ 22 w 131"/>
              <a:gd name="T85" fmla="*/ 32 h 38"/>
              <a:gd name="T86" fmla="*/ 22 w 131"/>
              <a:gd name="T87" fmla="*/ 27 h 38"/>
              <a:gd name="T88" fmla="*/ 17 w 131"/>
              <a:gd name="T89" fmla="*/ 27 h 38"/>
              <a:gd name="T90" fmla="*/ 11 w 131"/>
              <a:gd name="T91" fmla="*/ 21 h 38"/>
              <a:gd name="T92" fmla="*/ 0 w 131"/>
              <a:gd name="T93"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1" h="38">
                <a:moveTo>
                  <a:pt x="0" y="21"/>
                </a:moveTo>
                <a:lnTo>
                  <a:pt x="11" y="21"/>
                </a:lnTo>
                <a:lnTo>
                  <a:pt x="11" y="16"/>
                </a:lnTo>
                <a:lnTo>
                  <a:pt x="22" y="11"/>
                </a:lnTo>
                <a:lnTo>
                  <a:pt x="33" y="5"/>
                </a:lnTo>
                <a:lnTo>
                  <a:pt x="49" y="5"/>
                </a:lnTo>
                <a:lnTo>
                  <a:pt x="55" y="5"/>
                </a:lnTo>
                <a:lnTo>
                  <a:pt x="49" y="5"/>
                </a:lnTo>
                <a:lnTo>
                  <a:pt x="60" y="5"/>
                </a:lnTo>
                <a:lnTo>
                  <a:pt x="66" y="11"/>
                </a:lnTo>
                <a:lnTo>
                  <a:pt x="71" y="16"/>
                </a:lnTo>
                <a:lnTo>
                  <a:pt x="77" y="16"/>
                </a:lnTo>
                <a:lnTo>
                  <a:pt x="87" y="16"/>
                </a:lnTo>
                <a:lnTo>
                  <a:pt x="93" y="21"/>
                </a:lnTo>
                <a:lnTo>
                  <a:pt x="93" y="16"/>
                </a:lnTo>
                <a:lnTo>
                  <a:pt x="87" y="11"/>
                </a:lnTo>
                <a:lnTo>
                  <a:pt x="98" y="11"/>
                </a:lnTo>
                <a:lnTo>
                  <a:pt x="87" y="5"/>
                </a:lnTo>
                <a:lnTo>
                  <a:pt x="98" y="5"/>
                </a:lnTo>
                <a:lnTo>
                  <a:pt x="104" y="0"/>
                </a:lnTo>
                <a:lnTo>
                  <a:pt x="115" y="0"/>
                </a:lnTo>
                <a:lnTo>
                  <a:pt x="109" y="5"/>
                </a:lnTo>
                <a:lnTo>
                  <a:pt x="104" y="11"/>
                </a:lnTo>
                <a:lnTo>
                  <a:pt x="109" y="11"/>
                </a:lnTo>
                <a:lnTo>
                  <a:pt x="115" y="11"/>
                </a:lnTo>
                <a:lnTo>
                  <a:pt x="115" y="16"/>
                </a:lnTo>
                <a:lnTo>
                  <a:pt x="126" y="11"/>
                </a:lnTo>
                <a:lnTo>
                  <a:pt x="131" y="11"/>
                </a:lnTo>
                <a:lnTo>
                  <a:pt x="131" y="16"/>
                </a:lnTo>
                <a:lnTo>
                  <a:pt x="126" y="21"/>
                </a:lnTo>
                <a:lnTo>
                  <a:pt x="120" y="21"/>
                </a:lnTo>
                <a:lnTo>
                  <a:pt x="115" y="21"/>
                </a:lnTo>
                <a:lnTo>
                  <a:pt x="115" y="27"/>
                </a:lnTo>
                <a:lnTo>
                  <a:pt x="98" y="27"/>
                </a:lnTo>
                <a:lnTo>
                  <a:pt x="87" y="27"/>
                </a:lnTo>
                <a:lnTo>
                  <a:pt x="77" y="27"/>
                </a:lnTo>
                <a:lnTo>
                  <a:pt x="66" y="27"/>
                </a:lnTo>
                <a:lnTo>
                  <a:pt x="60" y="32"/>
                </a:lnTo>
                <a:lnTo>
                  <a:pt x="49" y="32"/>
                </a:lnTo>
                <a:lnTo>
                  <a:pt x="38" y="38"/>
                </a:lnTo>
                <a:lnTo>
                  <a:pt x="33" y="38"/>
                </a:lnTo>
                <a:lnTo>
                  <a:pt x="28" y="32"/>
                </a:lnTo>
                <a:lnTo>
                  <a:pt x="22" y="32"/>
                </a:lnTo>
                <a:lnTo>
                  <a:pt x="22" y="27"/>
                </a:lnTo>
                <a:lnTo>
                  <a:pt x="17" y="27"/>
                </a:lnTo>
                <a:lnTo>
                  <a:pt x="11" y="21"/>
                </a:lnTo>
                <a:lnTo>
                  <a:pt x="0" y="21"/>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79" name="Freeform 95">
            <a:extLst>
              <a:ext uri="{FF2B5EF4-FFF2-40B4-BE49-F238E27FC236}">
                <a16:creationId xmlns:a16="http://schemas.microsoft.com/office/drawing/2014/main" id="{07F20CE8-8C8F-41DB-8220-278372F4D14A}"/>
              </a:ext>
            </a:extLst>
          </p:cNvPr>
          <p:cNvSpPr>
            <a:spLocks/>
          </p:cNvSpPr>
          <p:nvPr/>
        </p:nvSpPr>
        <p:spPr bwMode="auto">
          <a:xfrm>
            <a:off x="3197148" y="2011554"/>
            <a:ext cx="97526" cy="48763"/>
          </a:xfrm>
          <a:custGeom>
            <a:avLst/>
            <a:gdLst>
              <a:gd name="T0" fmla="*/ 0 w 44"/>
              <a:gd name="T1" fmla="*/ 11 h 22"/>
              <a:gd name="T2" fmla="*/ 6 w 44"/>
              <a:gd name="T3" fmla="*/ 11 h 22"/>
              <a:gd name="T4" fmla="*/ 17 w 44"/>
              <a:gd name="T5" fmla="*/ 11 h 22"/>
              <a:gd name="T6" fmla="*/ 17 w 44"/>
              <a:gd name="T7" fmla="*/ 5 h 22"/>
              <a:gd name="T8" fmla="*/ 22 w 44"/>
              <a:gd name="T9" fmla="*/ 5 h 22"/>
              <a:gd name="T10" fmla="*/ 22 w 44"/>
              <a:gd name="T11" fmla="*/ 0 h 22"/>
              <a:gd name="T12" fmla="*/ 28 w 44"/>
              <a:gd name="T13" fmla="*/ 0 h 22"/>
              <a:gd name="T14" fmla="*/ 33 w 44"/>
              <a:gd name="T15" fmla="*/ 0 h 22"/>
              <a:gd name="T16" fmla="*/ 33 w 44"/>
              <a:gd name="T17" fmla="*/ 5 h 22"/>
              <a:gd name="T18" fmla="*/ 39 w 44"/>
              <a:gd name="T19" fmla="*/ 5 h 22"/>
              <a:gd name="T20" fmla="*/ 39 w 44"/>
              <a:gd name="T21" fmla="*/ 11 h 22"/>
              <a:gd name="T22" fmla="*/ 44 w 44"/>
              <a:gd name="T23" fmla="*/ 11 h 22"/>
              <a:gd name="T24" fmla="*/ 39 w 44"/>
              <a:gd name="T25" fmla="*/ 11 h 22"/>
              <a:gd name="T26" fmla="*/ 39 w 44"/>
              <a:gd name="T27" fmla="*/ 16 h 22"/>
              <a:gd name="T28" fmla="*/ 44 w 44"/>
              <a:gd name="T29" fmla="*/ 16 h 22"/>
              <a:gd name="T30" fmla="*/ 39 w 44"/>
              <a:gd name="T31" fmla="*/ 16 h 22"/>
              <a:gd name="T32" fmla="*/ 33 w 44"/>
              <a:gd name="T33" fmla="*/ 22 h 22"/>
              <a:gd name="T34" fmla="*/ 28 w 44"/>
              <a:gd name="T35" fmla="*/ 22 h 22"/>
              <a:gd name="T36" fmla="*/ 22 w 44"/>
              <a:gd name="T37" fmla="*/ 22 h 22"/>
              <a:gd name="T38" fmla="*/ 17 w 44"/>
              <a:gd name="T39" fmla="*/ 16 h 22"/>
              <a:gd name="T40" fmla="*/ 11 w 44"/>
              <a:gd name="T41" fmla="*/ 16 h 22"/>
              <a:gd name="T42" fmla="*/ 6 w 44"/>
              <a:gd name="T43" fmla="*/ 11 h 22"/>
              <a:gd name="T44" fmla="*/ 0 w 44"/>
              <a:gd name="T45" fmla="*/ 16 h 22"/>
              <a:gd name="T46" fmla="*/ 0 w 44"/>
              <a:gd name="T47"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2">
                <a:moveTo>
                  <a:pt x="0" y="11"/>
                </a:moveTo>
                <a:lnTo>
                  <a:pt x="6" y="11"/>
                </a:lnTo>
                <a:lnTo>
                  <a:pt x="17" y="11"/>
                </a:lnTo>
                <a:lnTo>
                  <a:pt x="17" y="5"/>
                </a:lnTo>
                <a:lnTo>
                  <a:pt x="22" y="5"/>
                </a:lnTo>
                <a:lnTo>
                  <a:pt x="22" y="0"/>
                </a:lnTo>
                <a:lnTo>
                  <a:pt x="28" y="0"/>
                </a:lnTo>
                <a:lnTo>
                  <a:pt x="33" y="0"/>
                </a:lnTo>
                <a:lnTo>
                  <a:pt x="33" y="5"/>
                </a:lnTo>
                <a:lnTo>
                  <a:pt x="39" y="5"/>
                </a:lnTo>
                <a:lnTo>
                  <a:pt x="39" y="11"/>
                </a:lnTo>
                <a:lnTo>
                  <a:pt x="44" y="11"/>
                </a:lnTo>
                <a:lnTo>
                  <a:pt x="39" y="11"/>
                </a:lnTo>
                <a:lnTo>
                  <a:pt x="39" y="16"/>
                </a:lnTo>
                <a:lnTo>
                  <a:pt x="44" y="16"/>
                </a:lnTo>
                <a:lnTo>
                  <a:pt x="39" y="16"/>
                </a:lnTo>
                <a:lnTo>
                  <a:pt x="33" y="22"/>
                </a:lnTo>
                <a:lnTo>
                  <a:pt x="28" y="22"/>
                </a:lnTo>
                <a:lnTo>
                  <a:pt x="22" y="22"/>
                </a:lnTo>
                <a:lnTo>
                  <a:pt x="17" y="16"/>
                </a:lnTo>
                <a:lnTo>
                  <a:pt x="11" y="16"/>
                </a:lnTo>
                <a:lnTo>
                  <a:pt x="6" y="11"/>
                </a:lnTo>
                <a:lnTo>
                  <a:pt x="0" y="16"/>
                </a:lnTo>
                <a:lnTo>
                  <a:pt x="0" y="11"/>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80" name="Freeform 96">
            <a:extLst>
              <a:ext uri="{FF2B5EF4-FFF2-40B4-BE49-F238E27FC236}">
                <a16:creationId xmlns:a16="http://schemas.microsoft.com/office/drawing/2014/main" id="{E07551C9-DC6B-4E22-A987-3210E7E42024}"/>
              </a:ext>
            </a:extLst>
          </p:cNvPr>
          <p:cNvSpPr>
            <a:spLocks/>
          </p:cNvSpPr>
          <p:nvPr/>
        </p:nvSpPr>
        <p:spPr bwMode="auto">
          <a:xfrm>
            <a:off x="3305756" y="1732276"/>
            <a:ext cx="24382" cy="24382"/>
          </a:xfrm>
          <a:custGeom>
            <a:avLst/>
            <a:gdLst>
              <a:gd name="T0" fmla="*/ 6 w 11"/>
              <a:gd name="T1" fmla="*/ 6 h 11"/>
              <a:gd name="T2" fmla="*/ 11 w 11"/>
              <a:gd name="T3" fmla="*/ 0 h 11"/>
              <a:gd name="T4" fmla="*/ 11 w 11"/>
              <a:gd name="T5" fmla="*/ 6 h 11"/>
              <a:gd name="T6" fmla="*/ 11 w 11"/>
              <a:gd name="T7" fmla="*/ 11 h 11"/>
              <a:gd name="T8" fmla="*/ 0 w 11"/>
              <a:gd name="T9" fmla="*/ 11 h 11"/>
              <a:gd name="T10" fmla="*/ 6 w 11"/>
              <a:gd name="T11" fmla="*/ 6 h 11"/>
            </a:gdLst>
            <a:ahLst/>
            <a:cxnLst>
              <a:cxn ang="0">
                <a:pos x="T0" y="T1"/>
              </a:cxn>
              <a:cxn ang="0">
                <a:pos x="T2" y="T3"/>
              </a:cxn>
              <a:cxn ang="0">
                <a:pos x="T4" y="T5"/>
              </a:cxn>
              <a:cxn ang="0">
                <a:pos x="T6" y="T7"/>
              </a:cxn>
              <a:cxn ang="0">
                <a:pos x="T8" y="T9"/>
              </a:cxn>
              <a:cxn ang="0">
                <a:pos x="T10" y="T11"/>
              </a:cxn>
            </a:cxnLst>
            <a:rect l="0" t="0" r="r" b="b"/>
            <a:pathLst>
              <a:path w="11" h="11">
                <a:moveTo>
                  <a:pt x="6" y="6"/>
                </a:moveTo>
                <a:lnTo>
                  <a:pt x="11" y="0"/>
                </a:lnTo>
                <a:lnTo>
                  <a:pt x="11" y="6"/>
                </a:lnTo>
                <a:lnTo>
                  <a:pt x="11" y="11"/>
                </a:lnTo>
                <a:lnTo>
                  <a:pt x="0" y="11"/>
                </a:lnTo>
                <a:lnTo>
                  <a:pt x="6" y="6"/>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81" name="Freeform 97">
            <a:extLst>
              <a:ext uri="{FF2B5EF4-FFF2-40B4-BE49-F238E27FC236}">
                <a16:creationId xmlns:a16="http://schemas.microsoft.com/office/drawing/2014/main" id="{F245DCF6-E331-44F5-A0D2-42157F4D250D}"/>
              </a:ext>
            </a:extLst>
          </p:cNvPr>
          <p:cNvSpPr>
            <a:spLocks/>
          </p:cNvSpPr>
          <p:nvPr/>
        </p:nvSpPr>
        <p:spPr bwMode="auto">
          <a:xfrm>
            <a:off x="3294674" y="1781039"/>
            <a:ext cx="48763" cy="13299"/>
          </a:xfrm>
          <a:custGeom>
            <a:avLst/>
            <a:gdLst>
              <a:gd name="T0" fmla="*/ 0 w 22"/>
              <a:gd name="T1" fmla="*/ 6 h 6"/>
              <a:gd name="T2" fmla="*/ 5 w 22"/>
              <a:gd name="T3" fmla="*/ 0 h 6"/>
              <a:gd name="T4" fmla="*/ 16 w 22"/>
              <a:gd name="T5" fmla="*/ 0 h 6"/>
              <a:gd name="T6" fmla="*/ 22 w 22"/>
              <a:gd name="T7" fmla="*/ 0 h 6"/>
              <a:gd name="T8" fmla="*/ 11 w 22"/>
              <a:gd name="T9" fmla="*/ 6 h 6"/>
              <a:gd name="T10" fmla="*/ 0 w 22"/>
              <a:gd name="T11" fmla="*/ 6 h 6"/>
            </a:gdLst>
            <a:ahLst/>
            <a:cxnLst>
              <a:cxn ang="0">
                <a:pos x="T0" y="T1"/>
              </a:cxn>
              <a:cxn ang="0">
                <a:pos x="T2" y="T3"/>
              </a:cxn>
              <a:cxn ang="0">
                <a:pos x="T4" y="T5"/>
              </a:cxn>
              <a:cxn ang="0">
                <a:pos x="T6" y="T7"/>
              </a:cxn>
              <a:cxn ang="0">
                <a:pos x="T8" y="T9"/>
              </a:cxn>
              <a:cxn ang="0">
                <a:pos x="T10" y="T11"/>
              </a:cxn>
            </a:cxnLst>
            <a:rect l="0" t="0" r="r" b="b"/>
            <a:pathLst>
              <a:path w="22" h="6">
                <a:moveTo>
                  <a:pt x="0" y="6"/>
                </a:moveTo>
                <a:lnTo>
                  <a:pt x="5" y="0"/>
                </a:lnTo>
                <a:lnTo>
                  <a:pt x="16" y="0"/>
                </a:lnTo>
                <a:lnTo>
                  <a:pt x="22" y="0"/>
                </a:lnTo>
                <a:lnTo>
                  <a:pt x="11" y="6"/>
                </a:lnTo>
                <a:lnTo>
                  <a:pt x="0" y="6"/>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82" name="Freeform 98">
            <a:extLst>
              <a:ext uri="{FF2B5EF4-FFF2-40B4-BE49-F238E27FC236}">
                <a16:creationId xmlns:a16="http://schemas.microsoft.com/office/drawing/2014/main" id="{1A947A49-2C63-4646-B694-60485088A020}"/>
              </a:ext>
            </a:extLst>
          </p:cNvPr>
          <p:cNvSpPr>
            <a:spLocks/>
          </p:cNvSpPr>
          <p:nvPr/>
        </p:nvSpPr>
        <p:spPr bwMode="auto">
          <a:xfrm>
            <a:off x="3305756" y="1769956"/>
            <a:ext cx="37681" cy="11083"/>
          </a:xfrm>
          <a:custGeom>
            <a:avLst/>
            <a:gdLst>
              <a:gd name="T0" fmla="*/ 0 w 17"/>
              <a:gd name="T1" fmla="*/ 5 h 5"/>
              <a:gd name="T2" fmla="*/ 11 w 17"/>
              <a:gd name="T3" fmla="*/ 0 h 5"/>
              <a:gd name="T4" fmla="*/ 17 w 17"/>
              <a:gd name="T5" fmla="*/ 5 h 5"/>
              <a:gd name="T6" fmla="*/ 0 w 17"/>
              <a:gd name="T7" fmla="*/ 5 h 5"/>
            </a:gdLst>
            <a:ahLst/>
            <a:cxnLst>
              <a:cxn ang="0">
                <a:pos x="T0" y="T1"/>
              </a:cxn>
              <a:cxn ang="0">
                <a:pos x="T2" y="T3"/>
              </a:cxn>
              <a:cxn ang="0">
                <a:pos x="T4" y="T5"/>
              </a:cxn>
              <a:cxn ang="0">
                <a:pos x="T6" y="T7"/>
              </a:cxn>
            </a:cxnLst>
            <a:rect l="0" t="0" r="r" b="b"/>
            <a:pathLst>
              <a:path w="17" h="5">
                <a:moveTo>
                  <a:pt x="0" y="5"/>
                </a:moveTo>
                <a:lnTo>
                  <a:pt x="11" y="0"/>
                </a:lnTo>
                <a:lnTo>
                  <a:pt x="17" y="5"/>
                </a:lnTo>
                <a:lnTo>
                  <a:pt x="0" y="5"/>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83" name="Freeform 510">
            <a:extLst>
              <a:ext uri="{FF2B5EF4-FFF2-40B4-BE49-F238E27FC236}">
                <a16:creationId xmlns:a16="http://schemas.microsoft.com/office/drawing/2014/main" id="{43BBFE6D-80E0-4BB4-AD5D-B60AB520BE7A}"/>
              </a:ext>
            </a:extLst>
          </p:cNvPr>
          <p:cNvSpPr>
            <a:spLocks/>
          </p:cNvSpPr>
          <p:nvPr/>
        </p:nvSpPr>
        <p:spPr bwMode="auto">
          <a:xfrm>
            <a:off x="3305756" y="1794338"/>
            <a:ext cx="37681" cy="11083"/>
          </a:xfrm>
          <a:custGeom>
            <a:avLst/>
            <a:gdLst>
              <a:gd name="T0" fmla="*/ 0 w 17"/>
              <a:gd name="T1" fmla="*/ 5 h 5"/>
              <a:gd name="T2" fmla="*/ 6 w 17"/>
              <a:gd name="T3" fmla="*/ 0 h 5"/>
              <a:gd name="T4" fmla="*/ 17 w 17"/>
              <a:gd name="T5" fmla="*/ 0 h 5"/>
              <a:gd name="T6" fmla="*/ 11 w 17"/>
              <a:gd name="T7" fmla="*/ 5 h 5"/>
              <a:gd name="T8" fmla="*/ 0 w 17"/>
              <a:gd name="T9" fmla="*/ 5 h 5"/>
            </a:gdLst>
            <a:ahLst/>
            <a:cxnLst>
              <a:cxn ang="0">
                <a:pos x="T0" y="T1"/>
              </a:cxn>
              <a:cxn ang="0">
                <a:pos x="T2" y="T3"/>
              </a:cxn>
              <a:cxn ang="0">
                <a:pos x="T4" y="T5"/>
              </a:cxn>
              <a:cxn ang="0">
                <a:pos x="T6" y="T7"/>
              </a:cxn>
              <a:cxn ang="0">
                <a:pos x="T8" y="T9"/>
              </a:cxn>
            </a:cxnLst>
            <a:rect l="0" t="0" r="r" b="b"/>
            <a:pathLst>
              <a:path w="17" h="5">
                <a:moveTo>
                  <a:pt x="0" y="5"/>
                </a:moveTo>
                <a:lnTo>
                  <a:pt x="6" y="0"/>
                </a:lnTo>
                <a:lnTo>
                  <a:pt x="17" y="0"/>
                </a:lnTo>
                <a:lnTo>
                  <a:pt x="11" y="5"/>
                </a:lnTo>
                <a:lnTo>
                  <a:pt x="0" y="5"/>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84" name="Freeform 511">
            <a:extLst>
              <a:ext uri="{FF2B5EF4-FFF2-40B4-BE49-F238E27FC236}">
                <a16:creationId xmlns:a16="http://schemas.microsoft.com/office/drawing/2014/main" id="{2500F295-1878-44A6-98D6-E286C1E69B31}"/>
              </a:ext>
            </a:extLst>
          </p:cNvPr>
          <p:cNvSpPr>
            <a:spLocks/>
          </p:cNvSpPr>
          <p:nvPr/>
        </p:nvSpPr>
        <p:spPr bwMode="auto">
          <a:xfrm>
            <a:off x="3234828" y="1865266"/>
            <a:ext cx="157371" cy="97526"/>
          </a:xfrm>
          <a:custGeom>
            <a:avLst/>
            <a:gdLst>
              <a:gd name="T0" fmla="*/ 0 w 71"/>
              <a:gd name="T1" fmla="*/ 22 h 44"/>
              <a:gd name="T2" fmla="*/ 5 w 71"/>
              <a:gd name="T3" fmla="*/ 17 h 44"/>
              <a:gd name="T4" fmla="*/ 11 w 71"/>
              <a:gd name="T5" fmla="*/ 17 h 44"/>
              <a:gd name="T6" fmla="*/ 16 w 71"/>
              <a:gd name="T7" fmla="*/ 17 h 44"/>
              <a:gd name="T8" fmla="*/ 16 w 71"/>
              <a:gd name="T9" fmla="*/ 22 h 44"/>
              <a:gd name="T10" fmla="*/ 22 w 71"/>
              <a:gd name="T11" fmla="*/ 22 h 44"/>
              <a:gd name="T12" fmla="*/ 27 w 71"/>
              <a:gd name="T13" fmla="*/ 17 h 44"/>
              <a:gd name="T14" fmla="*/ 27 w 71"/>
              <a:gd name="T15" fmla="*/ 11 h 44"/>
              <a:gd name="T16" fmla="*/ 22 w 71"/>
              <a:gd name="T17" fmla="*/ 6 h 44"/>
              <a:gd name="T18" fmla="*/ 32 w 71"/>
              <a:gd name="T19" fmla="*/ 6 h 44"/>
              <a:gd name="T20" fmla="*/ 32 w 71"/>
              <a:gd name="T21" fmla="*/ 0 h 44"/>
              <a:gd name="T22" fmla="*/ 43 w 71"/>
              <a:gd name="T23" fmla="*/ 0 h 44"/>
              <a:gd name="T24" fmla="*/ 49 w 71"/>
              <a:gd name="T25" fmla="*/ 6 h 44"/>
              <a:gd name="T26" fmla="*/ 60 w 71"/>
              <a:gd name="T27" fmla="*/ 0 h 44"/>
              <a:gd name="T28" fmla="*/ 65 w 71"/>
              <a:gd name="T29" fmla="*/ 0 h 44"/>
              <a:gd name="T30" fmla="*/ 71 w 71"/>
              <a:gd name="T31" fmla="*/ 0 h 44"/>
              <a:gd name="T32" fmla="*/ 65 w 71"/>
              <a:gd name="T33" fmla="*/ 6 h 44"/>
              <a:gd name="T34" fmla="*/ 65 w 71"/>
              <a:gd name="T35" fmla="*/ 11 h 44"/>
              <a:gd name="T36" fmla="*/ 54 w 71"/>
              <a:gd name="T37" fmla="*/ 11 h 44"/>
              <a:gd name="T38" fmla="*/ 49 w 71"/>
              <a:gd name="T39" fmla="*/ 17 h 44"/>
              <a:gd name="T40" fmla="*/ 60 w 71"/>
              <a:gd name="T41" fmla="*/ 17 h 44"/>
              <a:gd name="T42" fmla="*/ 60 w 71"/>
              <a:gd name="T43" fmla="*/ 22 h 44"/>
              <a:gd name="T44" fmla="*/ 54 w 71"/>
              <a:gd name="T45" fmla="*/ 22 h 44"/>
              <a:gd name="T46" fmla="*/ 65 w 71"/>
              <a:gd name="T47" fmla="*/ 22 h 44"/>
              <a:gd name="T48" fmla="*/ 60 w 71"/>
              <a:gd name="T49" fmla="*/ 22 h 44"/>
              <a:gd name="T50" fmla="*/ 54 w 71"/>
              <a:gd name="T51" fmla="*/ 28 h 44"/>
              <a:gd name="T52" fmla="*/ 60 w 71"/>
              <a:gd name="T53" fmla="*/ 28 h 44"/>
              <a:gd name="T54" fmla="*/ 54 w 71"/>
              <a:gd name="T55" fmla="*/ 33 h 44"/>
              <a:gd name="T56" fmla="*/ 49 w 71"/>
              <a:gd name="T57" fmla="*/ 33 h 44"/>
              <a:gd name="T58" fmla="*/ 38 w 71"/>
              <a:gd name="T59" fmla="*/ 38 h 44"/>
              <a:gd name="T60" fmla="*/ 32 w 71"/>
              <a:gd name="T61" fmla="*/ 38 h 44"/>
              <a:gd name="T62" fmla="*/ 27 w 71"/>
              <a:gd name="T63" fmla="*/ 44 h 44"/>
              <a:gd name="T64" fmla="*/ 16 w 71"/>
              <a:gd name="T65" fmla="*/ 44 h 44"/>
              <a:gd name="T66" fmla="*/ 22 w 71"/>
              <a:gd name="T67" fmla="*/ 38 h 44"/>
              <a:gd name="T68" fmla="*/ 16 w 71"/>
              <a:gd name="T69" fmla="*/ 33 h 44"/>
              <a:gd name="T70" fmla="*/ 16 w 71"/>
              <a:gd name="T71" fmla="*/ 28 h 44"/>
              <a:gd name="T72" fmla="*/ 11 w 71"/>
              <a:gd name="T73" fmla="*/ 28 h 44"/>
              <a:gd name="T74" fmla="*/ 5 w 71"/>
              <a:gd name="T75" fmla="*/ 28 h 44"/>
              <a:gd name="T76" fmla="*/ 5 w 71"/>
              <a:gd name="T77" fmla="*/ 22 h 44"/>
              <a:gd name="T78" fmla="*/ 0 w 71"/>
              <a:gd name="T79"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 h="44">
                <a:moveTo>
                  <a:pt x="0" y="22"/>
                </a:moveTo>
                <a:lnTo>
                  <a:pt x="5" y="17"/>
                </a:lnTo>
                <a:lnTo>
                  <a:pt x="11" y="17"/>
                </a:lnTo>
                <a:lnTo>
                  <a:pt x="16" y="17"/>
                </a:lnTo>
                <a:lnTo>
                  <a:pt x="16" y="22"/>
                </a:lnTo>
                <a:lnTo>
                  <a:pt x="22" y="22"/>
                </a:lnTo>
                <a:lnTo>
                  <a:pt x="27" y="17"/>
                </a:lnTo>
                <a:lnTo>
                  <a:pt x="27" y="11"/>
                </a:lnTo>
                <a:lnTo>
                  <a:pt x="22" y="6"/>
                </a:lnTo>
                <a:lnTo>
                  <a:pt x="32" y="6"/>
                </a:lnTo>
                <a:lnTo>
                  <a:pt x="32" y="0"/>
                </a:lnTo>
                <a:lnTo>
                  <a:pt x="43" y="0"/>
                </a:lnTo>
                <a:lnTo>
                  <a:pt x="49" y="6"/>
                </a:lnTo>
                <a:lnTo>
                  <a:pt x="60" y="0"/>
                </a:lnTo>
                <a:lnTo>
                  <a:pt x="65" y="0"/>
                </a:lnTo>
                <a:lnTo>
                  <a:pt x="71" y="0"/>
                </a:lnTo>
                <a:lnTo>
                  <a:pt x="65" y="6"/>
                </a:lnTo>
                <a:lnTo>
                  <a:pt x="65" y="11"/>
                </a:lnTo>
                <a:lnTo>
                  <a:pt x="54" y="11"/>
                </a:lnTo>
                <a:lnTo>
                  <a:pt x="49" y="17"/>
                </a:lnTo>
                <a:lnTo>
                  <a:pt x="60" y="17"/>
                </a:lnTo>
                <a:lnTo>
                  <a:pt x="60" y="22"/>
                </a:lnTo>
                <a:lnTo>
                  <a:pt x="54" y="22"/>
                </a:lnTo>
                <a:lnTo>
                  <a:pt x="65" y="22"/>
                </a:lnTo>
                <a:lnTo>
                  <a:pt x="60" y="22"/>
                </a:lnTo>
                <a:lnTo>
                  <a:pt x="54" y="28"/>
                </a:lnTo>
                <a:lnTo>
                  <a:pt x="60" y="28"/>
                </a:lnTo>
                <a:lnTo>
                  <a:pt x="54" y="33"/>
                </a:lnTo>
                <a:lnTo>
                  <a:pt x="49" y="33"/>
                </a:lnTo>
                <a:lnTo>
                  <a:pt x="38" y="38"/>
                </a:lnTo>
                <a:lnTo>
                  <a:pt x="32" y="38"/>
                </a:lnTo>
                <a:lnTo>
                  <a:pt x="27" y="44"/>
                </a:lnTo>
                <a:lnTo>
                  <a:pt x="16" y="44"/>
                </a:lnTo>
                <a:lnTo>
                  <a:pt x="22" y="38"/>
                </a:lnTo>
                <a:lnTo>
                  <a:pt x="16" y="33"/>
                </a:lnTo>
                <a:lnTo>
                  <a:pt x="16" y="28"/>
                </a:lnTo>
                <a:lnTo>
                  <a:pt x="11" y="28"/>
                </a:lnTo>
                <a:lnTo>
                  <a:pt x="5" y="28"/>
                </a:lnTo>
                <a:lnTo>
                  <a:pt x="5" y="22"/>
                </a:lnTo>
                <a:lnTo>
                  <a:pt x="0" y="22"/>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85" name="Freeform 512">
            <a:extLst>
              <a:ext uri="{FF2B5EF4-FFF2-40B4-BE49-F238E27FC236}">
                <a16:creationId xmlns:a16="http://schemas.microsoft.com/office/drawing/2014/main" id="{BE7AD849-28AB-4D10-A021-A37F0E92470F}"/>
              </a:ext>
            </a:extLst>
          </p:cNvPr>
          <p:cNvSpPr>
            <a:spLocks/>
          </p:cNvSpPr>
          <p:nvPr/>
        </p:nvSpPr>
        <p:spPr bwMode="auto">
          <a:xfrm>
            <a:off x="3319054" y="1769956"/>
            <a:ext cx="132989" cy="59846"/>
          </a:xfrm>
          <a:custGeom>
            <a:avLst/>
            <a:gdLst>
              <a:gd name="T0" fmla="*/ 0 w 60"/>
              <a:gd name="T1" fmla="*/ 16 h 27"/>
              <a:gd name="T2" fmla="*/ 11 w 60"/>
              <a:gd name="T3" fmla="*/ 11 h 27"/>
              <a:gd name="T4" fmla="*/ 22 w 60"/>
              <a:gd name="T5" fmla="*/ 11 h 27"/>
              <a:gd name="T6" fmla="*/ 16 w 60"/>
              <a:gd name="T7" fmla="*/ 5 h 27"/>
              <a:gd name="T8" fmla="*/ 22 w 60"/>
              <a:gd name="T9" fmla="*/ 5 h 27"/>
              <a:gd name="T10" fmla="*/ 27 w 60"/>
              <a:gd name="T11" fmla="*/ 5 h 27"/>
              <a:gd name="T12" fmla="*/ 38 w 60"/>
              <a:gd name="T13" fmla="*/ 0 h 27"/>
              <a:gd name="T14" fmla="*/ 44 w 60"/>
              <a:gd name="T15" fmla="*/ 0 h 27"/>
              <a:gd name="T16" fmla="*/ 49 w 60"/>
              <a:gd name="T17" fmla="*/ 5 h 27"/>
              <a:gd name="T18" fmla="*/ 54 w 60"/>
              <a:gd name="T19" fmla="*/ 0 h 27"/>
              <a:gd name="T20" fmla="*/ 60 w 60"/>
              <a:gd name="T21" fmla="*/ 5 h 27"/>
              <a:gd name="T22" fmla="*/ 60 w 60"/>
              <a:gd name="T23" fmla="*/ 11 h 27"/>
              <a:gd name="T24" fmla="*/ 54 w 60"/>
              <a:gd name="T25" fmla="*/ 11 h 27"/>
              <a:gd name="T26" fmla="*/ 49 w 60"/>
              <a:gd name="T27" fmla="*/ 16 h 27"/>
              <a:gd name="T28" fmla="*/ 54 w 60"/>
              <a:gd name="T29" fmla="*/ 16 h 27"/>
              <a:gd name="T30" fmla="*/ 54 w 60"/>
              <a:gd name="T31" fmla="*/ 21 h 27"/>
              <a:gd name="T32" fmla="*/ 44 w 60"/>
              <a:gd name="T33" fmla="*/ 21 h 27"/>
              <a:gd name="T34" fmla="*/ 44 w 60"/>
              <a:gd name="T35" fmla="*/ 27 h 27"/>
              <a:gd name="T36" fmla="*/ 38 w 60"/>
              <a:gd name="T37" fmla="*/ 27 h 27"/>
              <a:gd name="T38" fmla="*/ 33 w 60"/>
              <a:gd name="T39" fmla="*/ 27 h 27"/>
              <a:gd name="T40" fmla="*/ 22 w 60"/>
              <a:gd name="T41" fmla="*/ 27 h 27"/>
              <a:gd name="T42" fmla="*/ 16 w 60"/>
              <a:gd name="T43" fmla="*/ 27 h 27"/>
              <a:gd name="T44" fmla="*/ 22 w 60"/>
              <a:gd name="T45" fmla="*/ 21 h 27"/>
              <a:gd name="T46" fmla="*/ 16 w 60"/>
              <a:gd name="T47" fmla="*/ 21 h 27"/>
              <a:gd name="T48" fmla="*/ 16 w 60"/>
              <a:gd name="T49" fmla="*/ 16 h 27"/>
              <a:gd name="T50" fmla="*/ 5 w 60"/>
              <a:gd name="T51" fmla="*/ 16 h 27"/>
              <a:gd name="T52" fmla="*/ 0 w 60"/>
              <a:gd name="T53" fmla="*/ 21 h 27"/>
              <a:gd name="T54" fmla="*/ 0 w 60"/>
              <a:gd name="T55"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0" h="27">
                <a:moveTo>
                  <a:pt x="0" y="16"/>
                </a:moveTo>
                <a:lnTo>
                  <a:pt x="11" y="11"/>
                </a:lnTo>
                <a:lnTo>
                  <a:pt x="22" y="11"/>
                </a:lnTo>
                <a:lnTo>
                  <a:pt x="16" y="5"/>
                </a:lnTo>
                <a:lnTo>
                  <a:pt x="22" y="5"/>
                </a:lnTo>
                <a:lnTo>
                  <a:pt x="27" y="5"/>
                </a:lnTo>
                <a:lnTo>
                  <a:pt x="38" y="0"/>
                </a:lnTo>
                <a:lnTo>
                  <a:pt x="44" y="0"/>
                </a:lnTo>
                <a:lnTo>
                  <a:pt x="49" y="5"/>
                </a:lnTo>
                <a:lnTo>
                  <a:pt x="54" y="0"/>
                </a:lnTo>
                <a:lnTo>
                  <a:pt x="60" y="5"/>
                </a:lnTo>
                <a:lnTo>
                  <a:pt x="60" y="11"/>
                </a:lnTo>
                <a:lnTo>
                  <a:pt x="54" y="11"/>
                </a:lnTo>
                <a:lnTo>
                  <a:pt x="49" y="16"/>
                </a:lnTo>
                <a:lnTo>
                  <a:pt x="54" y="16"/>
                </a:lnTo>
                <a:lnTo>
                  <a:pt x="54" y="21"/>
                </a:lnTo>
                <a:lnTo>
                  <a:pt x="44" y="21"/>
                </a:lnTo>
                <a:lnTo>
                  <a:pt x="44" y="27"/>
                </a:lnTo>
                <a:lnTo>
                  <a:pt x="38" y="27"/>
                </a:lnTo>
                <a:lnTo>
                  <a:pt x="33" y="27"/>
                </a:lnTo>
                <a:lnTo>
                  <a:pt x="22" y="27"/>
                </a:lnTo>
                <a:lnTo>
                  <a:pt x="16" y="27"/>
                </a:lnTo>
                <a:lnTo>
                  <a:pt x="22" y="21"/>
                </a:lnTo>
                <a:lnTo>
                  <a:pt x="16" y="21"/>
                </a:lnTo>
                <a:lnTo>
                  <a:pt x="16" y="16"/>
                </a:lnTo>
                <a:lnTo>
                  <a:pt x="5" y="16"/>
                </a:lnTo>
                <a:lnTo>
                  <a:pt x="0" y="21"/>
                </a:lnTo>
                <a:lnTo>
                  <a:pt x="0" y="16"/>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86" name="Freeform 513">
            <a:extLst>
              <a:ext uri="{FF2B5EF4-FFF2-40B4-BE49-F238E27FC236}">
                <a16:creationId xmlns:a16="http://schemas.microsoft.com/office/drawing/2014/main" id="{7C6D58BE-644C-4B35-8B00-499736F58000}"/>
              </a:ext>
            </a:extLst>
          </p:cNvPr>
          <p:cNvSpPr>
            <a:spLocks/>
          </p:cNvSpPr>
          <p:nvPr/>
        </p:nvSpPr>
        <p:spPr bwMode="auto">
          <a:xfrm>
            <a:off x="3367817" y="1672430"/>
            <a:ext cx="108609" cy="59846"/>
          </a:xfrm>
          <a:custGeom>
            <a:avLst/>
            <a:gdLst>
              <a:gd name="T0" fmla="*/ 0 w 49"/>
              <a:gd name="T1" fmla="*/ 16 h 27"/>
              <a:gd name="T2" fmla="*/ 0 w 49"/>
              <a:gd name="T3" fmla="*/ 11 h 27"/>
              <a:gd name="T4" fmla="*/ 0 w 49"/>
              <a:gd name="T5" fmla="*/ 5 h 27"/>
              <a:gd name="T6" fmla="*/ 5 w 49"/>
              <a:gd name="T7" fmla="*/ 5 h 27"/>
              <a:gd name="T8" fmla="*/ 5 w 49"/>
              <a:gd name="T9" fmla="*/ 0 h 27"/>
              <a:gd name="T10" fmla="*/ 22 w 49"/>
              <a:gd name="T11" fmla="*/ 0 h 27"/>
              <a:gd name="T12" fmla="*/ 27 w 49"/>
              <a:gd name="T13" fmla="*/ 5 h 27"/>
              <a:gd name="T14" fmla="*/ 27 w 49"/>
              <a:gd name="T15" fmla="*/ 11 h 27"/>
              <a:gd name="T16" fmla="*/ 38 w 49"/>
              <a:gd name="T17" fmla="*/ 5 h 27"/>
              <a:gd name="T18" fmla="*/ 38 w 49"/>
              <a:gd name="T19" fmla="*/ 11 h 27"/>
              <a:gd name="T20" fmla="*/ 43 w 49"/>
              <a:gd name="T21" fmla="*/ 11 h 27"/>
              <a:gd name="T22" fmla="*/ 49 w 49"/>
              <a:gd name="T23" fmla="*/ 16 h 27"/>
              <a:gd name="T24" fmla="*/ 43 w 49"/>
              <a:gd name="T25" fmla="*/ 16 h 27"/>
              <a:gd name="T26" fmla="*/ 49 w 49"/>
              <a:gd name="T27" fmla="*/ 22 h 27"/>
              <a:gd name="T28" fmla="*/ 49 w 49"/>
              <a:gd name="T29" fmla="*/ 27 h 27"/>
              <a:gd name="T30" fmla="*/ 38 w 49"/>
              <a:gd name="T31" fmla="*/ 27 h 27"/>
              <a:gd name="T32" fmla="*/ 32 w 49"/>
              <a:gd name="T33" fmla="*/ 27 h 27"/>
              <a:gd name="T34" fmla="*/ 32 w 49"/>
              <a:gd name="T35" fmla="*/ 22 h 27"/>
              <a:gd name="T36" fmla="*/ 16 w 49"/>
              <a:gd name="T37" fmla="*/ 22 h 27"/>
              <a:gd name="T38" fmla="*/ 16 w 49"/>
              <a:gd name="T39" fmla="*/ 16 h 27"/>
              <a:gd name="T40" fmla="*/ 5 w 49"/>
              <a:gd name="T41" fmla="*/ 22 h 27"/>
              <a:gd name="T42" fmla="*/ 0 w 49"/>
              <a:gd name="T43"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 h="27">
                <a:moveTo>
                  <a:pt x="0" y="16"/>
                </a:moveTo>
                <a:lnTo>
                  <a:pt x="0" y="11"/>
                </a:lnTo>
                <a:lnTo>
                  <a:pt x="0" y="5"/>
                </a:lnTo>
                <a:lnTo>
                  <a:pt x="5" y="5"/>
                </a:lnTo>
                <a:lnTo>
                  <a:pt x="5" y="0"/>
                </a:lnTo>
                <a:lnTo>
                  <a:pt x="22" y="0"/>
                </a:lnTo>
                <a:lnTo>
                  <a:pt x="27" y="5"/>
                </a:lnTo>
                <a:lnTo>
                  <a:pt x="27" y="11"/>
                </a:lnTo>
                <a:lnTo>
                  <a:pt x="38" y="5"/>
                </a:lnTo>
                <a:lnTo>
                  <a:pt x="38" y="11"/>
                </a:lnTo>
                <a:lnTo>
                  <a:pt x="43" y="11"/>
                </a:lnTo>
                <a:lnTo>
                  <a:pt x="49" y="16"/>
                </a:lnTo>
                <a:lnTo>
                  <a:pt x="43" y="16"/>
                </a:lnTo>
                <a:lnTo>
                  <a:pt x="49" y="22"/>
                </a:lnTo>
                <a:lnTo>
                  <a:pt x="49" y="27"/>
                </a:lnTo>
                <a:lnTo>
                  <a:pt x="38" y="27"/>
                </a:lnTo>
                <a:lnTo>
                  <a:pt x="32" y="27"/>
                </a:lnTo>
                <a:lnTo>
                  <a:pt x="32" y="22"/>
                </a:lnTo>
                <a:lnTo>
                  <a:pt x="16" y="22"/>
                </a:lnTo>
                <a:lnTo>
                  <a:pt x="16" y="16"/>
                </a:lnTo>
                <a:lnTo>
                  <a:pt x="5" y="22"/>
                </a:lnTo>
                <a:lnTo>
                  <a:pt x="0" y="16"/>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87" name="Freeform 514">
            <a:extLst>
              <a:ext uri="{FF2B5EF4-FFF2-40B4-BE49-F238E27FC236}">
                <a16:creationId xmlns:a16="http://schemas.microsoft.com/office/drawing/2014/main" id="{CE85BD38-68CA-4CFF-AB69-A2DC8D2913FF}"/>
              </a:ext>
            </a:extLst>
          </p:cNvPr>
          <p:cNvSpPr>
            <a:spLocks/>
          </p:cNvSpPr>
          <p:nvPr/>
        </p:nvSpPr>
        <p:spPr bwMode="auto">
          <a:xfrm>
            <a:off x="3438745" y="1805420"/>
            <a:ext cx="73145" cy="35464"/>
          </a:xfrm>
          <a:custGeom>
            <a:avLst/>
            <a:gdLst>
              <a:gd name="T0" fmla="*/ 0 w 33"/>
              <a:gd name="T1" fmla="*/ 11 h 16"/>
              <a:gd name="T2" fmla="*/ 6 w 33"/>
              <a:gd name="T3" fmla="*/ 5 h 16"/>
              <a:gd name="T4" fmla="*/ 11 w 33"/>
              <a:gd name="T5" fmla="*/ 5 h 16"/>
              <a:gd name="T6" fmla="*/ 22 w 33"/>
              <a:gd name="T7" fmla="*/ 0 h 16"/>
              <a:gd name="T8" fmla="*/ 28 w 33"/>
              <a:gd name="T9" fmla="*/ 0 h 16"/>
              <a:gd name="T10" fmla="*/ 33 w 33"/>
              <a:gd name="T11" fmla="*/ 5 h 16"/>
              <a:gd name="T12" fmla="*/ 33 w 33"/>
              <a:gd name="T13" fmla="*/ 11 h 16"/>
              <a:gd name="T14" fmla="*/ 28 w 33"/>
              <a:gd name="T15" fmla="*/ 16 h 16"/>
              <a:gd name="T16" fmla="*/ 17 w 33"/>
              <a:gd name="T17" fmla="*/ 16 h 16"/>
              <a:gd name="T18" fmla="*/ 6 w 33"/>
              <a:gd name="T19" fmla="*/ 16 h 16"/>
              <a:gd name="T20" fmla="*/ 6 w 33"/>
              <a:gd name="T21" fmla="*/ 11 h 16"/>
              <a:gd name="T22" fmla="*/ 0 w 33"/>
              <a:gd name="T23"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16">
                <a:moveTo>
                  <a:pt x="0" y="11"/>
                </a:moveTo>
                <a:lnTo>
                  <a:pt x="6" y="5"/>
                </a:lnTo>
                <a:lnTo>
                  <a:pt x="11" y="5"/>
                </a:lnTo>
                <a:lnTo>
                  <a:pt x="22" y="0"/>
                </a:lnTo>
                <a:lnTo>
                  <a:pt x="28" y="0"/>
                </a:lnTo>
                <a:lnTo>
                  <a:pt x="33" y="5"/>
                </a:lnTo>
                <a:lnTo>
                  <a:pt x="33" y="11"/>
                </a:lnTo>
                <a:lnTo>
                  <a:pt x="28" y="16"/>
                </a:lnTo>
                <a:lnTo>
                  <a:pt x="17" y="16"/>
                </a:lnTo>
                <a:lnTo>
                  <a:pt x="6" y="16"/>
                </a:lnTo>
                <a:lnTo>
                  <a:pt x="6" y="11"/>
                </a:lnTo>
                <a:lnTo>
                  <a:pt x="0" y="11"/>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88" name="Freeform 516">
            <a:extLst>
              <a:ext uri="{FF2B5EF4-FFF2-40B4-BE49-F238E27FC236}">
                <a16:creationId xmlns:a16="http://schemas.microsoft.com/office/drawing/2014/main" id="{C745B665-61FE-4AA7-8C13-252393CC3528}"/>
              </a:ext>
            </a:extLst>
          </p:cNvPr>
          <p:cNvSpPr>
            <a:spLocks/>
          </p:cNvSpPr>
          <p:nvPr/>
        </p:nvSpPr>
        <p:spPr bwMode="auto">
          <a:xfrm>
            <a:off x="3378900" y="1854183"/>
            <a:ext cx="170670" cy="84227"/>
          </a:xfrm>
          <a:custGeom>
            <a:avLst/>
            <a:gdLst>
              <a:gd name="T0" fmla="*/ 6 w 77"/>
              <a:gd name="T1" fmla="*/ 38 h 38"/>
              <a:gd name="T2" fmla="*/ 0 w 77"/>
              <a:gd name="T3" fmla="*/ 38 h 38"/>
              <a:gd name="T4" fmla="*/ 6 w 77"/>
              <a:gd name="T5" fmla="*/ 33 h 38"/>
              <a:gd name="T6" fmla="*/ 6 w 77"/>
              <a:gd name="T7" fmla="*/ 27 h 38"/>
              <a:gd name="T8" fmla="*/ 11 w 77"/>
              <a:gd name="T9" fmla="*/ 27 h 38"/>
              <a:gd name="T10" fmla="*/ 11 w 77"/>
              <a:gd name="T11" fmla="*/ 22 h 38"/>
              <a:gd name="T12" fmla="*/ 6 w 77"/>
              <a:gd name="T13" fmla="*/ 22 h 38"/>
              <a:gd name="T14" fmla="*/ 11 w 77"/>
              <a:gd name="T15" fmla="*/ 16 h 38"/>
              <a:gd name="T16" fmla="*/ 17 w 77"/>
              <a:gd name="T17" fmla="*/ 16 h 38"/>
              <a:gd name="T18" fmla="*/ 17 w 77"/>
              <a:gd name="T19" fmla="*/ 11 h 38"/>
              <a:gd name="T20" fmla="*/ 22 w 77"/>
              <a:gd name="T21" fmla="*/ 11 h 38"/>
              <a:gd name="T22" fmla="*/ 17 w 77"/>
              <a:gd name="T23" fmla="*/ 11 h 38"/>
              <a:gd name="T24" fmla="*/ 27 w 77"/>
              <a:gd name="T25" fmla="*/ 5 h 38"/>
              <a:gd name="T26" fmla="*/ 33 w 77"/>
              <a:gd name="T27" fmla="*/ 5 h 38"/>
              <a:gd name="T28" fmla="*/ 49 w 77"/>
              <a:gd name="T29" fmla="*/ 0 h 38"/>
              <a:gd name="T30" fmla="*/ 55 w 77"/>
              <a:gd name="T31" fmla="*/ 5 h 38"/>
              <a:gd name="T32" fmla="*/ 60 w 77"/>
              <a:gd name="T33" fmla="*/ 5 h 38"/>
              <a:gd name="T34" fmla="*/ 71 w 77"/>
              <a:gd name="T35" fmla="*/ 5 h 38"/>
              <a:gd name="T36" fmla="*/ 77 w 77"/>
              <a:gd name="T37" fmla="*/ 5 h 38"/>
              <a:gd name="T38" fmla="*/ 71 w 77"/>
              <a:gd name="T39" fmla="*/ 11 h 38"/>
              <a:gd name="T40" fmla="*/ 66 w 77"/>
              <a:gd name="T41" fmla="*/ 11 h 38"/>
              <a:gd name="T42" fmla="*/ 66 w 77"/>
              <a:gd name="T43" fmla="*/ 16 h 38"/>
              <a:gd name="T44" fmla="*/ 60 w 77"/>
              <a:gd name="T45" fmla="*/ 16 h 38"/>
              <a:gd name="T46" fmla="*/ 49 w 77"/>
              <a:gd name="T47" fmla="*/ 22 h 38"/>
              <a:gd name="T48" fmla="*/ 44 w 77"/>
              <a:gd name="T49" fmla="*/ 27 h 38"/>
              <a:gd name="T50" fmla="*/ 33 w 77"/>
              <a:gd name="T51" fmla="*/ 22 h 38"/>
              <a:gd name="T52" fmla="*/ 22 w 77"/>
              <a:gd name="T53" fmla="*/ 22 h 38"/>
              <a:gd name="T54" fmla="*/ 27 w 77"/>
              <a:gd name="T55" fmla="*/ 27 h 38"/>
              <a:gd name="T56" fmla="*/ 17 w 77"/>
              <a:gd name="T57" fmla="*/ 33 h 38"/>
              <a:gd name="T58" fmla="*/ 17 w 77"/>
              <a:gd name="T59" fmla="*/ 38 h 38"/>
              <a:gd name="T60" fmla="*/ 6 w 77"/>
              <a:gd name="T61"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38">
                <a:moveTo>
                  <a:pt x="6" y="38"/>
                </a:moveTo>
                <a:lnTo>
                  <a:pt x="0" y="38"/>
                </a:lnTo>
                <a:lnTo>
                  <a:pt x="6" y="33"/>
                </a:lnTo>
                <a:lnTo>
                  <a:pt x="6" y="27"/>
                </a:lnTo>
                <a:lnTo>
                  <a:pt x="11" y="27"/>
                </a:lnTo>
                <a:lnTo>
                  <a:pt x="11" y="22"/>
                </a:lnTo>
                <a:lnTo>
                  <a:pt x="6" y="22"/>
                </a:lnTo>
                <a:lnTo>
                  <a:pt x="11" y="16"/>
                </a:lnTo>
                <a:lnTo>
                  <a:pt x="17" y="16"/>
                </a:lnTo>
                <a:lnTo>
                  <a:pt x="17" y="11"/>
                </a:lnTo>
                <a:lnTo>
                  <a:pt x="22" y="11"/>
                </a:lnTo>
                <a:lnTo>
                  <a:pt x="17" y="11"/>
                </a:lnTo>
                <a:lnTo>
                  <a:pt x="27" y="5"/>
                </a:lnTo>
                <a:lnTo>
                  <a:pt x="33" y="5"/>
                </a:lnTo>
                <a:lnTo>
                  <a:pt x="49" y="0"/>
                </a:lnTo>
                <a:lnTo>
                  <a:pt x="55" y="5"/>
                </a:lnTo>
                <a:lnTo>
                  <a:pt x="60" y="5"/>
                </a:lnTo>
                <a:lnTo>
                  <a:pt x="71" y="5"/>
                </a:lnTo>
                <a:lnTo>
                  <a:pt x="77" y="5"/>
                </a:lnTo>
                <a:lnTo>
                  <a:pt x="71" y="11"/>
                </a:lnTo>
                <a:lnTo>
                  <a:pt x="66" y="11"/>
                </a:lnTo>
                <a:lnTo>
                  <a:pt x="66" y="16"/>
                </a:lnTo>
                <a:lnTo>
                  <a:pt x="60" y="16"/>
                </a:lnTo>
                <a:lnTo>
                  <a:pt x="49" y="22"/>
                </a:lnTo>
                <a:lnTo>
                  <a:pt x="44" y="27"/>
                </a:lnTo>
                <a:lnTo>
                  <a:pt x="33" y="22"/>
                </a:lnTo>
                <a:lnTo>
                  <a:pt x="22" y="22"/>
                </a:lnTo>
                <a:lnTo>
                  <a:pt x="27" y="27"/>
                </a:lnTo>
                <a:lnTo>
                  <a:pt x="17" y="33"/>
                </a:lnTo>
                <a:lnTo>
                  <a:pt x="17" y="38"/>
                </a:lnTo>
                <a:lnTo>
                  <a:pt x="6" y="38"/>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89" name="Freeform 517">
            <a:extLst>
              <a:ext uri="{FF2B5EF4-FFF2-40B4-BE49-F238E27FC236}">
                <a16:creationId xmlns:a16="http://schemas.microsoft.com/office/drawing/2014/main" id="{A7D16D12-84DB-453D-9333-F73813C23732}"/>
              </a:ext>
            </a:extLst>
          </p:cNvPr>
          <p:cNvSpPr>
            <a:spLocks/>
          </p:cNvSpPr>
          <p:nvPr/>
        </p:nvSpPr>
        <p:spPr bwMode="auto">
          <a:xfrm>
            <a:off x="3511890" y="1648050"/>
            <a:ext cx="24382" cy="13299"/>
          </a:xfrm>
          <a:custGeom>
            <a:avLst/>
            <a:gdLst>
              <a:gd name="T0" fmla="*/ 0 w 11"/>
              <a:gd name="T1" fmla="*/ 6 h 6"/>
              <a:gd name="T2" fmla="*/ 11 w 11"/>
              <a:gd name="T3" fmla="*/ 0 h 6"/>
              <a:gd name="T4" fmla="*/ 11 w 11"/>
              <a:gd name="T5" fmla="*/ 6 h 6"/>
              <a:gd name="T6" fmla="*/ 6 w 11"/>
              <a:gd name="T7" fmla="*/ 6 h 6"/>
              <a:gd name="T8" fmla="*/ 0 w 11"/>
              <a:gd name="T9" fmla="*/ 6 h 6"/>
            </a:gdLst>
            <a:ahLst/>
            <a:cxnLst>
              <a:cxn ang="0">
                <a:pos x="T0" y="T1"/>
              </a:cxn>
              <a:cxn ang="0">
                <a:pos x="T2" y="T3"/>
              </a:cxn>
              <a:cxn ang="0">
                <a:pos x="T4" y="T5"/>
              </a:cxn>
              <a:cxn ang="0">
                <a:pos x="T6" y="T7"/>
              </a:cxn>
              <a:cxn ang="0">
                <a:pos x="T8" y="T9"/>
              </a:cxn>
            </a:cxnLst>
            <a:rect l="0" t="0" r="r" b="b"/>
            <a:pathLst>
              <a:path w="11" h="6">
                <a:moveTo>
                  <a:pt x="0" y="6"/>
                </a:moveTo>
                <a:lnTo>
                  <a:pt x="11" y="0"/>
                </a:lnTo>
                <a:lnTo>
                  <a:pt x="11" y="6"/>
                </a:lnTo>
                <a:lnTo>
                  <a:pt x="6" y="6"/>
                </a:lnTo>
                <a:lnTo>
                  <a:pt x="0" y="6"/>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90" name="Freeform 518">
            <a:extLst>
              <a:ext uri="{FF2B5EF4-FFF2-40B4-BE49-F238E27FC236}">
                <a16:creationId xmlns:a16="http://schemas.microsoft.com/office/drawing/2014/main" id="{E4259957-9F6A-4408-8B6E-BC1D7B6E2057}"/>
              </a:ext>
            </a:extLst>
          </p:cNvPr>
          <p:cNvSpPr>
            <a:spLocks/>
          </p:cNvSpPr>
          <p:nvPr/>
        </p:nvSpPr>
        <p:spPr bwMode="auto">
          <a:xfrm>
            <a:off x="3500807" y="1696813"/>
            <a:ext cx="70928" cy="35464"/>
          </a:xfrm>
          <a:custGeom>
            <a:avLst/>
            <a:gdLst>
              <a:gd name="T0" fmla="*/ 0 w 32"/>
              <a:gd name="T1" fmla="*/ 5 h 16"/>
              <a:gd name="T2" fmla="*/ 5 w 32"/>
              <a:gd name="T3" fmla="*/ 0 h 16"/>
              <a:gd name="T4" fmla="*/ 22 w 32"/>
              <a:gd name="T5" fmla="*/ 0 h 16"/>
              <a:gd name="T6" fmla="*/ 22 w 32"/>
              <a:gd name="T7" fmla="*/ 5 h 16"/>
              <a:gd name="T8" fmla="*/ 32 w 32"/>
              <a:gd name="T9" fmla="*/ 5 h 16"/>
              <a:gd name="T10" fmla="*/ 27 w 32"/>
              <a:gd name="T11" fmla="*/ 11 h 16"/>
              <a:gd name="T12" fmla="*/ 11 w 32"/>
              <a:gd name="T13" fmla="*/ 16 h 16"/>
              <a:gd name="T14" fmla="*/ 5 w 32"/>
              <a:gd name="T15" fmla="*/ 16 h 16"/>
              <a:gd name="T16" fmla="*/ 11 w 32"/>
              <a:gd name="T17" fmla="*/ 11 h 16"/>
              <a:gd name="T18" fmla="*/ 0 w 32"/>
              <a:gd name="T19" fmla="*/ 11 h 16"/>
              <a:gd name="T20" fmla="*/ 0 w 32"/>
              <a:gd name="T2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16">
                <a:moveTo>
                  <a:pt x="0" y="5"/>
                </a:moveTo>
                <a:lnTo>
                  <a:pt x="5" y="0"/>
                </a:lnTo>
                <a:lnTo>
                  <a:pt x="22" y="0"/>
                </a:lnTo>
                <a:lnTo>
                  <a:pt x="22" y="5"/>
                </a:lnTo>
                <a:lnTo>
                  <a:pt x="32" y="5"/>
                </a:lnTo>
                <a:lnTo>
                  <a:pt x="27" y="11"/>
                </a:lnTo>
                <a:lnTo>
                  <a:pt x="11" y="16"/>
                </a:lnTo>
                <a:lnTo>
                  <a:pt x="5" y="16"/>
                </a:lnTo>
                <a:lnTo>
                  <a:pt x="11" y="11"/>
                </a:lnTo>
                <a:lnTo>
                  <a:pt x="0" y="11"/>
                </a:lnTo>
                <a:lnTo>
                  <a:pt x="0" y="5"/>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91" name="Freeform 519">
            <a:extLst>
              <a:ext uri="{FF2B5EF4-FFF2-40B4-BE49-F238E27FC236}">
                <a16:creationId xmlns:a16="http://schemas.microsoft.com/office/drawing/2014/main" id="{86965EDB-005B-4458-BD4E-7FDD312B3AF8}"/>
              </a:ext>
            </a:extLst>
          </p:cNvPr>
          <p:cNvSpPr>
            <a:spLocks/>
          </p:cNvSpPr>
          <p:nvPr/>
        </p:nvSpPr>
        <p:spPr bwMode="auto">
          <a:xfrm>
            <a:off x="3463127" y="2060317"/>
            <a:ext cx="37681" cy="22165"/>
          </a:xfrm>
          <a:custGeom>
            <a:avLst/>
            <a:gdLst>
              <a:gd name="T0" fmla="*/ 6 w 17"/>
              <a:gd name="T1" fmla="*/ 0 h 10"/>
              <a:gd name="T2" fmla="*/ 17 w 17"/>
              <a:gd name="T3" fmla="*/ 0 h 10"/>
              <a:gd name="T4" fmla="*/ 11 w 17"/>
              <a:gd name="T5" fmla="*/ 10 h 10"/>
              <a:gd name="T6" fmla="*/ 0 w 17"/>
              <a:gd name="T7" fmla="*/ 10 h 10"/>
              <a:gd name="T8" fmla="*/ 6 w 17"/>
              <a:gd name="T9" fmla="*/ 0 h 10"/>
            </a:gdLst>
            <a:ahLst/>
            <a:cxnLst>
              <a:cxn ang="0">
                <a:pos x="T0" y="T1"/>
              </a:cxn>
              <a:cxn ang="0">
                <a:pos x="T2" y="T3"/>
              </a:cxn>
              <a:cxn ang="0">
                <a:pos x="T4" y="T5"/>
              </a:cxn>
              <a:cxn ang="0">
                <a:pos x="T6" y="T7"/>
              </a:cxn>
              <a:cxn ang="0">
                <a:pos x="T8" y="T9"/>
              </a:cxn>
            </a:cxnLst>
            <a:rect l="0" t="0" r="r" b="b"/>
            <a:pathLst>
              <a:path w="17" h="10">
                <a:moveTo>
                  <a:pt x="6" y="0"/>
                </a:moveTo>
                <a:lnTo>
                  <a:pt x="17" y="0"/>
                </a:lnTo>
                <a:lnTo>
                  <a:pt x="11" y="10"/>
                </a:lnTo>
                <a:lnTo>
                  <a:pt x="0" y="10"/>
                </a:lnTo>
                <a:lnTo>
                  <a:pt x="6" y="0"/>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92" name="Freeform 520">
            <a:extLst>
              <a:ext uri="{FF2B5EF4-FFF2-40B4-BE49-F238E27FC236}">
                <a16:creationId xmlns:a16="http://schemas.microsoft.com/office/drawing/2014/main" id="{AAC6248D-C617-4B79-8292-9F0DA0303DFF}"/>
              </a:ext>
            </a:extLst>
          </p:cNvPr>
          <p:cNvSpPr>
            <a:spLocks/>
          </p:cNvSpPr>
          <p:nvPr/>
        </p:nvSpPr>
        <p:spPr bwMode="auto">
          <a:xfrm>
            <a:off x="3367817" y="2144544"/>
            <a:ext cx="181752" cy="108609"/>
          </a:xfrm>
          <a:custGeom>
            <a:avLst/>
            <a:gdLst>
              <a:gd name="T0" fmla="*/ 0 w 82"/>
              <a:gd name="T1" fmla="*/ 38 h 49"/>
              <a:gd name="T2" fmla="*/ 5 w 82"/>
              <a:gd name="T3" fmla="*/ 32 h 49"/>
              <a:gd name="T4" fmla="*/ 16 w 82"/>
              <a:gd name="T5" fmla="*/ 32 h 49"/>
              <a:gd name="T6" fmla="*/ 16 w 82"/>
              <a:gd name="T7" fmla="*/ 27 h 49"/>
              <a:gd name="T8" fmla="*/ 16 w 82"/>
              <a:gd name="T9" fmla="*/ 22 h 49"/>
              <a:gd name="T10" fmla="*/ 22 w 82"/>
              <a:gd name="T11" fmla="*/ 16 h 49"/>
              <a:gd name="T12" fmla="*/ 27 w 82"/>
              <a:gd name="T13" fmla="*/ 11 h 49"/>
              <a:gd name="T14" fmla="*/ 32 w 82"/>
              <a:gd name="T15" fmla="*/ 5 h 49"/>
              <a:gd name="T16" fmla="*/ 43 w 82"/>
              <a:gd name="T17" fmla="*/ 0 h 49"/>
              <a:gd name="T18" fmla="*/ 43 w 82"/>
              <a:gd name="T19" fmla="*/ 5 h 49"/>
              <a:gd name="T20" fmla="*/ 38 w 82"/>
              <a:gd name="T21" fmla="*/ 11 h 49"/>
              <a:gd name="T22" fmla="*/ 49 w 82"/>
              <a:gd name="T23" fmla="*/ 11 h 49"/>
              <a:gd name="T24" fmla="*/ 54 w 82"/>
              <a:gd name="T25" fmla="*/ 16 h 49"/>
              <a:gd name="T26" fmla="*/ 60 w 82"/>
              <a:gd name="T27" fmla="*/ 22 h 49"/>
              <a:gd name="T28" fmla="*/ 65 w 82"/>
              <a:gd name="T29" fmla="*/ 22 h 49"/>
              <a:gd name="T30" fmla="*/ 71 w 82"/>
              <a:gd name="T31" fmla="*/ 27 h 49"/>
              <a:gd name="T32" fmla="*/ 65 w 82"/>
              <a:gd name="T33" fmla="*/ 27 h 49"/>
              <a:gd name="T34" fmla="*/ 65 w 82"/>
              <a:gd name="T35" fmla="*/ 32 h 49"/>
              <a:gd name="T36" fmla="*/ 76 w 82"/>
              <a:gd name="T37" fmla="*/ 32 h 49"/>
              <a:gd name="T38" fmla="*/ 82 w 82"/>
              <a:gd name="T39" fmla="*/ 38 h 49"/>
              <a:gd name="T40" fmla="*/ 76 w 82"/>
              <a:gd name="T41" fmla="*/ 38 h 49"/>
              <a:gd name="T42" fmla="*/ 71 w 82"/>
              <a:gd name="T43" fmla="*/ 38 h 49"/>
              <a:gd name="T44" fmla="*/ 65 w 82"/>
              <a:gd name="T45" fmla="*/ 43 h 49"/>
              <a:gd name="T46" fmla="*/ 60 w 82"/>
              <a:gd name="T47" fmla="*/ 38 h 49"/>
              <a:gd name="T48" fmla="*/ 54 w 82"/>
              <a:gd name="T49" fmla="*/ 38 h 49"/>
              <a:gd name="T50" fmla="*/ 49 w 82"/>
              <a:gd name="T51" fmla="*/ 38 h 49"/>
              <a:gd name="T52" fmla="*/ 54 w 82"/>
              <a:gd name="T53" fmla="*/ 32 h 49"/>
              <a:gd name="T54" fmla="*/ 49 w 82"/>
              <a:gd name="T55" fmla="*/ 32 h 49"/>
              <a:gd name="T56" fmla="*/ 43 w 82"/>
              <a:gd name="T57" fmla="*/ 32 h 49"/>
              <a:gd name="T58" fmla="*/ 38 w 82"/>
              <a:gd name="T59" fmla="*/ 38 h 49"/>
              <a:gd name="T60" fmla="*/ 32 w 82"/>
              <a:gd name="T61" fmla="*/ 38 h 49"/>
              <a:gd name="T62" fmla="*/ 22 w 82"/>
              <a:gd name="T63" fmla="*/ 43 h 49"/>
              <a:gd name="T64" fmla="*/ 16 w 82"/>
              <a:gd name="T65" fmla="*/ 49 h 49"/>
              <a:gd name="T66" fmla="*/ 11 w 82"/>
              <a:gd name="T67" fmla="*/ 43 h 49"/>
              <a:gd name="T68" fmla="*/ 16 w 82"/>
              <a:gd name="T69" fmla="*/ 38 h 49"/>
              <a:gd name="T70" fmla="*/ 11 w 82"/>
              <a:gd name="T71" fmla="*/ 38 h 49"/>
              <a:gd name="T72" fmla="*/ 5 w 82"/>
              <a:gd name="T73" fmla="*/ 38 h 49"/>
              <a:gd name="T74" fmla="*/ 0 w 82"/>
              <a:gd name="T75"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49">
                <a:moveTo>
                  <a:pt x="0" y="38"/>
                </a:moveTo>
                <a:lnTo>
                  <a:pt x="5" y="32"/>
                </a:lnTo>
                <a:lnTo>
                  <a:pt x="16" y="32"/>
                </a:lnTo>
                <a:lnTo>
                  <a:pt x="16" y="27"/>
                </a:lnTo>
                <a:lnTo>
                  <a:pt x="16" y="22"/>
                </a:lnTo>
                <a:lnTo>
                  <a:pt x="22" y="16"/>
                </a:lnTo>
                <a:lnTo>
                  <a:pt x="27" y="11"/>
                </a:lnTo>
                <a:lnTo>
                  <a:pt x="32" y="5"/>
                </a:lnTo>
                <a:lnTo>
                  <a:pt x="43" y="0"/>
                </a:lnTo>
                <a:lnTo>
                  <a:pt x="43" y="5"/>
                </a:lnTo>
                <a:lnTo>
                  <a:pt x="38" y="11"/>
                </a:lnTo>
                <a:lnTo>
                  <a:pt x="49" y="11"/>
                </a:lnTo>
                <a:lnTo>
                  <a:pt x="54" y="16"/>
                </a:lnTo>
                <a:lnTo>
                  <a:pt x="60" y="22"/>
                </a:lnTo>
                <a:lnTo>
                  <a:pt x="65" y="22"/>
                </a:lnTo>
                <a:lnTo>
                  <a:pt x="71" y="27"/>
                </a:lnTo>
                <a:lnTo>
                  <a:pt x="65" y="27"/>
                </a:lnTo>
                <a:lnTo>
                  <a:pt x="65" y="32"/>
                </a:lnTo>
                <a:lnTo>
                  <a:pt x="76" y="32"/>
                </a:lnTo>
                <a:lnTo>
                  <a:pt x="82" y="38"/>
                </a:lnTo>
                <a:lnTo>
                  <a:pt x="76" y="38"/>
                </a:lnTo>
                <a:lnTo>
                  <a:pt x="71" y="38"/>
                </a:lnTo>
                <a:lnTo>
                  <a:pt x="65" y="43"/>
                </a:lnTo>
                <a:lnTo>
                  <a:pt x="60" y="38"/>
                </a:lnTo>
                <a:lnTo>
                  <a:pt x="54" y="38"/>
                </a:lnTo>
                <a:lnTo>
                  <a:pt x="49" y="38"/>
                </a:lnTo>
                <a:lnTo>
                  <a:pt x="54" y="32"/>
                </a:lnTo>
                <a:lnTo>
                  <a:pt x="49" y="32"/>
                </a:lnTo>
                <a:lnTo>
                  <a:pt x="43" y="32"/>
                </a:lnTo>
                <a:lnTo>
                  <a:pt x="38" y="38"/>
                </a:lnTo>
                <a:lnTo>
                  <a:pt x="32" y="38"/>
                </a:lnTo>
                <a:lnTo>
                  <a:pt x="22" y="43"/>
                </a:lnTo>
                <a:lnTo>
                  <a:pt x="16" y="49"/>
                </a:lnTo>
                <a:lnTo>
                  <a:pt x="11" y="43"/>
                </a:lnTo>
                <a:lnTo>
                  <a:pt x="16" y="38"/>
                </a:lnTo>
                <a:lnTo>
                  <a:pt x="11" y="38"/>
                </a:lnTo>
                <a:lnTo>
                  <a:pt x="5" y="38"/>
                </a:lnTo>
                <a:lnTo>
                  <a:pt x="0" y="38"/>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93" name="Freeform 521">
            <a:extLst>
              <a:ext uri="{FF2B5EF4-FFF2-40B4-BE49-F238E27FC236}">
                <a16:creationId xmlns:a16="http://schemas.microsoft.com/office/drawing/2014/main" id="{6D701FAF-1E26-4211-A7E7-DF9F49430F2F}"/>
              </a:ext>
            </a:extLst>
          </p:cNvPr>
          <p:cNvSpPr>
            <a:spLocks/>
          </p:cNvSpPr>
          <p:nvPr/>
        </p:nvSpPr>
        <p:spPr bwMode="auto">
          <a:xfrm>
            <a:off x="3463127" y="2144544"/>
            <a:ext cx="24382" cy="11083"/>
          </a:xfrm>
          <a:custGeom>
            <a:avLst/>
            <a:gdLst>
              <a:gd name="T0" fmla="*/ 6 w 11"/>
              <a:gd name="T1" fmla="*/ 0 h 5"/>
              <a:gd name="T2" fmla="*/ 11 w 11"/>
              <a:gd name="T3" fmla="*/ 0 h 5"/>
              <a:gd name="T4" fmla="*/ 6 w 11"/>
              <a:gd name="T5" fmla="*/ 5 h 5"/>
              <a:gd name="T6" fmla="*/ 0 w 11"/>
              <a:gd name="T7" fmla="*/ 5 h 5"/>
              <a:gd name="T8" fmla="*/ 6 w 11"/>
              <a:gd name="T9" fmla="*/ 0 h 5"/>
            </a:gdLst>
            <a:ahLst/>
            <a:cxnLst>
              <a:cxn ang="0">
                <a:pos x="T0" y="T1"/>
              </a:cxn>
              <a:cxn ang="0">
                <a:pos x="T2" y="T3"/>
              </a:cxn>
              <a:cxn ang="0">
                <a:pos x="T4" y="T5"/>
              </a:cxn>
              <a:cxn ang="0">
                <a:pos x="T6" y="T7"/>
              </a:cxn>
              <a:cxn ang="0">
                <a:pos x="T8" y="T9"/>
              </a:cxn>
            </a:cxnLst>
            <a:rect l="0" t="0" r="r" b="b"/>
            <a:pathLst>
              <a:path w="11" h="5">
                <a:moveTo>
                  <a:pt x="6" y="0"/>
                </a:moveTo>
                <a:lnTo>
                  <a:pt x="11" y="0"/>
                </a:lnTo>
                <a:lnTo>
                  <a:pt x="6" y="5"/>
                </a:lnTo>
                <a:lnTo>
                  <a:pt x="0" y="5"/>
                </a:lnTo>
                <a:lnTo>
                  <a:pt x="6" y="0"/>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94" name="Freeform 522">
            <a:extLst>
              <a:ext uri="{FF2B5EF4-FFF2-40B4-BE49-F238E27FC236}">
                <a16:creationId xmlns:a16="http://schemas.microsoft.com/office/drawing/2014/main" id="{08ABCAEC-CEB8-40CA-B8AC-AE2DA5E9675D}"/>
              </a:ext>
            </a:extLst>
          </p:cNvPr>
          <p:cNvSpPr>
            <a:spLocks/>
          </p:cNvSpPr>
          <p:nvPr/>
        </p:nvSpPr>
        <p:spPr bwMode="auto">
          <a:xfrm>
            <a:off x="3525189" y="1732276"/>
            <a:ext cx="59846" cy="13299"/>
          </a:xfrm>
          <a:custGeom>
            <a:avLst/>
            <a:gdLst>
              <a:gd name="T0" fmla="*/ 0 w 27"/>
              <a:gd name="T1" fmla="*/ 0 h 6"/>
              <a:gd name="T2" fmla="*/ 11 w 27"/>
              <a:gd name="T3" fmla="*/ 0 h 6"/>
              <a:gd name="T4" fmla="*/ 21 w 27"/>
              <a:gd name="T5" fmla="*/ 0 h 6"/>
              <a:gd name="T6" fmla="*/ 27 w 27"/>
              <a:gd name="T7" fmla="*/ 0 h 6"/>
              <a:gd name="T8" fmla="*/ 16 w 27"/>
              <a:gd name="T9" fmla="*/ 6 h 6"/>
              <a:gd name="T10" fmla="*/ 11 w 27"/>
              <a:gd name="T11" fmla="*/ 6 h 6"/>
              <a:gd name="T12" fmla="*/ 0 w 27"/>
              <a:gd name="T13" fmla="*/ 6 h 6"/>
              <a:gd name="T14" fmla="*/ 0 w 27"/>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6">
                <a:moveTo>
                  <a:pt x="0" y="0"/>
                </a:moveTo>
                <a:lnTo>
                  <a:pt x="11" y="0"/>
                </a:lnTo>
                <a:lnTo>
                  <a:pt x="21" y="0"/>
                </a:lnTo>
                <a:lnTo>
                  <a:pt x="27" y="0"/>
                </a:lnTo>
                <a:lnTo>
                  <a:pt x="16" y="6"/>
                </a:lnTo>
                <a:lnTo>
                  <a:pt x="11" y="6"/>
                </a:lnTo>
                <a:lnTo>
                  <a:pt x="0" y="6"/>
                </a:lnTo>
                <a:lnTo>
                  <a:pt x="0" y="0"/>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95" name="Freeform 525">
            <a:extLst>
              <a:ext uri="{FF2B5EF4-FFF2-40B4-BE49-F238E27FC236}">
                <a16:creationId xmlns:a16="http://schemas.microsoft.com/office/drawing/2014/main" id="{DB4A4078-9722-4680-931E-8785A2424BEB}"/>
              </a:ext>
            </a:extLst>
          </p:cNvPr>
          <p:cNvSpPr>
            <a:spLocks/>
          </p:cNvSpPr>
          <p:nvPr/>
        </p:nvSpPr>
        <p:spPr bwMode="auto">
          <a:xfrm>
            <a:off x="3487508" y="2144544"/>
            <a:ext cx="24382" cy="11083"/>
          </a:xfrm>
          <a:custGeom>
            <a:avLst/>
            <a:gdLst>
              <a:gd name="T0" fmla="*/ 0 w 11"/>
              <a:gd name="T1" fmla="*/ 0 h 5"/>
              <a:gd name="T2" fmla="*/ 6 w 11"/>
              <a:gd name="T3" fmla="*/ 0 h 5"/>
              <a:gd name="T4" fmla="*/ 6 w 11"/>
              <a:gd name="T5" fmla="*/ 5 h 5"/>
              <a:gd name="T6" fmla="*/ 11 w 11"/>
              <a:gd name="T7" fmla="*/ 5 h 5"/>
              <a:gd name="T8" fmla="*/ 6 w 11"/>
              <a:gd name="T9" fmla="*/ 5 h 5"/>
              <a:gd name="T10" fmla="*/ 0 w 11"/>
              <a:gd name="T11" fmla="*/ 5 h 5"/>
              <a:gd name="T12" fmla="*/ 0 w 11"/>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1" h="5">
                <a:moveTo>
                  <a:pt x="0" y="0"/>
                </a:moveTo>
                <a:lnTo>
                  <a:pt x="6" y="0"/>
                </a:lnTo>
                <a:lnTo>
                  <a:pt x="6" y="5"/>
                </a:lnTo>
                <a:lnTo>
                  <a:pt x="11" y="5"/>
                </a:lnTo>
                <a:lnTo>
                  <a:pt x="6" y="5"/>
                </a:lnTo>
                <a:lnTo>
                  <a:pt x="0" y="5"/>
                </a:lnTo>
                <a:lnTo>
                  <a:pt x="0" y="0"/>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96" name="Freeform 527">
            <a:extLst>
              <a:ext uri="{FF2B5EF4-FFF2-40B4-BE49-F238E27FC236}">
                <a16:creationId xmlns:a16="http://schemas.microsoft.com/office/drawing/2014/main" id="{9DB4C9CF-FEA8-477F-B99A-D66F7CAED633}"/>
              </a:ext>
            </a:extLst>
          </p:cNvPr>
          <p:cNvSpPr>
            <a:spLocks/>
          </p:cNvSpPr>
          <p:nvPr/>
        </p:nvSpPr>
        <p:spPr bwMode="auto">
          <a:xfrm>
            <a:off x="3620497" y="1769956"/>
            <a:ext cx="13299" cy="11083"/>
          </a:xfrm>
          <a:custGeom>
            <a:avLst/>
            <a:gdLst>
              <a:gd name="T0" fmla="*/ 0 w 6"/>
              <a:gd name="T1" fmla="*/ 0 h 5"/>
              <a:gd name="T2" fmla="*/ 6 w 6"/>
              <a:gd name="T3" fmla="*/ 0 h 5"/>
              <a:gd name="T4" fmla="*/ 6 w 6"/>
              <a:gd name="T5" fmla="*/ 5 h 5"/>
              <a:gd name="T6" fmla="*/ 0 w 6"/>
              <a:gd name="T7" fmla="*/ 0 h 5"/>
            </a:gdLst>
            <a:ahLst/>
            <a:cxnLst>
              <a:cxn ang="0">
                <a:pos x="T0" y="T1"/>
              </a:cxn>
              <a:cxn ang="0">
                <a:pos x="T2" y="T3"/>
              </a:cxn>
              <a:cxn ang="0">
                <a:pos x="T4" y="T5"/>
              </a:cxn>
              <a:cxn ang="0">
                <a:pos x="T6" y="T7"/>
              </a:cxn>
            </a:cxnLst>
            <a:rect l="0" t="0" r="r" b="b"/>
            <a:pathLst>
              <a:path w="6" h="5">
                <a:moveTo>
                  <a:pt x="0" y="0"/>
                </a:moveTo>
                <a:lnTo>
                  <a:pt x="6" y="0"/>
                </a:lnTo>
                <a:lnTo>
                  <a:pt x="6" y="5"/>
                </a:lnTo>
                <a:lnTo>
                  <a:pt x="0" y="0"/>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97" name="Freeform 528">
            <a:extLst>
              <a:ext uri="{FF2B5EF4-FFF2-40B4-BE49-F238E27FC236}">
                <a16:creationId xmlns:a16="http://schemas.microsoft.com/office/drawing/2014/main" id="{7686585C-EE20-412D-8409-31A56F695C5E}"/>
              </a:ext>
            </a:extLst>
          </p:cNvPr>
          <p:cNvSpPr>
            <a:spLocks/>
          </p:cNvSpPr>
          <p:nvPr/>
        </p:nvSpPr>
        <p:spPr bwMode="auto">
          <a:xfrm>
            <a:off x="3620497" y="1732276"/>
            <a:ext cx="37681" cy="13299"/>
          </a:xfrm>
          <a:custGeom>
            <a:avLst/>
            <a:gdLst>
              <a:gd name="T0" fmla="*/ 0 w 17"/>
              <a:gd name="T1" fmla="*/ 6 h 6"/>
              <a:gd name="T2" fmla="*/ 6 w 17"/>
              <a:gd name="T3" fmla="*/ 0 h 6"/>
              <a:gd name="T4" fmla="*/ 11 w 17"/>
              <a:gd name="T5" fmla="*/ 0 h 6"/>
              <a:gd name="T6" fmla="*/ 17 w 17"/>
              <a:gd name="T7" fmla="*/ 6 h 6"/>
              <a:gd name="T8" fmla="*/ 0 w 17"/>
              <a:gd name="T9" fmla="*/ 6 h 6"/>
            </a:gdLst>
            <a:ahLst/>
            <a:cxnLst>
              <a:cxn ang="0">
                <a:pos x="T0" y="T1"/>
              </a:cxn>
              <a:cxn ang="0">
                <a:pos x="T2" y="T3"/>
              </a:cxn>
              <a:cxn ang="0">
                <a:pos x="T4" y="T5"/>
              </a:cxn>
              <a:cxn ang="0">
                <a:pos x="T6" y="T7"/>
              </a:cxn>
              <a:cxn ang="0">
                <a:pos x="T8" y="T9"/>
              </a:cxn>
            </a:cxnLst>
            <a:rect l="0" t="0" r="r" b="b"/>
            <a:pathLst>
              <a:path w="17" h="6">
                <a:moveTo>
                  <a:pt x="0" y="6"/>
                </a:moveTo>
                <a:lnTo>
                  <a:pt x="6" y="0"/>
                </a:lnTo>
                <a:lnTo>
                  <a:pt x="11" y="0"/>
                </a:lnTo>
                <a:lnTo>
                  <a:pt x="17" y="6"/>
                </a:lnTo>
                <a:lnTo>
                  <a:pt x="0" y="6"/>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98" name="Freeform 529">
            <a:extLst>
              <a:ext uri="{FF2B5EF4-FFF2-40B4-BE49-F238E27FC236}">
                <a16:creationId xmlns:a16="http://schemas.microsoft.com/office/drawing/2014/main" id="{1429918D-627E-49BD-8AD8-44BE2484C0FB}"/>
              </a:ext>
            </a:extLst>
          </p:cNvPr>
          <p:cNvSpPr>
            <a:spLocks/>
          </p:cNvSpPr>
          <p:nvPr/>
        </p:nvSpPr>
        <p:spPr bwMode="auto">
          <a:xfrm>
            <a:off x="3476426" y="1756657"/>
            <a:ext cx="350205" cy="97526"/>
          </a:xfrm>
          <a:custGeom>
            <a:avLst/>
            <a:gdLst>
              <a:gd name="T0" fmla="*/ 5 w 158"/>
              <a:gd name="T1" fmla="*/ 0 h 44"/>
              <a:gd name="T2" fmla="*/ 27 w 158"/>
              <a:gd name="T3" fmla="*/ 0 h 44"/>
              <a:gd name="T4" fmla="*/ 38 w 158"/>
              <a:gd name="T5" fmla="*/ 0 h 44"/>
              <a:gd name="T6" fmla="*/ 49 w 158"/>
              <a:gd name="T7" fmla="*/ 6 h 44"/>
              <a:gd name="T8" fmla="*/ 60 w 158"/>
              <a:gd name="T9" fmla="*/ 6 h 44"/>
              <a:gd name="T10" fmla="*/ 71 w 158"/>
              <a:gd name="T11" fmla="*/ 11 h 44"/>
              <a:gd name="T12" fmla="*/ 54 w 158"/>
              <a:gd name="T13" fmla="*/ 17 h 44"/>
              <a:gd name="T14" fmla="*/ 49 w 158"/>
              <a:gd name="T15" fmla="*/ 17 h 44"/>
              <a:gd name="T16" fmla="*/ 60 w 158"/>
              <a:gd name="T17" fmla="*/ 22 h 44"/>
              <a:gd name="T18" fmla="*/ 65 w 158"/>
              <a:gd name="T19" fmla="*/ 27 h 44"/>
              <a:gd name="T20" fmla="*/ 71 w 158"/>
              <a:gd name="T21" fmla="*/ 27 h 44"/>
              <a:gd name="T22" fmla="*/ 87 w 158"/>
              <a:gd name="T23" fmla="*/ 27 h 44"/>
              <a:gd name="T24" fmla="*/ 109 w 158"/>
              <a:gd name="T25" fmla="*/ 22 h 44"/>
              <a:gd name="T26" fmla="*/ 125 w 158"/>
              <a:gd name="T27" fmla="*/ 22 h 44"/>
              <a:gd name="T28" fmla="*/ 142 w 158"/>
              <a:gd name="T29" fmla="*/ 22 h 44"/>
              <a:gd name="T30" fmla="*/ 158 w 158"/>
              <a:gd name="T31" fmla="*/ 27 h 44"/>
              <a:gd name="T32" fmla="*/ 152 w 158"/>
              <a:gd name="T33" fmla="*/ 33 h 44"/>
              <a:gd name="T34" fmla="*/ 142 w 158"/>
              <a:gd name="T35" fmla="*/ 38 h 44"/>
              <a:gd name="T36" fmla="*/ 125 w 158"/>
              <a:gd name="T37" fmla="*/ 44 h 44"/>
              <a:gd name="T38" fmla="*/ 109 w 158"/>
              <a:gd name="T39" fmla="*/ 38 h 44"/>
              <a:gd name="T40" fmla="*/ 92 w 158"/>
              <a:gd name="T41" fmla="*/ 38 h 44"/>
              <a:gd name="T42" fmla="*/ 82 w 158"/>
              <a:gd name="T43" fmla="*/ 38 h 44"/>
              <a:gd name="T44" fmla="*/ 71 w 158"/>
              <a:gd name="T45" fmla="*/ 38 h 44"/>
              <a:gd name="T46" fmla="*/ 60 w 158"/>
              <a:gd name="T47" fmla="*/ 38 h 44"/>
              <a:gd name="T48" fmla="*/ 54 w 158"/>
              <a:gd name="T49" fmla="*/ 38 h 44"/>
              <a:gd name="T50" fmla="*/ 38 w 158"/>
              <a:gd name="T51" fmla="*/ 38 h 44"/>
              <a:gd name="T52" fmla="*/ 27 w 158"/>
              <a:gd name="T53" fmla="*/ 38 h 44"/>
              <a:gd name="T54" fmla="*/ 27 w 158"/>
              <a:gd name="T55" fmla="*/ 27 h 44"/>
              <a:gd name="T56" fmla="*/ 38 w 158"/>
              <a:gd name="T57" fmla="*/ 17 h 44"/>
              <a:gd name="T58" fmla="*/ 38 w 158"/>
              <a:gd name="T59" fmla="*/ 17 h 44"/>
              <a:gd name="T60" fmla="*/ 27 w 158"/>
              <a:gd name="T61" fmla="*/ 11 h 44"/>
              <a:gd name="T62" fmla="*/ 11 w 158"/>
              <a:gd name="T63" fmla="*/ 11 h 44"/>
              <a:gd name="T64" fmla="*/ 5 w 158"/>
              <a:gd name="T65" fmla="*/ 11 h 44"/>
              <a:gd name="T66" fmla="*/ 0 w 158"/>
              <a:gd name="T67"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8" h="44">
                <a:moveTo>
                  <a:pt x="0" y="6"/>
                </a:moveTo>
                <a:lnTo>
                  <a:pt x="5" y="0"/>
                </a:lnTo>
                <a:lnTo>
                  <a:pt x="16" y="0"/>
                </a:lnTo>
                <a:lnTo>
                  <a:pt x="27" y="0"/>
                </a:lnTo>
                <a:lnTo>
                  <a:pt x="33" y="0"/>
                </a:lnTo>
                <a:lnTo>
                  <a:pt x="38" y="0"/>
                </a:lnTo>
                <a:lnTo>
                  <a:pt x="38" y="6"/>
                </a:lnTo>
                <a:lnTo>
                  <a:pt x="49" y="6"/>
                </a:lnTo>
                <a:lnTo>
                  <a:pt x="54" y="6"/>
                </a:lnTo>
                <a:lnTo>
                  <a:pt x="60" y="6"/>
                </a:lnTo>
                <a:lnTo>
                  <a:pt x="60" y="11"/>
                </a:lnTo>
                <a:lnTo>
                  <a:pt x="71" y="11"/>
                </a:lnTo>
                <a:lnTo>
                  <a:pt x="65" y="17"/>
                </a:lnTo>
                <a:lnTo>
                  <a:pt x="54" y="17"/>
                </a:lnTo>
                <a:lnTo>
                  <a:pt x="49" y="11"/>
                </a:lnTo>
                <a:lnTo>
                  <a:pt x="49" y="17"/>
                </a:lnTo>
                <a:lnTo>
                  <a:pt x="60" y="17"/>
                </a:lnTo>
                <a:lnTo>
                  <a:pt x="60" y="22"/>
                </a:lnTo>
                <a:lnTo>
                  <a:pt x="65" y="22"/>
                </a:lnTo>
                <a:lnTo>
                  <a:pt x="65" y="27"/>
                </a:lnTo>
                <a:lnTo>
                  <a:pt x="71" y="22"/>
                </a:lnTo>
                <a:lnTo>
                  <a:pt x="71" y="27"/>
                </a:lnTo>
                <a:lnTo>
                  <a:pt x="82" y="22"/>
                </a:lnTo>
                <a:lnTo>
                  <a:pt x="87" y="27"/>
                </a:lnTo>
                <a:lnTo>
                  <a:pt x="103" y="22"/>
                </a:lnTo>
                <a:lnTo>
                  <a:pt x="109" y="22"/>
                </a:lnTo>
                <a:lnTo>
                  <a:pt x="120" y="22"/>
                </a:lnTo>
                <a:lnTo>
                  <a:pt x="125" y="22"/>
                </a:lnTo>
                <a:lnTo>
                  <a:pt x="136" y="22"/>
                </a:lnTo>
                <a:lnTo>
                  <a:pt x="142" y="22"/>
                </a:lnTo>
                <a:lnTo>
                  <a:pt x="152" y="22"/>
                </a:lnTo>
                <a:lnTo>
                  <a:pt x="158" y="27"/>
                </a:lnTo>
                <a:lnTo>
                  <a:pt x="147" y="33"/>
                </a:lnTo>
                <a:lnTo>
                  <a:pt x="152" y="33"/>
                </a:lnTo>
                <a:lnTo>
                  <a:pt x="147" y="33"/>
                </a:lnTo>
                <a:lnTo>
                  <a:pt x="142" y="38"/>
                </a:lnTo>
                <a:lnTo>
                  <a:pt x="131" y="38"/>
                </a:lnTo>
                <a:lnTo>
                  <a:pt x="125" y="44"/>
                </a:lnTo>
                <a:lnTo>
                  <a:pt x="114" y="38"/>
                </a:lnTo>
                <a:lnTo>
                  <a:pt x="109" y="38"/>
                </a:lnTo>
                <a:lnTo>
                  <a:pt x="98" y="38"/>
                </a:lnTo>
                <a:lnTo>
                  <a:pt x="92" y="38"/>
                </a:lnTo>
                <a:lnTo>
                  <a:pt x="87" y="38"/>
                </a:lnTo>
                <a:lnTo>
                  <a:pt x="82" y="38"/>
                </a:lnTo>
                <a:lnTo>
                  <a:pt x="76" y="44"/>
                </a:lnTo>
                <a:lnTo>
                  <a:pt x="71" y="38"/>
                </a:lnTo>
                <a:lnTo>
                  <a:pt x="65" y="44"/>
                </a:lnTo>
                <a:lnTo>
                  <a:pt x="60" y="38"/>
                </a:lnTo>
                <a:lnTo>
                  <a:pt x="60" y="33"/>
                </a:lnTo>
                <a:lnTo>
                  <a:pt x="54" y="38"/>
                </a:lnTo>
                <a:lnTo>
                  <a:pt x="49" y="38"/>
                </a:lnTo>
                <a:lnTo>
                  <a:pt x="38" y="38"/>
                </a:lnTo>
                <a:lnTo>
                  <a:pt x="33" y="38"/>
                </a:lnTo>
                <a:lnTo>
                  <a:pt x="27" y="38"/>
                </a:lnTo>
                <a:lnTo>
                  <a:pt x="33" y="33"/>
                </a:lnTo>
                <a:lnTo>
                  <a:pt x="27" y="27"/>
                </a:lnTo>
                <a:lnTo>
                  <a:pt x="38" y="22"/>
                </a:lnTo>
                <a:lnTo>
                  <a:pt x="38" y="17"/>
                </a:lnTo>
                <a:lnTo>
                  <a:pt x="33" y="17"/>
                </a:lnTo>
                <a:lnTo>
                  <a:pt x="38" y="17"/>
                </a:lnTo>
                <a:lnTo>
                  <a:pt x="33" y="11"/>
                </a:lnTo>
                <a:lnTo>
                  <a:pt x="27" y="11"/>
                </a:lnTo>
                <a:lnTo>
                  <a:pt x="16" y="11"/>
                </a:lnTo>
                <a:lnTo>
                  <a:pt x="11" y="11"/>
                </a:lnTo>
                <a:lnTo>
                  <a:pt x="16" y="11"/>
                </a:lnTo>
                <a:lnTo>
                  <a:pt x="5" y="11"/>
                </a:lnTo>
                <a:lnTo>
                  <a:pt x="11" y="6"/>
                </a:lnTo>
                <a:lnTo>
                  <a:pt x="0" y="6"/>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99" name="Freeform 531">
            <a:extLst>
              <a:ext uri="{FF2B5EF4-FFF2-40B4-BE49-F238E27FC236}">
                <a16:creationId xmlns:a16="http://schemas.microsoft.com/office/drawing/2014/main" id="{C777C00A-90C3-4AB2-AB30-C0EA5BA6E938}"/>
              </a:ext>
            </a:extLst>
          </p:cNvPr>
          <p:cNvSpPr>
            <a:spLocks/>
          </p:cNvSpPr>
          <p:nvPr/>
        </p:nvSpPr>
        <p:spPr bwMode="auto">
          <a:xfrm>
            <a:off x="3585033" y="1599287"/>
            <a:ext cx="217216" cy="121908"/>
          </a:xfrm>
          <a:custGeom>
            <a:avLst/>
            <a:gdLst>
              <a:gd name="T0" fmla="*/ 0 w 98"/>
              <a:gd name="T1" fmla="*/ 28 h 55"/>
              <a:gd name="T2" fmla="*/ 0 w 98"/>
              <a:gd name="T3" fmla="*/ 22 h 55"/>
              <a:gd name="T4" fmla="*/ 16 w 98"/>
              <a:gd name="T5" fmla="*/ 22 h 55"/>
              <a:gd name="T6" fmla="*/ 5 w 98"/>
              <a:gd name="T7" fmla="*/ 22 h 55"/>
              <a:gd name="T8" fmla="*/ 0 w 98"/>
              <a:gd name="T9" fmla="*/ 17 h 55"/>
              <a:gd name="T10" fmla="*/ 16 w 98"/>
              <a:gd name="T11" fmla="*/ 17 h 55"/>
              <a:gd name="T12" fmla="*/ 11 w 98"/>
              <a:gd name="T13" fmla="*/ 17 h 55"/>
              <a:gd name="T14" fmla="*/ 22 w 98"/>
              <a:gd name="T15" fmla="*/ 17 h 55"/>
              <a:gd name="T16" fmla="*/ 33 w 98"/>
              <a:gd name="T17" fmla="*/ 17 h 55"/>
              <a:gd name="T18" fmla="*/ 22 w 98"/>
              <a:gd name="T19" fmla="*/ 11 h 55"/>
              <a:gd name="T20" fmla="*/ 27 w 98"/>
              <a:gd name="T21" fmla="*/ 6 h 55"/>
              <a:gd name="T22" fmla="*/ 43 w 98"/>
              <a:gd name="T23" fmla="*/ 6 h 55"/>
              <a:gd name="T24" fmla="*/ 38 w 98"/>
              <a:gd name="T25" fmla="*/ 0 h 55"/>
              <a:gd name="T26" fmla="*/ 54 w 98"/>
              <a:gd name="T27" fmla="*/ 6 h 55"/>
              <a:gd name="T28" fmla="*/ 60 w 98"/>
              <a:gd name="T29" fmla="*/ 11 h 55"/>
              <a:gd name="T30" fmla="*/ 65 w 98"/>
              <a:gd name="T31" fmla="*/ 11 h 55"/>
              <a:gd name="T32" fmla="*/ 60 w 98"/>
              <a:gd name="T33" fmla="*/ 17 h 55"/>
              <a:gd name="T34" fmla="*/ 71 w 98"/>
              <a:gd name="T35" fmla="*/ 17 h 55"/>
              <a:gd name="T36" fmla="*/ 71 w 98"/>
              <a:gd name="T37" fmla="*/ 22 h 55"/>
              <a:gd name="T38" fmla="*/ 87 w 98"/>
              <a:gd name="T39" fmla="*/ 17 h 55"/>
              <a:gd name="T40" fmla="*/ 87 w 98"/>
              <a:gd name="T41" fmla="*/ 22 h 55"/>
              <a:gd name="T42" fmla="*/ 87 w 98"/>
              <a:gd name="T43" fmla="*/ 28 h 55"/>
              <a:gd name="T44" fmla="*/ 82 w 98"/>
              <a:gd name="T45" fmla="*/ 28 h 55"/>
              <a:gd name="T46" fmla="*/ 98 w 98"/>
              <a:gd name="T47" fmla="*/ 33 h 55"/>
              <a:gd name="T48" fmla="*/ 98 w 98"/>
              <a:gd name="T49" fmla="*/ 38 h 55"/>
              <a:gd name="T50" fmla="*/ 82 w 98"/>
              <a:gd name="T51" fmla="*/ 38 h 55"/>
              <a:gd name="T52" fmla="*/ 76 w 98"/>
              <a:gd name="T53" fmla="*/ 38 h 55"/>
              <a:gd name="T54" fmla="*/ 65 w 98"/>
              <a:gd name="T55" fmla="*/ 44 h 55"/>
              <a:gd name="T56" fmla="*/ 60 w 98"/>
              <a:gd name="T57" fmla="*/ 49 h 55"/>
              <a:gd name="T58" fmla="*/ 54 w 98"/>
              <a:gd name="T59" fmla="*/ 44 h 55"/>
              <a:gd name="T60" fmla="*/ 54 w 98"/>
              <a:gd name="T61" fmla="*/ 49 h 55"/>
              <a:gd name="T62" fmla="*/ 49 w 98"/>
              <a:gd name="T63" fmla="*/ 55 h 55"/>
              <a:gd name="T64" fmla="*/ 43 w 98"/>
              <a:gd name="T65" fmla="*/ 49 h 55"/>
              <a:gd name="T66" fmla="*/ 43 w 98"/>
              <a:gd name="T67" fmla="*/ 44 h 55"/>
              <a:gd name="T68" fmla="*/ 43 w 98"/>
              <a:gd name="T69" fmla="*/ 49 h 55"/>
              <a:gd name="T70" fmla="*/ 43 w 98"/>
              <a:gd name="T71" fmla="*/ 55 h 55"/>
              <a:gd name="T72" fmla="*/ 38 w 98"/>
              <a:gd name="T73" fmla="*/ 49 h 55"/>
              <a:gd name="T74" fmla="*/ 33 w 98"/>
              <a:gd name="T75" fmla="*/ 55 h 55"/>
              <a:gd name="T76" fmla="*/ 16 w 98"/>
              <a:gd name="T77" fmla="*/ 55 h 55"/>
              <a:gd name="T78" fmla="*/ 16 w 98"/>
              <a:gd name="T79" fmla="*/ 49 h 55"/>
              <a:gd name="T80" fmla="*/ 27 w 98"/>
              <a:gd name="T81" fmla="*/ 49 h 55"/>
              <a:gd name="T82" fmla="*/ 11 w 98"/>
              <a:gd name="T83" fmla="*/ 49 h 55"/>
              <a:gd name="T84" fmla="*/ 16 w 98"/>
              <a:gd name="T85" fmla="*/ 44 h 55"/>
              <a:gd name="T86" fmla="*/ 5 w 98"/>
              <a:gd name="T87" fmla="*/ 38 h 55"/>
              <a:gd name="T88" fmla="*/ 22 w 98"/>
              <a:gd name="T89" fmla="*/ 38 h 55"/>
              <a:gd name="T90" fmla="*/ 27 w 98"/>
              <a:gd name="T91" fmla="*/ 33 h 55"/>
              <a:gd name="T92" fmla="*/ 11 w 98"/>
              <a:gd name="T93" fmla="*/ 33 h 55"/>
              <a:gd name="T94" fmla="*/ 5 w 98"/>
              <a:gd name="T95" fmla="*/ 38 h 55"/>
              <a:gd name="T96" fmla="*/ 0 w 98"/>
              <a:gd name="T97" fmla="*/ 33 h 55"/>
              <a:gd name="T98" fmla="*/ 0 w 98"/>
              <a:gd name="T99"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 h="55">
                <a:moveTo>
                  <a:pt x="0" y="28"/>
                </a:moveTo>
                <a:lnTo>
                  <a:pt x="0" y="22"/>
                </a:lnTo>
                <a:lnTo>
                  <a:pt x="16" y="22"/>
                </a:lnTo>
                <a:lnTo>
                  <a:pt x="5" y="22"/>
                </a:lnTo>
                <a:lnTo>
                  <a:pt x="0" y="17"/>
                </a:lnTo>
                <a:lnTo>
                  <a:pt x="16" y="17"/>
                </a:lnTo>
                <a:lnTo>
                  <a:pt x="11" y="17"/>
                </a:lnTo>
                <a:lnTo>
                  <a:pt x="22" y="17"/>
                </a:lnTo>
                <a:lnTo>
                  <a:pt x="33" y="17"/>
                </a:lnTo>
                <a:lnTo>
                  <a:pt x="22" y="11"/>
                </a:lnTo>
                <a:lnTo>
                  <a:pt x="27" y="6"/>
                </a:lnTo>
                <a:lnTo>
                  <a:pt x="43" y="6"/>
                </a:lnTo>
                <a:lnTo>
                  <a:pt x="38" y="0"/>
                </a:lnTo>
                <a:lnTo>
                  <a:pt x="54" y="6"/>
                </a:lnTo>
                <a:lnTo>
                  <a:pt x="60" y="11"/>
                </a:lnTo>
                <a:lnTo>
                  <a:pt x="65" y="11"/>
                </a:lnTo>
                <a:lnTo>
                  <a:pt x="60" y="17"/>
                </a:lnTo>
                <a:lnTo>
                  <a:pt x="71" y="17"/>
                </a:lnTo>
                <a:lnTo>
                  <a:pt x="71" y="22"/>
                </a:lnTo>
                <a:lnTo>
                  <a:pt x="87" y="17"/>
                </a:lnTo>
                <a:lnTo>
                  <a:pt x="87" y="22"/>
                </a:lnTo>
                <a:lnTo>
                  <a:pt x="87" y="28"/>
                </a:lnTo>
                <a:lnTo>
                  <a:pt x="82" y="28"/>
                </a:lnTo>
                <a:lnTo>
                  <a:pt x="98" y="33"/>
                </a:lnTo>
                <a:lnTo>
                  <a:pt x="98" y="38"/>
                </a:lnTo>
                <a:lnTo>
                  <a:pt x="82" y="38"/>
                </a:lnTo>
                <a:lnTo>
                  <a:pt x="76" y="38"/>
                </a:lnTo>
                <a:lnTo>
                  <a:pt x="65" y="44"/>
                </a:lnTo>
                <a:lnTo>
                  <a:pt x="60" y="49"/>
                </a:lnTo>
                <a:lnTo>
                  <a:pt x="54" y="44"/>
                </a:lnTo>
                <a:lnTo>
                  <a:pt x="54" y="49"/>
                </a:lnTo>
                <a:lnTo>
                  <a:pt x="49" y="55"/>
                </a:lnTo>
                <a:lnTo>
                  <a:pt x="43" y="49"/>
                </a:lnTo>
                <a:lnTo>
                  <a:pt x="43" y="44"/>
                </a:lnTo>
                <a:lnTo>
                  <a:pt x="43" y="49"/>
                </a:lnTo>
                <a:lnTo>
                  <a:pt x="43" y="55"/>
                </a:lnTo>
                <a:lnTo>
                  <a:pt x="38" y="49"/>
                </a:lnTo>
                <a:lnTo>
                  <a:pt x="33" y="55"/>
                </a:lnTo>
                <a:lnTo>
                  <a:pt x="16" y="55"/>
                </a:lnTo>
                <a:lnTo>
                  <a:pt x="16" y="49"/>
                </a:lnTo>
                <a:lnTo>
                  <a:pt x="27" y="49"/>
                </a:lnTo>
                <a:lnTo>
                  <a:pt x="11" y="49"/>
                </a:lnTo>
                <a:lnTo>
                  <a:pt x="16" y="44"/>
                </a:lnTo>
                <a:lnTo>
                  <a:pt x="5" y="38"/>
                </a:lnTo>
                <a:lnTo>
                  <a:pt x="22" y="38"/>
                </a:lnTo>
                <a:lnTo>
                  <a:pt x="27" y="33"/>
                </a:lnTo>
                <a:lnTo>
                  <a:pt x="11" y="33"/>
                </a:lnTo>
                <a:lnTo>
                  <a:pt x="5" y="38"/>
                </a:lnTo>
                <a:lnTo>
                  <a:pt x="0" y="33"/>
                </a:lnTo>
                <a:lnTo>
                  <a:pt x="0" y="28"/>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00" name="Freeform 533">
            <a:extLst>
              <a:ext uri="{FF2B5EF4-FFF2-40B4-BE49-F238E27FC236}">
                <a16:creationId xmlns:a16="http://schemas.microsoft.com/office/drawing/2014/main" id="{88074F81-2602-4A08-BD0F-AA0E6ADC7B4B}"/>
              </a:ext>
            </a:extLst>
          </p:cNvPr>
          <p:cNvSpPr>
            <a:spLocks/>
          </p:cNvSpPr>
          <p:nvPr/>
        </p:nvSpPr>
        <p:spPr bwMode="auto">
          <a:xfrm>
            <a:off x="3669260" y="2011554"/>
            <a:ext cx="24382" cy="11083"/>
          </a:xfrm>
          <a:custGeom>
            <a:avLst/>
            <a:gdLst>
              <a:gd name="T0" fmla="*/ 0 w 11"/>
              <a:gd name="T1" fmla="*/ 0 h 5"/>
              <a:gd name="T2" fmla="*/ 11 w 11"/>
              <a:gd name="T3" fmla="*/ 0 h 5"/>
              <a:gd name="T4" fmla="*/ 5 w 11"/>
              <a:gd name="T5" fmla="*/ 5 h 5"/>
              <a:gd name="T6" fmla="*/ 0 w 11"/>
              <a:gd name="T7" fmla="*/ 0 h 5"/>
            </a:gdLst>
            <a:ahLst/>
            <a:cxnLst>
              <a:cxn ang="0">
                <a:pos x="T0" y="T1"/>
              </a:cxn>
              <a:cxn ang="0">
                <a:pos x="T2" y="T3"/>
              </a:cxn>
              <a:cxn ang="0">
                <a:pos x="T4" y="T5"/>
              </a:cxn>
              <a:cxn ang="0">
                <a:pos x="T6" y="T7"/>
              </a:cxn>
            </a:cxnLst>
            <a:rect l="0" t="0" r="r" b="b"/>
            <a:pathLst>
              <a:path w="11" h="5">
                <a:moveTo>
                  <a:pt x="0" y="0"/>
                </a:moveTo>
                <a:lnTo>
                  <a:pt x="11" y="0"/>
                </a:lnTo>
                <a:lnTo>
                  <a:pt x="5" y="5"/>
                </a:lnTo>
                <a:lnTo>
                  <a:pt x="0" y="0"/>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01" name="Freeform 534">
            <a:extLst>
              <a:ext uri="{FF2B5EF4-FFF2-40B4-BE49-F238E27FC236}">
                <a16:creationId xmlns:a16="http://schemas.microsoft.com/office/drawing/2014/main" id="{C9A22439-8327-410B-81C0-B555937133FA}"/>
              </a:ext>
            </a:extLst>
          </p:cNvPr>
          <p:cNvSpPr>
            <a:spLocks/>
          </p:cNvSpPr>
          <p:nvPr/>
        </p:nvSpPr>
        <p:spPr bwMode="auto">
          <a:xfrm>
            <a:off x="3680343" y="2022636"/>
            <a:ext cx="37681" cy="24382"/>
          </a:xfrm>
          <a:custGeom>
            <a:avLst/>
            <a:gdLst>
              <a:gd name="T0" fmla="*/ 0 w 17"/>
              <a:gd name="T1" fmla="*/ 11 h 11"/>
              <a:gd name="T2" fmla="*/ 0 w 17"/>
              <a:gd name="T3" fmla="*/ 6 h 11"/>
              <a:gd name="T4" fmla="*/ 11 w 17"/>
              <a:gd name="T5" fmla="*/ 0 h 11"/>
              <a:gd name="T6" fmla="*/ 17 w 17"/>
              <a:gd name="T7" fmla="*/ 0 h 11"/>
              <a:gd name="T8" fmla="*/ 17 w 17"/>
              <a:gd name="T9" fmla="*/ 6 h 11"/>
              <a:gd name="T10" fmla="*/ 11 w 17"/>
              <a:gd name="T11" fmla="*/ 6 h 11"/>
              <a:gd name="T12" fmla="*/ 6 w 17"/>
              <a:gd name="T13" fmla="*/ 11 h 11"/>
              <a:gd name="T14" fmla="*/ 0 w 17"/>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0" y="11"/>
                </a:moveTo>
                <a:lnTo>
                  <a:pt x="0" y="6"/>
                </a:lnTo>
                <a:lnTo>
                  <a:pt x="11" y="0"/>
                </a:lnTo>
                <a:lnTo>
                  <a:pt x="17" y="0"/>
                </a:lnTo>
                <a:lnTo>
                  <a:pt x="17" y="6"/>
                </a:lnTo>
                <a:lnTo>
                  <a:pt x="11" y="6"/>
                </a:lnTo>
                <a:lnTo>
                  <a:pt x="6" y="11"/>
                </a:lnTo>
                <a:lnTo>
                  <a:pt x="0" y="11"/>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02" name="Freeform 535">
            <a:extLst>
              <a:ext uri="{FF2B5EF4-FFF2-40B4-BE49-F238E27FC236}">
                <a16:creationId xmlns:a16="http://schemas.microsoft.com/office/drawing/2014/main" id="{ECCFF10C-405B-43BB-B474-5BE4DF26C8B8}"/>
              </a:ext>
            </a:extLst>
          </p:cNvPr>
          <p:cNvSpPr>
            <a:spLocks/>
          </p:cNvSpPr>
          <p:nvPr/>
        </p:nvSpPr>
        <p:spPr bwMode="auto">
          <a:xfrm>
            <a:off x="3704724" y="2011554"/>
            <a:ext cx="24382" cy="11083"/>
          </a:xfrm>
          <a:custGeom>
            <a:avLst/>
            <a:gdLst>
              <a:gd name="T0" fmla="*/ 0 w 11"/>
              <a:gd name="T1" fmla="*/ 5 h 5"/>
              <a:gd name="T2" fmla="*/ 11 w 11"/>
              <a:gd name="T3" fmla="*/ 0 h 5"/>
              <a:gd name="T4" fmla="*/ 11 w 11"/>
              <a:gd name="T5" fmla="*/ 5 h 5"/>
              <a:gd name="T6" fmla="*/ 0 w 11"/>
              <a:gd name="T7" fmla="*/ 5 h 5"/>
            </a:gdLst>
            <a:ahLst/>
            <a:cxnLst>
              <a:cxn ang="0">
                <a:pos x="T0" y="T1"/>
              </a:cxn>
              <a:cxn ang="0">
                <a:pos x="T2" y="T3"/>
              </a:cxn>
              <a:cxn ang="0">
                <a:pos x="T4" y="T5"/>
              </a:cxn>
              <a:cxn ang="0">
                <a:pos x="T6" y="T7"/>
              </a:cxn>
            </a:cxnLst>
            <a:rect l="0" t="0" r="r" b="b"/>
            <a:pathLst>
              <a:path w="11" h="5">
                <a:moveTo>
                  <a:pt x="0" y="5"/>
                </a:moveTo>
                <a:lnTo>
                  <a:pt x="11" y="0"/>
                </a:lnTo>
                <a:lnTo>
                  <a:pt x="11" y="5"/>
                </a:lnTo>
                <a:lnTo>
                  <a:pt x="0" y="5"/>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03" name="Freeform 536">
            <a:extLst>
              <a:ext uri="{FF2B5EF4-FFF2-40B4-BE49-F238E27FC236}">
                <a16:creationId xmlns:a16="http://schemas.microsoft.com/office/drawing/2014/main" id="{06349FB7-CC2E-44A2-89A5-E4C010277256}"/>
              </a:ext>
            </a:extLst>
          </p:cNvPr>
          <p:cNvSpPr>
            <a:spLocks/>
          </p:cNvSpPr>
          <p:nvPr/>
        </p:nvSpPr>
        <p:spPr bwMode="auto">
          <a:xfrm>
            <a:off x="3693642" y="2060317"/>
            <a:ext cx="73145" cy="46547"/>
          </a:xfrm>
          <a:custGeom>
            <a:avLst/>
            <a:gdLst>
              <a:gd name="T0" fmla="*/ 0 w 33"/>
              <a:gd name="T1" fmla="*/ 16 h 21"/>
              <a:gd name="T2" fmla="*/ 5 w 33"/>
              <a:gd name="T3" fmla="*/ 10 h 21"/>
              <a:gd name="T4" fmla="*/ 11 w 33"/>
              <a:gd name="T5" fmla="*/ 5 h 21"/>
              <a:gd name="T6" fmla="*/ 16 w 33"/>
              <a:gd name="T7" fmla="*/ 5 h 21"/>
              <a:gd name="T8" fmla="*/ 22 w 33"/>
              <a:gd name="T9" fmla="*/ 0 h 21"/>
              <a:gd name="T10" fmla="*/ 33 w 33"/>
              <a:gd name="T11" fmla="*/ 5 h 21"/>
              <a:gd name="T12" fmla="*/ 27 w 33"/>
              <a:gd name="T13" fmla="*/ 10 h 21"/>
              <a:gd name="T14" fmla="*/ 22 w 33"/>
              <a:gd name="T15" fmla="*/ 16 h 21"/>
              <a:gd name="T16" fmla="*/ 16 w 33"/>
              <a:gd name="T17" fmla="*/ 21 h 21"/>
              <a:gd name="T18" fmla="*/ 5 w 33"/>
              <a:gd name="T19" fmla="*/ 21 h 21"/>
              <a:gd name="T20" fmla="*/ 0 w 33"/>
              <a:gd name="T21"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21">
                <a:moveTo>
                  <a:pt x="0" y="16"/>
                </a:moveTo>
                <a:lnTo>
                  <a:pt x="5" y="10"/>
                </a:lnTo>
                <a:lnTo>
                  <a:pt x="11" y="5"/>
                </a:lnTo>
                <a:lnTo>
                  <a:pt x="16" y="5"/>
                </a:lnTo>
                <a:lnTo>
                  <a:pt x="22" y="0"/>
                </a:lnTo>
                <a:lnTo>
                  <a:pt x="33" y="5"/>
                </a:lnTo>
                <a:lnTo>
                  <a:pt x="27" y="10"/>
                </a:lnTo>
                <a:lnTo>
                  <a:pt x="22" y="16"/>
                </a:lnTo>
                <a:lnTo>
                  <a:pt x="16" y="21"/>
                </a:lnTo>
                <a:lnTo>
                  <a:pt x="5" y="21"/>
                </a:lnTo>
                <a:lnTo>
                  <a:pt x="0" y="16"/>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04" name="Freeform 537">
            <a:extLst>
              <a:ext uri="{FF2B5EF4-FFF2-40B4-BE49-F238E27FC236}">
                <a16:creationId xmlns:a16="http://schemas.microsoft.com/office/drawing/2014/main" id="{99A3C284-90A9-42F1-875D-624C5ADB4265}"/>
              </a:ext>
            </a:extLst>
          </p:cNvPr>
          <p:cNvSpPr>
            <a:spLocks/>
          </p:cNvSpPr>
          <p:nvPr/>
        </p:nvSpPr>
        <p:spPr bwMode="auto">
          <a:xfrm>
            <a:off x="3729106" y="2022636"/>
            <a:ext cx="24382" cy="13299"/>
          </a:xfrm>
          <a:custGeom>
            <a:avLst/>
            <a:gdLst>
              <a:gd name="T0" fmla="*/ 6 w 11"/>
              <a:gd name="T1" fmla="*/ 0 h 6"/>
              <a:gd name="T2" fmla="*/ 11 w 11"/>
              <a:gd name="T3" fmla="*/ 0 h 6"/>
              <a:gd name="T4" fmla="*/ 6 w 11"/>
              <a:gd name="T5" fmla="*/ 6 h 6"/>
              <a:gd name="T6" fmla="*/ 0 w 11"/>
              <a:gd name="T7" fmla="*/ 6 h 6"/>
              <a:gd name="T8" fmla="*/ 6 w 11"/>
              <a:gd name="T9" fmla="*/ 0 h 6"/>
            </a:gdLst>
            <a:ahLst/>
            <a:cxnLst>
              <a:cxn ang="0">
                <a:pos x="T0" y="T1"/>
              </a:cxn>
              <a:cxn ang="0">
                <a:pos x="T2" y="T3"/>
              </a:cxn>
              <a:cxn ang="0">
                <a:pos x="T4" y="T5"/>
              </a:cxn>
              <a:cxn ang="0">
                <a:pos x="T6" y="T7"/>
              </a:cxn>
              <a:cxn ang="0">
                <a:pos x="T8" y="T9"/>
              </a:cxn>
            </a:cxnLst>
            <a:rect l="0" t="0" r="r" b="b"/>
            <a:pathLst>
              <a:path w="11" h="6">
                <a:moveTo>
                  <a:pt x="6" y="0"/>
                </a:moveTo>
                <a:lnTo>
                  <a:pt x="11" y="0"/>
                </a:lnTo>
                <a:lnTo>
                  <a:pt x="6" y="6"/>
                </a:lnTo>
                <a:lnTo>
                  <a:pt x="0" y="6"/>
                </a:lnTo>
                <a:lnTo>
                  <a:pt x="6" y="0"/>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05" name="Freeform 538">
            <a:extLst>
              <a:ext uri="{FF2B5EF4-FFF2-40B4-BE49-F238E27FC236}">
                <a16:creationId xmlns:a16="http://schemas.microsoft.com/office/drawing/2014/main" id="{A8C94A5D-E71F-4E54-83F6-EB56EFA6D9CB}"/>
              </a:ext>
            </a:extLst>
          </p:cNvPr>
          <p:cNvSpPr>
            <a:spLocks/>
          </p:cNvSpPr>
          <p:nvPr/>
        </p:nvSpPr>
        <p:spPr bwMode="auto">
          <a:xfrm>
            <a:off x="3742405" y="1878565"/>
            <a:ext cx="108609" cy="35464"/>
          </a:xfrm>
          <a:custGeom>
            <a:avLst/>
            <a:gdLst>
              <a:gd name="T0" fmla="*/ 0 w 49"/>
              <a:gd name="T1" fmla="*/ 5 h 16"/>
              <a:gd name="T2" fmla="*/ 5 w 49"/>
              <a:gd name="T3" fmla="*/ 0 h 16"/>
              <a:gd name="T4" fmla="*/ 16 w 49"/>
              <a:gd name="T5" fmla="*/ 0 h 16"/>
              <a:gd name="T6" fmla="*/ 22 w 49"/>
              <a:gd name="T7" fmla="*/ 0 h 16"/>
              <a:gd name="T8" fmla="*/ 27 w 49"/>
              <a:gd name="T9" fmla="*/ 0 h 16"/>
              <a:gd name="T10" fmla="*/ 32 w 49"/>
              <a:gd name="T11" fmla="*/ 0 h 16"/>
              <a:gd name="T12" fmla="*/ 43 w 49"/>
              <a:gd name="T13" fmla="*/ 0 h 16"/>
              <a:gd name="T14" fmla="*/ 43 w 49"/>
              <a:gd name="T15" fmla="*/ 5 h 16"/>
              <a:gd name="T16" fmla="*/ 49 w 49"/>
              <a:gd name="T17" fmla="*/ 11 h 16"/>
              <a:gd name="T18" fmla="*/ 43 w 49"/>
              <a:gd name="T19" fmla="*/ 11 h 16"/>
              <a:gd name="T20" fmla="*/ 32 w 49"/>
              <a:gd name="T21" fmla="*/ 11 h 16"/>
              <a:gd name="T22" fmla="*/ 27 w 49"/>
              <a:gd name="T23" fmla="*/ 11 h 16"/>
              <a:gd name="T24" fmla="*/ 16 w 49"/>
              <a:gd name="T25" fmla="*/ 11 h 16"/>
              <a:gd name="T26" fmla="*/ 11 w 49"/>
              <a:gd name="T27" fmla="*/ 16 h 16"/>
              <a:gd name="T28" fmla="*/ 5 w 49"/>
              <a:gd name="T29" fmla="*/ 11 h 16"/>
              <a:gd name="T30" fmla="*/ 11 w 49"/>
              <a:gd name="T31" fmla="*/ 5 h 16"/>
              <a:gd name="T32" fmla="*/ 0 w 49"/>
              <a:gd name="T33"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16">
                <a:moveTo>
                  <a:pt x="0" y="5"/>
                </a:moveTo>
                <a:lnTo>
                  <a:pt x="5" y="0"/>
                </a:lnTo>
                <a:lnTo>
                  <a:pt x="16" y="0"/>
                </a:lnTo>
                <a:lnTo>
                  <a:pt x="22" y="0"/>
                </a:lnTo>
                <a:lnTo>
                  <a:pt x="27" y="0"/>
                </a:lnTo>
                <a:lnTo>
                  <a:pt x="32" y="0"/>
                </a:lnTo>
                <a:lnTo>
                  <a:pt x="43" y="0"/>
                </a:lnTo>
                <a:lnTo>
                  <a:pt x="43" y="5"/>
                </a:lnTo>
                <a:lnTo>
                  <a:pt x="49" y="11"/>
                </a:lnTo>
                <a:lnTo>
                  <a:pt x="43" y="11"/>
                </a:lnTo>
                <a:lnTo>
                  <a:pt x="32" y="11"/>
                </a:lnTo>
                <a:lnTo>
                  <a:pt x="27" y="11"/>
                </a:lnTo>
                <a:lnTo>
                  <a:pt x="16" y="11"/>
                </a:lnTo>
                <a:lnTo>
                  <a:pt x="11" y="16"/>
                </a:lnTo>
                <a:lnTo>
                  <a:pt x="5" y="11"/>
                </a:lnTo>
                <a:lnTo>
                  <a:pt x="11" y="5"/>
                </a:lnTo>
                <a:lnTo>
                  <a:pt x="0" y="5"/>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06" name="Rectangle 539">
            <a:extLst>
              <a:ext uri="{FF2B5EF4-FFF2-40B4-BE49-F238E27FC236}">
                <a16:creationId xmlns:a16="http://schemas.microsoft.com/office/drawing/2014/main" id="{EFED7A15-9BBB-4A95-A2FA-79C5789F341B}"/>
              </a:ext>
            </a:extLst>
          </p:cNvPr>
          <p:cNvSpPr>
            <a:spLocks noChangeArrowheads="1"/>
          </p:cNvSpPr>
          <p:nvPr/>
        </p:nvSpPr>
        <p:spPr bwMode="auto">
          <a:xfrm>
            <a:off x="3766785" y="2047018"/>
            <a:ext cx="11083" cy="13299"/>
          </a:xfrm>
          <a:prstGeom prst="rect">
            <a:avLst/>
          </a:prstGeom>
          <a:solidFill>
            <a:srgbClr val="5CA5DB"/>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307" name="Freeform 540">
            <a:extLst>
              <a:ext uri="{FF2B5EF4-FFF2-40B4-BE49-F238E27FC236}">
                <a16:creationId xmlns:a16="http://schemas.microsoft.com/office/drawing/2014/main" id="{80119363-C1C9-4E39-AB12-201B89EF5E35}"/>
              </a:ext>
            </a:extLst>
          </p:cNvPr>
          <p:cNvSpPr>
            <a:spLocks/>
          </p:cNvSpPr>
          <p:nvPr/>
        </p:nvSpPr>
        <p:spPr bwMode="auto">
          <a:xfrm>
            <a:off x="3487508" y="1865266"/>
            <a:ext cx="580720" cy="423350"/>
          </a:xfrm>
          <a:custGeom>
            <a:avLst/>
            <a:gdLst>
              <a:gd name="T0" fmla="*/ 11 w 262"/>
              <a:gd name="T1" fmla="*/ 22 h 191"/>
              <a:gd name="T2" fmla="*/ 22 w 262"/>
              <a:gd name="T3" fmla="*/ 17 h 191"/>
              <a:gd name="T4" fmla="*/ 38 w 262"/>
              <a:gd name="T5" fmla="*/ 6 h 191"/>
              <a:gd name="T6" fmla="*/ 77 w 262"/>
              <a:gd name="T7" fmla="*/ 0 h 191"/>
              <a:gd name="T8" fmla="*/ 87 w 262"/>
              <a:gd name="T9" fmla="*/ 6 h 191"/>
              <a:gd name="T10" fmla="*/ 120 w 262"/>
              <a:gd name="T11" fmla="*/ 11 h 191"/>
              <a:gd name="T12" fmla="*/ 131 w 262"/>
              <a:gd name="T13" fmla="*/ 22 h 191"/>
              <a:gd name="T14" fmla="*/ 158 w 262"/>
              <a:gd name="T15" fmla="*/ 22 h 191"/>
              <a:gd name="T16" fmla="*/ 164 w 262"/>
              <a:gd name="T17" fmla="*/ 28 h 191"/>
              <a:gd name="T18" fmla="*/ 175 w 262"/>
              <a:gd name="T19" fmla="*/ 44 h 191"/>
              <a:gd name="T20" fmla="*/ 191 w 262"/>
              <a:gd name="T21" fmla="*/ 38 h 191"/>
              <a:gd name="T22" fmla="*/ 202 w 262"/>
              <a:gd name="T23" fmla="*/ 49 h 191"/>
              <a:gd name="T24" fmla="*/ 218 w 262"/>
              <a:gd name="T25" fmla="*/ 60 h 191"/>
              <a:gd name="T26" fmla="*/ 224 w 262"/>
              <a:gd name="T27" fmla="*/ 77 h 191"/>
              <a:gd name="T28" fmla="*/ 207 w 262"/>
              <a:gd name="T29" fmla="*/ 88 h 191"/>
              <a:gd name="T30" fmla="*/ 224 w 262"/>
              <a:gd name="T31" fmla="*/ 93 h 191"/>
              <a:gd name="T32" fmla="*/ 240 w 262"/>
              <a:gd name="T33" fmla="*/ 98 h 191"/>
              <a:gd name="T34" fmla="*/ 246 w 262"/>
              <a:gd name="T35" fmla="*/ 109 h 191"/>
              <a:gd name="T36" fmla="*/ 262 w 262"/>
              <a:gd name="T37" fmla="*/ 115 h 191"/>
              <a:gd name="T38" fmla="*/ 246 w 262"/>
              <a:gd name="T39" fmla="*/ 126 h 191"/>
              <a:gd name="T40" fmla="*/ 240 w 262"/>
              <a:gd name="T41" fmla="*/ 131 h 191"/>
              <a:gd name="T42" fmla="*/ 224 w 262"/>
              <a:gd name="T43" fmla="*/ 142 h 191"/>
              <a:gd name="T44" fmla="*/ 213 w 262"/>
              <a:gd name="T45" fmla="*/ 131 h 191"/>
              <a:gd name="T46" fmla="*/ 207 w 262"/>
              <a:gd name="T47" fmla="*/ 120 h 191"/>
              <a:gd name="T48" fmla="*/ 191 w 262"/>
              <a:gd name="T49" fmla="*/ 120 h 191"/>
              <a:gd name="T50" fmla="*/ 180 w 262"/>
              <a:gd name="T51" fmla="*/ 126 h 191"/>
              <a:gd name="T52" fmla="*/ 191 w 262"/>
              <a:gd name="T53" fmla="*/ 137 h 191"/>
              <a:gd name="T54" fmla="*/ 202 w 262"/>
              <a:gd name="T55" fmla="*/ 148 h 191"/>
              <a:gd name="T56" fmla="*/ 197 w 262"/>
              <a:gd name="T57" fmla="*/ 158 h 191"/>
              <a:gd name="T58" fmla="*/ 197 w 262"/>
              <a:gd name="T59" fmla="*/ 175 h 191"/>
              <a:gd name="T60" fmla="*/ 186 w 262"/>
              <a:gd name="T61" fmla="*/ 175 h 191"/>
              <a:gd name="T62" fmla="*/ 158 w 262"/>
              <a:gd name="T63" fmla="*/ 164 h 191"/>
              <a:gd name="T64" fmla="*/ 175 w 262"/>
              <a:gd name="T65" fmla="*/ 191 h 191"/>
              <a:gd name="T66" fmla="*/ 158 w 262"/>
              <a:gd name="T67" fmla="*/ 186 h 191"/>
              <a:gd name="T68" fmla="*/ 131 w 262"/>
              <a:gd name="T69" fmla="*/ 180 h 191"/>
              <a:gd name="T70" fmla="*/ 115 w 262"/>
              <a:gd name="T71" fmla="*/ 175 h 191"/>
              <a:gd name="T72" fmla="*/ 115 w 262"/>
              <a:gd name="T73" fmla="*/ 164 h 191"/>
              <a:gd name="T74" fmla="*/ 104 w 262"/>
              <a:gd name="T75" fmla="*/ 148 h 191"/>
              <a:gd name="T76" fmla="*/ 82 w 262"/>
              <a:gd name="T77" fmla="*/ 148 h 191"/>
              <a:gd name="T78" fmla="*/ 60 w 262"/>
              <a:gd name="T79" fmla="*/ 153 h 191"/>
              <a:gd name="T80" fmla="*/ 60 w 262"/>
              <a:gd name="T81" fmla="*/ 142 h 191"/>
              <a:gd name="T82" fmla="*/ 87 w 262"/>
              <a:gd name="T83" fmla="*/ 137 h 191"/>
              <a:gd name="T84" fmla="*/ 115 w 262"/>
              <a:gd name="T85" fmla="*/ 137 h 191"/>
              <a:gd name="T86" fmla="*/ 120 w 262"/>
              <a:gd name="T87" fmla="*/ 120 h 191"/>
              <a:gd name="T88" fmla="*/ 142 w 262"/>
              <a:gd name="T89" fmla="*/ 109 h 191"/>
              <a:gd name="T90" fmla="*/ 147 w 262"/>
              <a:gd name="T91" fmla="*/ 93 h 191"/>
              <a:gd name="T92" fmla="*/ 137 w 262"/>
              <a:gd name="T93" fmla="*/ 82 h 191"/>
              <a:gd name="T94" fmla="*/ 120 w 262"/>
              <a:gd name="T95" fmla="*/ 82 h 191"/>
              <a:gd name="T96" fmla="*/ 131 w 262"/>
              <a:gd name="T97" fmla="*/ 77 h 191"/>
              <a:gd name="T98" fmla="*/ 120 w 262"/>
              <a:gd name="T99" fmla="*/ 60 h 191"/>
              <a:gd name="T100" fmla="*/ 93 w 262"/>
              <a:gd name="T101" fmla="*/ 66 h 191"/>
              <a:gd name="T102" fmla="*/ 71 w 262"/>
              <a:gd name="T103" fmla="*/ 60 h 191"/>
              <a:gd name="T104" fmla="*/ 71 w 262"/>
              <a:gd name="T105" fmla="*/ 66 h 191"/>
              <a:gd name="T106" fmla="*/ 44 w 262"/>
              <a:gd name="T107" fmla="*/ 66 h 191"/>
              <a:gd name="T108" fmla="*/ 28 w 262"/>
              <a:gd name="T109" fmla="*/ 60 h 191"/>
              <a:gd name="T110" fmla="*/ 22 w 262"/>
              <a:gd name="T111" fmla="*/ 60 h 191"/>
              <a:gd name="T112" fmla="*/ 0 w 262"/>
              <a:gd name="T113" fmla="*/ 49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2" h="191">
                <a:moveTo>
                  <a:pt x="0" y="38"/>
                </a:moveTo>
                <a:lnTo>
                  <a:pt x="6" y="33"/>
                </a:lnTo>
                <a:lnTo>
                  <a:pt x="11" y="28"/>
                </a:lnTo>
                <a:lnTo>
                  <a:pt x="11" y="22"/>
                </a:lnTo>
                <a:lnTo>
                  <a:pt x="22" y="22"/>
                </a:lnTo>
                <a:lnTo>
                  <a:pt x="22" y="17"/>
                </a:lnTo>
                <a:lnTo>
                  <a:pt x="28" y="17"/>
                </a:lnTo>
                <a:lnTo>
                  <a:pt x="22" y="17"/>
                </a:lnTo>
                <a:lnTo>
                  <a:pt x="33" y="11"/>
                </a:lnTo>
                <a:lnTo>
                  <a:pt x="38" y="11"/>
                </a:lnTo>
                <a:lnTo>
                  <a:pt x="33" y="11"/>
                </a:lnTo>
                <a:lnTo>
                  <a:pt x="38" y="6"/>
                </a:lnTo>
                <a:lnTo>
                  <a:pt x="49" y="6"/>
                </a:lnTo>
                <a:lnTo>
                  <a:pt x="55" y="0"/>
                </a:lnTo>
                <a:lnTo>
                  <a:pt x="66" y="0"/>
                </a:lnTo>
                <a:lnTo>
                  <a:pt x="77" y="0"/>
                </a:lnTo>
                <a:lnTo>
                  <a:pt x="82" y="6"/>
                </a:lnTo>
                <a:lnTo>
                  <a:pt x="87" y="6"/>
                </a:lnTo>
                <a:lnTo>
                  <a:pt x="87" y="11"/>
                </a:lnTo>
                <a:lnTo>
                  <a:pt x="87" y="6"/>
                </a:lnTo>
                <a:lnTo>
                  <a:pt x="98" y="6"/>
                </a:lnTo>
                <a:lnTo>
                  <a:pt x="115" y="6"/>
                </a:lnTo>
                <a:lnTo>
                  <a:pt x="115" y="11"/>
                </a:lnTo>
                <a:lnTo>
                  <a:pt x="120" y="11"/>
                </a:lnTo>
                <a:lnTo>
                  <a:pt x="115" y="17"/>
                </a:lnTo>
                <a:lnTo>
                  <a:pt x="120" y="22"/>
                </a:lnTo>
                <a:lnTo>
                  <a:pt x="126" y="28"/>
                </a:lnTo>
                <a:lnTo>
                  <a:pt x="131" y="22"/>
                </a:lnTo>
                <a:lnTo>
                  <a:pt x="137" y="22"/>
                </a:lnTo>
                <a:lnTo>
                  <a:pt x="142" y="22"/>
                </a:lnTo>
                <a:lnTo>
                  <a:pt x="153" y="22"/>
                </a:lnTo>
                <a:lnTo>
                  <a:pt x="158" y="22"/>
                </a:lnTo>
                <a:lnTo>
                  <a:pt x="164" y="22"/>
                </a:lnTo>
                <a:lnTo>
                  <a:pt x="169" y="22"/>
                </a:lnTo>
                <a:lnTo>
                  <a:pt x="164" y="22"/>
                </a:lnTo>
                <a:lnTo>
                  <a:pt x="164" y="28"/>
                </a:lnTo>
                <a:lnTo>
                  <a:pt x="169" y="28"/>
                </a:lnTo>
                <a:lnTo>
                  <a:pt x="175" y="33"/>
                </a:lnTo>
                <a:lnTo>
                  <a:pt x="175" y="38"/>
                </a:lnTo>
                <a:lnTo>
                  <a:pt x="175" y="44"/>
                </a:lnTo>
                <a:lnTo>
                  <a:pt x="180" y="44"/>
                </a:lnTo>
                <a:lnTo>
                  <a:pt x="180" y="38"/>
                </a:lnTo>
                <a:lnTo>
                  <a:pt x="186" y="38"/>
                </a:lnTo>
                <a:lnTo>
                  <a:pt x="191" y="38"/>
                </a:lnTo>
                <a:lnTo>
                  <a:pt x="197" y="38"/>
                </a:lnTo>
                <a:lnTo>
                  <a:pt x="197" y="44"/>
                </a:lnTo>
                <a:lnTo>
                  <a:pt x="202" y="44"/>
                </a:lnTo>
                <a:lnTo>
                  <a:pt x="202" y="49"/>
                </a:lnTo>
                <a:lnTo>
                  <a:pt x="207" y="49"/>
                </a:lnTo>
                <a:lnTo>
                  <a:pt x="213" y="49"/>
                </a:lnTo>
                <a:lnTo>
                  <a:pt x="218" y="55"/>
                </a:lnTo>
                <a:lnTo>
                  <a:pt x="218" y="60"/>
                </a:lnTo>
                <a:lnTo>
                  <a:pt x="224" y="60"/>
                </a:lnTo>
                <a:lnTo>
                  <a:pt x="224" y="66"/>
                </a:lnTo>
                <a:lnTo>
                  <a:pt x="224" y="71"/>
                </a:lnTo>
                <a:lnTo>
                  <a:pt x="224" y="77"/>
                </a:lnTo>
                <a:lnTo>
                  <a:pt x="213" y="77"/>
                </a:lnTo>
                <a:lnTo>
                  <a:pt x="207" y="77"/>
                </a:lnTo>
                <a:lnTo>
                  <a:pt x="207" y="82"/>
                </a:lnTo>
                <a:lnTo>
                  <a:pt x="207" y="88"/>
                </a:lnTo>
                <a:lnTo>
                  <a:pt x="218" y="88"/>
                </a:lnTo>
                <a:lnTo>
                  <a:pt x="213" y="93"/>
                </a:lnTo>
                <a:lnTo>
                  <a:pt x="218" y="93"/>
                </a:lnTo>
                <a:lnTo>
                  <a:pt x="224" y="93"/>
                </a:lnTo>
                <a:lnTo>
                  <a:pt x="229" y="98"/>
                </a:lnTo>
                <a:lnTo>
                  <a:pt x="235" y="93"/>
                </a:lnTo>
                <a:lnTo>
                  <a:pt x="235" y="98"/>
                </a:lnTo>
                <a:lnTo>
                  <a:pt x="240" y="98"/>
                </a:lnTo>
                <a:lnTo>
                  <a:pt x="240" y="104"/>
                </a:lnTo>
                <a:lnTo>
                  <a:pt x="240" y="109"/>
                </a:lnTo>
                <a:lnTo>
                  <a:pt x="251" y="104"/>
                </a:lnTo>
                <a:lnTo>
                  <a:pt x="246" y="109"/>
                </a:lnTo>
                <a:lnTo>
                  <a:pt x="251" y="115"/>
                </a:lnTo>
                <a:lnTo>
                  <a:pt x="257" y="109"/>
                </a:lnTo>
                <a:lnTo>
                  <a:pt x="262" y="109"/>
                </a:lnTo>
                <a:lnTo>
                  <a:pt x="262" y="115"/>
                </a:lnTo>
                <a:lnTo>
                  <a:pt x="262" y="120"/>
                </a:lnTo>
                <a:lnTo>
                  <a:pt x="257" y="120"/>
                </a:lnTo>
                <a:lnTo>
                  <a:pt x="246" y="120"/>
                </a:lnTo>
                <a:lnTo>
                  <a:pt x="246" y="126"/>
                </a:lnTo>
                <a:lnTo>
                  <a:pt x="251" y="126"/>
                </a:lnTo>
                <a:lnTo>
                  <a:pt x="246" y="126"/>
                </a:lnTo>
                <a:lnTo>
                  <a:pt x="246" y="131"/>
                </a:lnTo>
                <a:lnTo>
                  <a:pt x="240" y="131"/>
                </a:lnTo>
                <a:lnTo>
                  <a:pt x="235" y="131"/>
                </a:lnTo>
                <a:lnTo>
                  <a:pt x="229" y="137"/>
                </a:lnTo>
                <a:lnTo>
                  <a:pt x="229" y="142"/>
                </a:lnTo>
                <a:lnTo>
                  <a:pt x="224" y="142"/>
                </a:lnTo>
                <a:lnTo>
                  <a:pt x="213" y="142"/>
                </a:lnTo>
                <a:lnTo>
                  <a:pt x="213" y="137"/>
                </a:lnTo>
                <a:lnTo>
                  <a:pt x="207" y="131"/>
                </a:lnTo>
                <a:lnTo>
                  <a:pt x="213" y="131"/>
                </a:lnTo>
                <a:lnTo>
                  <a:pt x="207" y="131"/>
                </a:lnTo>
                <a:lnTo>
                  <a:pt x="213" y="131"/>
                </a:lnTo>
                <a:lnTo>
                  <a:pt x="207" y="126"/>
                </a:lnTo>
                <a:lnTo>
                  <a:pt x="207" y="120"/>
                </a:lnTo>
                <a:lnTo>
                  <a:pt x="202" y="126"/>
                </a:lnTo>
                <a:lnTo>
                  <a:pt x="202" y="120"/>
                </a:lnTo>
                <a:lnTo>
                  <a:pt x="197" y="120"/>
                </a:lnTo>
                <a:lnTo>
                  <a:pt x="191" y="120"/>
                </a:lnTo>
                <a:lnTo>
                  <a:pt x="186" y="120"/>
                </a:lnTo>
                <a:lnTo>
                  <a:pt x="191" y="126"/>
                </a:lnTo>
                <a:lnTo>
                  <a:pt x="186" y="131"/>
                </a:lnTo>
                <a:lnTo>
                  <a:pt x="180" y="126"/>
                </a:lnTo>
                <a:lnTo>
                  <a:pt x="180" y="131"/>
                </a:lnTo>
                <a:lnTo>
                  <a:pt x="191" y="131"/>
                </a:lnTo>
                <a:lnTo>
                  <a:pt x="186" y="137"/>
                </a:lnTo>
                <a:lnTo>
                  <a:pt x="191" y="137"/>
                </a:lnTo>
                <a:lnTo>
                  <a:pt x="186" y="137"/>
                </a:lnTo>
                <a:lnTo>
                  <a:pt x="191" y="142"/>
                </a:lnTo>
                <a:lnTo>
                  <a:pt x="197" y="148"/>
                </a:lnTo>
                <a:lnTo>
                  <a:pt x="202" y="148"/>
                </a:lnTo>
                <a:lnTo>
                  <a:pt x="197" y="153"/>
                </a:lnTo>
                <a:lnTo>
                  <a:pt x="202" y="153"/>
                </a:lnTo>
                <a:lnTo>
                  <a:pt x="197" y="153"/>
                </a:lnTo>
                <a:lnTo>
                  <a:pt x="197" y="158"/>
                </a:lnTo>
                <a:lnTo>
                  <a:pt x="207" y="158"/>
                </a:lnTo>
                <a:lnTo>
                  <a:pt x="202" y="164"/>
                </a:lnTo>
                <a:lnTo>
                  <a:pt x="202" y="169"/>
                </a:lnTo>
                <a:lnTo>
                  <a:pt x="197" y="175"/>
                </a:lnTo>
                <a:lnTo>
                  <a:pt x="191" y="175"/>
                </a:lnTo>
                <a:lnTo>
                  <a:pt x="191" y="180"/>
                </a:lnTo>
                <a:lnTo>
                  <a:pt x="186" y="180"/>
                </a:lnTo>
                <a:lnTo>
                  <a:pt x="186" y="175"/>
                </a:lnTo>
                <a:lnTo>
                  <a:pt x="169" y="169"/>
                </a:lnTo>
                <a:lnTo>
                  <a:pt x="164" y="169"/>
                </a:lnTo>
                <a:lnTo>
                  <a:pt x="164" y="164"/>
                </a:lnTo>
                <a:lnTo>
                  <a:pt x="158" y="164"/>
                </a:lnTo>
                <a:lnTo>
                  <a:pt x="158" y="169"/>
                </a:lnTo>
                <a:lnTo>
                  <a:pt x="169" y="180"/>
                </a:lnTo>
                <a:lnTo>
                  <a:pt x="175" y="186"/>
                </a:lnTo>
                <a:lnTo>
                  <a:pt x="175" y="191"/>
                </a:lnTo>
                <a:lnTo>
                  <a:pt x="169" y="191"/>
                </a:lnTo>
                <a:lnTo>
                  <a:pt x="164" y="191"/>
                </a:lnTo>
                <a:lnTo>
                  <a:pt x="158" y="191"/>
                </a:lnTo>
                <a:lnTo>
                  <a:pt x="158" y="186"/>
                </a:lnTo>
                <a:lnTo>
                  <a:pt x="153" y="186"/>
                </a:lnTo>
                <a:lnTo>
                  <a:pt x="147" y="186"/>
                </a:lnTo>
                <a:lnTo>
                  <a:pt x="137" y="180"/>
                </a:lnTo>
                <a:lnTo>
                  <a:pt x="131" y="180"/>
                </a:lnTo>
                <a:lnTo>
                  <a:pt x="131" y="175"/>
                </a:lnTo>
                <a:lnTo>
                  <a:pt x="126" y="175"/>
                </a:lnTo>
                <a:lnTo>
                  <a:pt x="120" y="175"/>
                </a:lnTo>
                <a:lnTo>
                  <a:pt x="115" y="175"/>
                </a:lnTo>
                <a:lnTo>
                  <a:pt x="115" y="169"/>
                </a:lnTo>
                <a:lnTo>
                  <a:pt x="126" y="169"/>
                </a:lnTo>
                <a:lnTo>
                  <a:pt x="126" y="164"/>
                </a:lnTo>
                <a:lnTo>
                  <a:pt x="115" y="164"/>
                </a:lnTo>
                <a:lnTo>
                  <a:pt x="120" y="158"/>
                </a:lnTo>
                <a:lnTo>
                  <a:pt x="115" y="158"/>
                </a:lnTo>
                <a:lnTo>
                  <a:pt x="109" y="153"/>
                </a:lnTo>
                <a:lnTo>
                  <a:pt x="104" y="148"/>
                </a:lnTo>
                <a:lnTo>
                  <a:pt x="98" y="148"/>
                </a:lnTo>
                <a:lnTo>
                  <a:pt x="93" y="153"/>
                </a:lnTo>
                <a:lnTo>
                  <a:pt x="87" y="153"/>
                </a:lnTo>
                <a:lnTo>
                  <a:pt x="82" y="148"/>
                </a:lnTo>
                <a:lnTo>
                  <a:pt x="82" y="153"/>
                </a:lnTo>
                <a:lnTo>
                  <a:pt x="77" y="153"/>
                </a:lnTo>
                <a:lnTo>
                  <a:pt x="71" y="153"/>
                </a:lnTo>
                <a:lnTo>
                  <a:pt x="60" y="153"/>
                </a:lnTo>
                <a:lnTo>
                  <a:pt x="55" y="153"/>
                </a:lnTo>
                <a:lnTo>
                  <a:pt x="55" y="148"/>
                </a:lnTo>
                <a:lnTo>
                  <a:pt x="60" y="148"/>
                </a:lnTo>
                <a:lnTo>
                  <a:pt x="60" y="142"/>
                </a:lnTo>
                <a:lnTo>
                  <a:pt x="71" y="142"/>
                </a:lnTo>
                <a:lnTo>
                  <a:pt x="71" y="137"/>
                </a:lnTo>
                <a:lnTo>
                  <a:pt x="82" y="137"/>
                </a:lnTo>
                <a:lnTo>
                  <a:pt x="87" y="137"/>
                </a:lnTo>
                <a:lnTo>
                  <a:pt x="93" y="137"/>
                </a:lnTo>
                <a:lnTo>
                  <a:pt x="104" y="137"/>
                </a:lnTo>
                <a:lnTo>
                  <a:pt x="109" y="137"/>
                </a:lnTo>
                <a:lnTo>
                  <a:pt x="115" y="137"/>
                </a:lnTo>
                <a:lnTo>
                  <a:pt x="120" y="131"/>
                </a:lnTo>
                <a:lnTo>
                  <a:pt x="115" y="131"/>
                </a:lnTo>
                <a:lnTo>
                  <a:pt x="115" y="126"/>
                </a:lnTo>
                <a:lnTo>
                  <a:pt x="120" y="120"/>
                </a:lnTo>
                <a:lnTo>
                  <a:pt x="126" y="120"/>
                </a:lnTo>
                <a:lnTo>
                  <a:pt x="131" y="115"/>
                </a:lnTo>
                <a:lnTo>
                  <a:pt x="137" y="115"/>
                </a:lnTo>
                <a:lnTo>
                  <a:pt x="142" y="109"/>
                </a:lnTo>
                <a:lnTo>
                  <a:pt x="147" y="109"/>
                </a:lnTo>
                <a:lnTo>
                  <a:pt x="147" y="104"/>
                </a:lnTo>
                <a:lnTo>
                  <a:pt x="147" y="98"/>
                </a:lnTo>
                <a:lnTo>
                  <a:pt x="147" y="93"/>
                </a:lnTo>
                <a:lnTo>
                  <a:pt x="142" y="93"/>
                </a:lnTo>
                <a:lnTo>
                  <a:pt x="142" y="88"/>
                </a:lnTo>
                <a:lnTo>
                  <a:pt x="137" y="88"/>
                </a:lnTo>
                <a:lnTo>
                  <a:pt x="137" y="82"/>
                </a:lnTo>
                <a:lnTo>
                  <a:pt x="131" y="82"/>
                </a:lnTo>
                <a:lnTo>
                  <a:pt x="131" y="77"/>
                </a:lnTo>
                <a:lnTo>
                  <a:pt x="126" y="82"/>
                </a:lnTo>
                <a:lnTo>
                  <a:pt x="120" y="82"/>
                </a:lnTo>
                <a:lnTo>
                  <a:pt x="115" y="82"/>
                </a:lnTo>
                <a:lnTo>
                  <a:pt x="115" y="77"/>
                </a:lnTo>
                <a:lnTo>
                  <a:pt x="126" y="77"/>
                </a:lnTo>
                <a:lnTo>
                  <a:pt x="131" y="77"/>
                </a:lnTo>
                <a:lnTo>
                  <a:pt x="126" y="71"/>
                </a:lnTo>
                <a:lnTo>
                  <a:pt x="120" y="71"/>
                </a:lnTo>
                <a:lnTo>
                  <a:pt x="115" y="66"/>
                </a:lnTo>
                <a:lnTo>
                  <a:pt x="120" y="60"/>
                </a:lnTo>
                <a:lnTo>
                  <a:pt x="115" y="60"/>
                </a:lnTo>
                <a:lnTo>
                  <a:pt x="109" y="60"/>
                </a:lnTo>
                <a:lnTo>
                  <a:pt x="104" y="66"/>
                </a:lnTo>
                <a:lnTo>
                  <a:pt x="93" y="66"/>
                </a:lnTo>
                <a:lnTo>
                  <a:pt x="93" y="60"/>
                </a:lnTo>
                <a:lnTo>
                  <a:pt x="87" y="60"/>
                </a:lnTo>
                <a:lnTo>
                  <a:pt x="82" y="60"/>
                </a:lnTo>
                <a:lnTo>
                  <a:pt x="71" y="60"/>
                </a:lnTo>
                <a:lnTo>
                  <a:pt x="77" y="66"/>
                </a:lnTo>
                <a:lnTo>
                  <a:pt x="82" y="66"/>
                </a:lnTo>
                <a:lnTo>
                  <a:pt x="77" y="66"/>
                </a:lnTo>
                <a:lnTo>
                  <a:pt x="71" y="66"/>
                </a:lnTo>
                <a:lnTo>
                  <a:pt x="66" y="66"/>
                </a:lnTo>
                <a:lnTo>
                  <a:pt x="60" y="60"/>
                </a:lnTo>
                <a:lnTo>
                  <a:pt x="49" y="66"/>
                </a:lnTo>
                <a:lnTo>
                  <a:pt x="44" y="66"/>
                </a:lnTo>
                <a:lnTo>
                  <a:pt x="38" y="60"/>
                </a:lnTo>
                <a:lnTo>
                  <a:pt x="33" y="60"/>
                </a:lnTo>
                <a:lnTo>
                  <a:pt x="28" y="66"/>
                </a:lnTo>
                <a:lnTo>
                  <a:pt x="28" y="60"/>
                </a:lnTo>
                <a:lnTo>
                  <a:pt x="22" y="55"/>
                </a:lnTo>
                <a:lnTo>
                  <a:pt x="22" y="60"/>
                </a:lnTo>
                <a:lnTo>
                  <a:pt x="22" y="55"/>
                </a:lnTo>
                <a:lnTo>
                  <a:pt x="22" y="60"/>
                </a:lnTo>
                <a:lnTo>
                  <a:pt x="11" y="60"/>
                </a:lnTo>
                <a:lnTo>
                  <a:pt x="6" y="55"/>
                </a:lnTo>
                <a:lnTo>
                  <a:pt x="0" y="55"/>
                </a:lnTo>
                <a:lnTo>
                  <a:pt x="0" y="49"/>
                </a:lnTo>
                <a:lnTo>
                  <a:pt x="6" y="49"/>
                </a:lnTo>
                <a:lnTo>
                  <a:pt x="0" y="44"/>
                </a:lnTo>
                <a:lnTo>
                  <a:pt x="0" y="38"/>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08" name="Freeform 541">
            <a:extLst>
              <a:ext uri="{FF2B5EF4-FFF2-40B4-BE49-F238E27FC236}">
                <a16:creationId xmlns:a16="http://schemas.microsoft.com/office/drawing/2014/main" id="{9B4CA0C5-9719-4C2B-9E1B-486FD1981506}"/>
              </a:ext>
            </a:extLst>
          </p:cNvPr>
          <p:cNvSpPr>
            <a:spLocks/>
          </p:cNvSpPr>
          <p:nvPr/>
        </p:nvSpPr>
        <p:spPr bwMode="auto">
          <a:xfrm>
            <a:off x="3766785" y="2071399"/>
            <a:ext cx="35464" cy="11083"/>
          </a:xfrm>
          <a:custGeom>
            <a:avLst/>
            <a:gdLst>
              <a:gd name="T0" fmla="*/ 0 w 16"/>
              <a:gd name="T1" fmla="*/ 5 h 5"/>
              <a:gd name="T2" fmla="*/ 5 w 16"/>
              <a:gd name="T3" fmla="*/ 0 h 5"/>
              <a:gd name="T4" fmla="*/ 16 w 16"/>
              <a:gd name="T5" fmla="*/ 0 h 5"/>
              <a:gd name="T6" fmla="*/ 16 w 16"/>
              <a:gd name="T7" fmla="*/ 5 h 5"/>
              <a:gd name="T8" fmla="*/ 5 w 16"/>
              <a:gd name="T9" fmla="*/ 5 h 5"/>
              <a:gd name="T10" fmla="*/ 0 w 16"/>
              <a:gd name="T11" fmla="*/ 5 h 5"/>
            </a:gdLst>
            <a:ahLst/>
            <a:cxnLst>
              <a:cxn ang="0">
                <a:pos x="T0" y="T1"/>
              </a:cxn>
              <a:cxn ang="0">
                <a:pos x="T2" y="T3"/>
              </a:cxn>
              <a:cxn ang="0">
                <a:pos x="T4" y="T5"/>
              </a:cxn>
              <a:cxn ang="0">
                <a:pos x="T6" y="T7"/>
              </a:cxn>
              <a:cxn ang="0">
                <a:pos x="T8" y="T9"/>
              </a:cxn>
              <a:cxn ang="0">
                <a:pos x="T10" y="T11"/>
              </a:cxn>
            </a:cxnLst>
            <a:rect l="0" t="0" r="r" b="b"/>
            <a:pathLst>
              <a:path w="16" h="5">
                <a:moveTo>
                  <a:pt x="0" y="5"/>
                </a:moveTo>
                <a:lnTo>
                  <a:pt x="5" y="0"/>
                </a:lnTo>
                <a:lnTo>
                  <a:pt x="16" y="0"/>
                </a:lnTo>
                <a:lnTo>
                  <a:pt x="16" y="5"/>
                </a:lnTo>
                <a:lnTo>
                  <a:pt x="5" y="5"/>
                </a:lnTo>
                <a:lnTo>
                  <a:pt x="0" y="5"/>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09" name="Rectangle 545">
            <a:extLst>
              <a:ext uri="{FF2B5EF4-FFF2-40B4-BE49-F238E27FC236}">
                <a16:creationId xmlns:a16="http://schemas.microsoft.com/office/drawing/2014/main" id="{9E70193F-A01C-4591-93F9-5AA2D805EFAC}"/>
              </a:ext>
            </a:extLst>
          </p:cNvPr>
          <p:cNvSpPr>
            <a:spLocks noChangeArrowheads="1"/>
          </p:cNvSpPr>
          <p:nvPr/>
        </p:nvSpPr>
        <p:spPr bwMode="auto">
          <a:xfrm>
            <a:off x="3875394" y="1949492"/>
            <a:ext cx="11083" cy="13299"/>
          </a:xfrm>
          <a:prstGeom prst="rect">
            <a:avLst/>
          </a:prstGeom>
          <a:solidFill>
            <a:srgbClr val="5CA5DB"/>
          </a:solid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310" name="Freeform 551">
            <a:extLst>
              <a:ext uri="{FF2B5EF4-FFF2-40B4-BE49-F238E27FC236}">
                <a16:creationId xmlns:a16="http://schemas.microsoft.com/office/drawing/2014/main" id="{11A437B7-998E-4117-85B6-5A133BDA6B7B}"/>
              </a:ext>
            </a:extLst>
          </p:cNvPr>
          <p:cNvSpPr>
            <a:spLocks/>
          </p:cNvSpPr>
          <p:nvPr/>
        </p:nvSpPr>
        <p:spPr bwMode="auto">
          <a:xfrm>
            <a:off x="3633796" y="1539441"/>
            <a:ext cx="724793" cy="254897"/>
          </a:xfrm>
          <a:custGeom>
            <a:avLst/>
            <a:gdLst>
              <a:gd name="T0" fmla="*/ 5 w 327"/>
              <a:gd name="T1" fmla="*/ 104 h 115"/>
              <a:gd name="T2" fmla="*/ 27 w 327"/>
              <a:gd name="T3" fmla="*/ 98 h 115"/>
              <a:gd name="T4" fmla="*/ 27 w 327"/>
              <a:gd name="T5" fmla="*/ 93 h 115"/>
              <a:gd name="T6" fmla="*/ 38 w 327"/>
              <a:gd name="T7" fmla="*/ 87 h 115"/>
              <a:gd name="T8" fmla="*/ 43 w 327"/>
              <a:gd name="T9" fmla="*/ 76 h 115"/>
              <a:gd name="T10" fmla="*/ 54 w 327"/>
              <a:gd name="T11" fmla="*/ 71 h 115"/>
              <a:gd name="T12" fmla="*/ 81 w 327"/>
              <a:gd name="T13" fmla="*/ 71 h 115"/>
              <a:gd name="T14" fmla="*/ 92 w 327"/>
              <a:gd name="T15" fmla="*/ 76 h 115"/>
              <a:gd name="T16" fmla="*/ 103 w 327"/>
              <a:gd name="T17" fmla="*/ 71 h 115"/>
              <a:gd name="T18" fmla="*/ 92 w 327"/>
              <a:gd name="T19" fmla="*/ 71 h 115"/>
              <a:gd name="T20" fmla="*/ 76 w 327"/>
              <a:gd name="T21" fmla="*/ 65 h 115"/>
              <a:gd name="T22" fmla="*/ 81 w 327"/>
              <a:gd name="T23" fmla="*/ 65 h 115"/>
              <a:gd name="T24" fmla="*/ 81 w 327"/>
              <a:gd name="T25" fmla="*/ 55 h 115"/>
              <a:gd name="T26" fmla="*/ 71 w 327"/>
              <a:gd name="T27" fmla="*/ 49 h 115"/>
              <a:gd name="T28" fmla="*/ 87 w 327"/>
              <a:gd name="T29" fmla="*/ 49 h 115"/>
              <a:gd name="T30" fmla="*/ 103 w 327"/>
              <a:gd name="T31" fmla="*/ 49 h 115"/>
              <a:gd name="T32" fmla="*/ 114 w 327"/>
              <a:gd name="T33" fmla="*/ 55 h 115"/>
              <a:gd name="T34" fmla="*/ 114 w 327"/>
              <a:gd name="T35" fmla="*/ 55 h 115"/>
              <a:gd name="T36" fmla="*/ 109 w 327"/>
              <a:gd name="T37" fmla="*/ 38 h 115"/>
              <a:gd name="T38" fmla="*/ 87 w 327"/>
              <a:gd name="T39" fmla="*/ 44 h 115"/>
              <a:gd name="T40" fmla="*/ 81 w 327"/>
              <a:gd name="T41" fmla="*/ 38 h 115"/>
              <a:gd name="T42" fmla="*/ 54 w 327"/>
              <a:gd name="T43" fmla="*/ 38 h 115"/>
              <a:gd name="T44" fmla="*/ 54 w 327"/>
              <a:gd name="T45" fmla="*/ 27 h 115"/>
              <a:gd name="T46" fmla="*/ 60 w 327"/>
              <a:gd name="T47" fmla="*/ 22 h 115"/>
              <a:gd name="T48" fmla="*/ 81 w 327"/>
              <a:gd name="T49" fmla="*/ 16 h 115"/>
              <a:gd name="T50" fmla="*/ 109 w 327"/>
              <a:gd name="T51" fmla="*/ 16 h 115"/>
              <a:gd name="T52" fmla="*/ 120 w 327"/>
              <a:gd name="T53" fmla="*/ 11 h 115"/>
              <a:gd name="T54" fmla="*/ 136 w 327"/>
              <a:gd name="T55" fmla="*/ 16 h 115"/>
              <a:gd name="T56" fmla="*/ 152 w 327"/>
              <a:gd name="T57" fmla="*/ 11 h 115"/>
              <a:gd name="T58" fmla="*/ 163 w 327"/>
              <a:gd name="T59" fmla="*/ 5 h 115"/>
              <a:gd name="T60" fmla="*/ 191 w 327"/>
              <a:gd name="T61" fmla="*/ 5 h 115"/>
              <a:gd name="T62" fmla="*/ 218 w 327"/>
              <a:gd name="T63" fmla="*/ 5 h 115"/>
              <a:gd name="T64" fmla="*/ 256 w 327"/>
              <a:gd name="T65" fmla="*/ 0 h 115"/>
              <a:gd name="T66" fmla="*/ 294 w 327"/>
              <a:gd name="T67" fmla="*/ 5 h 115"/>
              <a:gd name="T68" fmla="*/ 310 w 327"/>
              <a:gd name="T69" fmla="*/ 5 h 115"/>
              <a:gd name="T70" fmla="*/ 327 w 327"/>
              <a:gd name="T71" fmla="*/ 11 h 115"/>
              <a:gd name="T72" fmla="*/ 316 w 327"/>
              <a:gd name="T73" fmla="*/ 16 h 115"/>
              <a:gd name="T74" fmla="*/ 294 w 327"/>
              <a:gd name="T75" fmla="*/ 22 h 115"/>
              <a:gd name="T76" fmla="*/ 289 w 327"/>
              <a:gd name="T77" fmla="*/ 27 h 115"/>
              <a:gd name="T78" fmla="*/ 261 w 327"/>
              <a:gd name="T79" fmla="*/ 38 h 115"/>
              <a:gd name="T80" fmla="*/ 250 w 327"/>
              <a:gd name="T81" fmla="*/ 38 h 115"/>
              <a:gd name="T82" fmla="*/ 234 w 327"/>
              <a:gd name="T83" fmla="*/ 44 h 115"/>
              <a:gd name="T84" fmla="*/ 229 w 327"/>
              <a:gd name="T85" fmla="*/ 49 h 115"/>
              <a:gd name="T86" fmla="*/ 218 w 327"/>
              <a:gd name="T87" fmla="*/ 49 h 115"/>
              <a:gd name="T88" fmla="*/ 196 w 327"/>
              <a:gd name="T89" fmla="*/ 55 h 115"/>
              <a:gd name="T90" fmla="*/ 180 w 327"/>
              <a:gd name="T91" fmla="*/ 60 h 115"/>
              <a:gd name="T92" fmla="*/ 174 w 327"/>
              <a:gd name="T93" fmla="*/ 65 h 115"/>
              <a:gd name="T94" fmla="*/ 169 w 327"/>
              <a:gd name="T95" fmla="*/ 76 h 115"/>
              <a:gd name="T96" fmla="*/ 163 w 327"/>
              <a:gd name="T97" fmla="*/ 76 h 115"/>
              <a:gd name="T98" fmla="*/ 136 w 327"/>
              <a:gd name="T99" fmla="*/ 87 h 115"/>
              <a:gd name="T100" fmla="*/ 125 w 327"/>
              <a:gd name="T101" fmla="*/ 87 h 115"/>
              <a:gd name="T102" fmla="*/ 109 w 327"/>
              <a:gd name="T103" fmla="*/ 93 h 115"/>
              <a:gd name="T104" fmla="*/ 103 w 327"/>
              <a:gd name="T105" fmla="*/ 98 h 115"/>
              <a:gd name="T106" fmla="*/ 120 w 327"/>
              <a:gd name="T107" fmla="*/ 104 h 115"/>
              <a:gd name="T108" fmla="*/ 103 w 327"/>
              <a:gd name="T109" fmla="*/ 104 h 115"/>
              <a:gd name="T110" fmla="*/ 81 w 327"/>
              <a:gd name="T111" fmla="*/ 115 h 115"/>
              <a:gd name="T112" fmla="*/ 71 w 327"/>
              <a:gd name="T113" fmla="*/ 109 h 115"/>
              <a:gd name="T114" fmla="*/ 54 w 327"/>
              <a:gd name="T115" fmla="*/ 109 h 115"/>
              <a:gd name="T116" fmla="*/ 43 w 327"/>
              <a:gd name="T117" fmla="*/ 104 h 115"/>
              <a:gd name="T118" fmla="*/ 38 w 327"/>
              <a:gd name="T119" fmla="*/ 109 h 115"/>
              <a:gd name="T120" fmla="*/ 16 w 327"/>
              <a:gd name="T121" fmla="*/ 109 h 115"/>
              <a:gd name="T122" fmla="*/ 0 w 327"/>
              <a:gd name="T123" fmla="*/ 10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7" h="115">
                <a:moveTo>
                  <a:pt x="0" y="104"/>
                </a:moveTo>
                <a:lnTo>
                  <a:pt x="5" y="104"/>
                </a:lnTo>
                <a:lnTo>
                  <a:pt x="16" y="98"/>
                </a:lnTo>
                <a:lnTo>
                  <a:pt x="27" y="98"/>
                </a:lnTo>
                <a:lnTo>
                  <a:pt x="38" y="93"/>
                </a:lnTo>
                <a:lnTo>
                  <a:pt x="27" y="93"/>
                </a:lnTo>
                <a:lnTo>
                  <a:pt x="27" y="87"/>
                </a:lnTo>
                <a:lnTo>
                  <a:pt x="38" y="87"/>
                </a:lnTo>
                <a:lnTo>
                  <a:pt x="38" y="82"/>
                </a:lnTo>
                <a:lnTo>
                  <a:pt x="43" y="76"/>
                </a:lnTo>
                <a:lnTo>
                  <a:pt x="49" y="76"/>
                </a:lnTo>
                <a:lnTo>
                  <a:pt x="54" y="71"/>
                </a:lnTo>
                <a:lnTo>
                  <a:pt x="71" y="71"/>
                </a:lnTo>
                <a:lnTo>
                  <a:pt x="81" y="71"/>
                </a:lnTo>
                <a:lnTo>
                  <a:pt x="92" y="71"/>
                </a:lnTo>
                <a:lnTo>
                  <a:pt x="92" y="76"/>
                </a:lnTo>
                <a:lnTo>
                  <a:pt x="87" y="71"/>
                </a:lnTo>
                <a:lnTo>
                  <a:pt x="103" y="71"/>
                </a:lnTo>
                <a:lnTo>
                  <a:pt x="103" y="65"/>
                </a:lnTo>
                <a:lnTo>
                  <a:pt x="92" y="71"/>
                </a:lnTo>
                <a:lnTo>
                  <a:pt x="81" y="65"/>
                </a:lnTo>
                <a:lnTo>
                  <a:pt x="76" y="65"/>
                </a:lnTo>
                <a:lnTo>
                  <a:pt x="87" y="65"/>
                </a:lnTo>
                <a:lnTo>
                  <a:pt x="81" y="65"/>
                </a:lnTo>
                <a:lnTo>
                  <a:pt x="81" y="60"/>
                </a:lnTo>
                <a:lnTo>
                  <a:pt x="81" y="55"/>
                </a:lnTo>
                <a:lnTo>
                  <a:pt x="71" y="55"/>
                </a:lnTo>
                <a:lnTo>
                  <a:pt x="71" y="49"/>
                </a:lnTo>
                <a:lnTo>
                  <a:pt x="76" y="49"/>
                </a:lnTo>
                <a:lnTo>
                  <a:pt x="87" y="49"/>
                </a:lnTo>
                <a:lnTo>
                  <a:pt x="98" y="49"/>
                </a:lnTo>
                <a:lnTo>
                  <a:pt x="103" y="49"/>
                </a:lnTo>
                <a:lnTo>
                  <a:pt x="109" y="55"/>
                </a:lnTo>
                <a:lnTo>
                  <a:pt x="114" y="55"/>
                </a:lnTo>
                <a:lnTo>
                  <a:pt x="125" y="55"/>
                </a:lnTo>
                <a:lnTo>
                  <a:pt x="114" y="55"/>
                </a:lnTo>
                <a:lnTo>
                  <a:pt x="109" y="44"/>
                </a:lnTo>
                <a:lnTo>
                  <a:pt x="109" y="38"/>
                </a:lnTo>
                <a:lnTo>
                  <a:pt x="103" y="44"/>
                </a:lnTo>
                <a:lnTo>
                  <a:pt x="87" y="44"/>
                </a:lnTo>
                <a:lnTo>
                  <a:pt x="76" y="44"/>
                </a:lnTo>
                <a:lnTo>
                  <a:pt x="81" y="38"/>
                </a:lnTo>
                <a:lnTo>
                  <a:pt x="65" y="38"/>
                </a:lnTo>
                <a:lnTo>
                  <a:pt x="54" y="38"/>
                </a:lnTo>
                <a:lnTo>
                  <a:pt x="49" y="33"/>
                </a:lnTo>
                <a:lnTo>
                  <a:pt x="54" y="27"/>
                </a:lnTo>
                <a:lnTo>
                  <a:pt x="43" y="27"/>
                </a:lnTo>
                <a:lnTo>
                  <a:pt x="60" y="22"/>
                </a:lnTo>
                <a:lnTo>
                  <a:pt x="65" y="22"/>
                </a:lnTo>
                <a:lnTo>
                  <a:pt x="81" y="16"/>
                </a:lnTo>
                <a:lnTo>
                  <a:pt x="92" y="22"/>
                </a:lnTo>
                <a:lnTo>
                  <a:pt x="109" y="16"/>
                </a:lnTo>
                <a:lnTo>
                  <a:pt x="109" y="11"/>
                </a:lnTo>
                <a:lnTo>
                  <a:pt x="120" y="11"/>
                </a:lnTo>
                <a:lnTo>
                  <a:pt x="131" y="16"/>
                </a:lnTo>
                <a:lnTo>
                  <a:pt x="136" y="16"/>
                </a:lnTo>
                <a:lnTo>
                  <a:pt x="141" y="11"/>
                </a:lnTo>
                <a:lnTo>
                  <a:pt x="152" y="11"/>
                </a:lnTo>
                <a:lnTo>
                  <a:pt x="147" y="5"/>
                </a:lnTo>
                <a:lnTo>
                  <a:pt x="163" y="5"/>
                </a:lnTo>
                <a:lnTo>
                  <a:pt x="180" y="5"/>
                </a:lnTo>
                <a:lnTo>
                  <a:pt x="191" y="5"/>
                </a:lnTo>
                <a:lnTo>
                  <a:pt x="212" y="5"/>
                </a:lnTo>
                <a:lnTo>
                  <a:pt x="218" y="5"/>
                </a:lnTo>
                <a:lnTo>
                  <a:pt x="229" y="0"/>
                </a:lnTo>
                <a:lnTo>
                  <a:pt x="256" y="0"/>
                </a:lnTo>
                <a:lnTo>
                  <a:pt x="267" y="5"/>
                </a:lnTo>
                <a:lnTo>
                  <a:pt x="294" y="5"/>
                </a:lnTo>
                <a:lnTo>
                  <a:pt x="300" y="5"/>
                </a:lnTo>
                <a:lnTo>
                  <a:pt x="310" y="5"/>
                </a:lnTo>
                <a:lnTo>
                  <a:pt x="310" y="11"/>
                </a:lnTo>
                <a:lnTo>
                  <a:pt x="327" y="11"/>
                </a:lnTo>
                <a:lnTo>
                  <a:pt x="327" y="16"/>
                </a:lnTo>
                <a:lnTo>
                  <a:pt x="316" y="16"/>
                </a:lnTo>
                <a:lnTo>
                  <a:pt x="305" y="22"/>
                </a:lnTo>
                <a:lnTo>
                  <a:pt x="294" y="22"/>
                </a:lnTo>
                <a:lnTo>
                  <a:pt x="289" y="22"/>
                </a:lnTo>
                <a:lnTo>
                  <a:pt x="289" y="27"/>
                </a:lnTo>
                <a:lnTo>
                  <a:pt x="272" y="33"/>
                </a:lnTo>
                <a:lnTo>
                  <a:pt x="261" y="38"/>
                </a:lnTo>
                <a:lnTo>
                  <a:pt x="256" y="38"/>
                </a:lnTo>
                <a:lnTo>
                  <a:pt x="250" y="38"/>
                </a:lnTo>
                <a:lnTo>
                  <a:pt x="240" y="44"/>
                </a:lnTo>
                <a:lnTo>
                  <a:pt x="234" y="44"/>
                </a:lnTo>
                <a:lnTo>
                  <a:pt x="229" y="44"/>
                </a:lnTo>
                <a:lnTo>
                  <a:pt x="229" y="49"/>
                </a:lnTo>
                <a:lnTo>
                  <a:pt x="223" y="49"/>
                </a:lnTo>
                <a:lnTo>
                  <a:pt x="218" y="49"/>
                </a:lnTo>
                <a:lnTo>
                  <a:pt x="212" y="55"/>
                </a:lnTo>
                <a:lnTo>
                  <a:pt x="196" y="55"/>
                </a:lnTo>
                <a:lnTo>
                  <a:pt x="191" y="60"/>
                </a:lnTo>
                <a:lnTo>
                  <a:pt x="180" y="60"/>
                </a:lnTo>
                <a:lnTo>
                  <a:pt x="169" y="65"/>
                </a:lnTo>
                <a:lnTo>
                  <a:pt x="174" y="65"/>
                </a:lnTo>
                <a:lnTo>
                  <a:pt x="169" y="71"/>
                </a:lnTo>
                <a:lnTo>
                  <a:pt x="169" y="76"/>
                </a:lnTo>
                <a:lnTo>
                  <a:pt x="152" y="76"/>
                </a:lnTo>
                <a:lnTo>
                  <a:pt x="163" y="76"/>
                </a:lnTo>
                <a:lnTo>
                  <a:pt x="152" y="82"/>
                </a:lnTo>
                <a:lnTo>
                  <a:pt x="136" y="87"/>
                </a:lnTo>
                <a:lnTo>
                  <a:pt x="125" y="82"/>
                </a:lnTo>
                <a:lnTo>
                  <a:pt x="125" y="87"/>
                </a:lnTo>
                <a:lnTo>
                  <a:pt x="120" y="93"/>
                </a:lnTo>
                <a:lnTo>
                  <a:pt x="109" y="93"/>
                </a:lnTo>
                <a:lnTo>
                  <a:pt x="109" y="98"/>
                </a:lnTo>
                <a:lnTo>
                  <a:pt x="103" y="98"/>
                </a:lnTo>
                <a:lnTo>
                  <a:pt x="120" y="98"/>
                </a:lnTo>
                <a:lnTo>
                  <a:pt x="120" y="104"/>
                </a:lnTo>
                <a:lnTo>
                  <a:pt x="114" y="109"/>
                </a:lnTo>
                <a:lnTo>
                  <a:pt x="103" y="104"/>
                </a:lnTo>
                <a:lnTo>
                  <a:pt x="98" y="109"/>
                </a:lnTo>
                <a:lnTo>
                  <a:pt x="81" y="115"/>
                </a:lnTo>
                <a:lnTo>
                  <a:pt x="81" y="109"/>
                </a:lnTo>
                <a:lnTo>
                  <a:pt x="71" y="109"/>
                </a:lnTo>
                <a:lnTo>
                  <a:pt x="65" y="109"/>
                </a:lnTo>
                <a:lnTo>
                  <a:pt x="54" y="109"/>
                </a:lnTo>
                <a:lnTo>
                  <a:pt x="54" y="104"/>
                </a:lnTo>
                <a:lnTo>
                  <a:pt x="43" y="104"/>
                </a:lnTo>
                <a:lnTo>
                  <a:pt x="49" y="109"/>
                </a:lnTo>
                <a:lnTo>
                  <a:pt x="38" y="109"/>
                </a:lnTo>
                <a:lnTo>
                  <a:pt x="27" y="109"/>
                </a:lnTo>
                <a:lnTo>
                  <a:pt x="16" y="109"/>
                </a:lnTo>
                <a:lnTo>
                  <a:pt x="5" y="109"/>
                </a:lnTo>
                <a:lnTo>
                  <a:pt x="0" y="104"/>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11" name="Freeform 558">
            <a:extLst>
              <a:ext uri="{FF2B5EF4-FFF2-40B4-BE49-F238E27FC236}">
                <a16:creationId xmlns:a16="http://schemas.microsoft.com/office/drawing/2014/main" id="{037BDBA2-20AB-4A0E-BF6C-69FB7DEAB4E9}"/>
              </a:ext>
            </a:extLst>
          </p:cNvPr>
          <p:cNvSpPr>
            <a:spLocks/>
          </p:cNvSpPr>
          <p:nvPr/>
        </p:nvSpPr>
        <p:spPr bwMode="auto">
          <a:xfrm>
            <a:off x="3826631" y="2652119"/>
            <a:ext cx="206134" cy="181752"/>
          </a:xfrm>
          <a:custGeom>
            <a:avLst/>
            <a:gdLst>
              <a:gd name="T0" fmla="*/ 11 w 93"/>
              <a:gd name="T1" fmla="*/ 54 h 82"/>
              <a:gd name="T2" fmla="*/ 11 w 93"/>
              <a:gd name="T3" fmla="*/ 49 h 82"/>
              <a:gd name="T4" fmla="*/ 16 w 93"/>
              <a:gd name="T5" fmla="*/ 49 h 82"/>
              <a:gd name="T6" fmla="*/ 22 w 93"/>
              <a:gd name="T7" fmla="*/ 38 h 82"/>
              <a:gd name="T8" fmla="*/ 27 w 93"/>
              <a:gd name="T9" fmla="*/ 33 h 82"/>
              <a:gd name="T10" fmla="*/ 33 w 93"/>
              <a:gd name="T11" fmla="*/ 27 h 82"/>
              <a:gd name="T12" fmla="*/ 38 w 93"/>
              <a:gd name="T13" fmla="*/ 22 h 82"/>
              <a:gd name="T14" fmla="*/ 49 w 93"/>
              <a:gd name="T15" fmla="*/ 16 h 82"/>
              <a:gd name="T16" fmla="*/ 49 w 93"/>
              <a:gd name="T17" fmla="*/ 11 h 82"/>
              <a:gd name="T18" fmla="*/ 60 w 93"/>
              <a:gd name="T19" fmla="*/ 5 h 82"/>
              <a:gd name="T20" fmla="*/ 71 w 93"/>
              <a:gd name="T21" fmla="*/ 0 h 82"/>
              <a:gd name="T22" fmla="*/ 76 w 93"/>
              <a:gd name="T23" fmla="*/ 5 h 82"/>
              <a:gd name="T24" fmla="*/ 65 w 93"/>
              <a:gd name="T25" fmla="*/ 11 h 82"/>
              <a:gd name="T26" fmla="*/ 54 w 93"/>
              <a:gd name="T27" fmla="*/ 22 h 82"/>
              <a:gd name="T28" fmla="*/ 49 w 93"/>
              <a:gd name="T29" fmla="*/ 27 h 82"/>
              <a:gd name="T30" fmla="*/ 60 w 93"/>
              <a:gd name="T31" fmla="*/ 22 h 82"/>
              <a:gd name="T32" fmla="*/ 65 w 93"/>
              <a:gd name="T33" fmla="*/ 27 h 82"/>
              <a:gd name="T34" fmla="*/ 60 w 93"/>
              <a:gd name="T35" fmla="*/ 33 h 82"/>
              <a:gd name="T36" fmla="*/ 60 w 93"/>
              <a:gd name="T37" fmla="*/ 33 h 82"/>
              <a:gd name="T38" fmla="*/ 65 w 93"/>
              <a:gd name="T39" fmla="*/ 38 h 82"/>
              <a:gd name="T40" fmla="*/ 76 w 93"/>
              <a:gd name="T41" fmla="*/ 33 h 82"/>
              <a:gd name="T42" fmla="*/ 76 w 93"/>
              <a:gd name="T43" fmla="*/ 33 h 82"/>
              <a:gd name="T44" fmla="*/ 87 w 93"/>
              <a:gd name="T45" fmla="*/ 38 h 82"/>
              <a:gd name="T46" fmla="*/ 82 w 93"/>
              <a:gd name="T47" fmla="*/ 49 h 82"/>
              <a:gd name="T48" fmla="*/ 87 w 93"/>
              <a:gd name="T49" fmla="*/ 49 h 82"/>
              <a:gd name="T50" fmla="*/ 93 w 93"/>
              <a:gd name="T51" fmla="*/ 54 h 82"/>
              <a:gd name="T52" fmla="*/ 82 w 93"/>
              <a:gd name="T53" fmla="*/ 60 h 82"/>
              <a:gd name="T54" fmla="*/ 87 w 93"/>
              <a:gd name="T55" fmla="*/ 65 h 82"/>
              <a:gd name="T56" fmla="*/ 87 w 93"/>
              <a:gd name="T57" fmla="*/ 65 h 82"/>
              <a:gd name="T58" fmla="*/ 82 w 93"/>
              <a:gd name="T59" fmla="*/ 71 h 82"/>
              <a:gd name="T60" fmla="*/ 71 w 93"/>
              <a:gd name="T61" fmla="*/ 82 h 82"/>
              <a:gd name="T62" fmla="*/ 65 w 93"/>
              <a:gd name="T63" fmla="*/ 76 h 82"/>
              <a:gd name="T64" fmla="*/ 71 w 93"/>
              <a:gd name="T65" fmla="*/ 65 h 82"/>
              <a:gd name="T66" fmla="*/ 71 w 93"/>
              <a:gd name="T67" fmla="*/ 60 h 82"/>
              <a:gd name="T68" fmla="*/ 60 w 93"/>
              <a:gd name="T69" fmla="*/ 65 h 82"/>
              <a:gd name="T70" fmla="*/ 54 w 93"/>
              <a:gd name="T71" fmla="*/ 76 h 82"/>
              <a:gd name="T72" fmla="*/ 44 w 93"/>
              <a:gd name="T73" fmla="*/ 76 h 82"/>
              <a:gd name="T74" fmla="*/ 54 w 93"/>
              <a:gd name="T75" fmla="*/ 71 h 82"/>
              <a:gd name="T76" fmla="*/ 49 w 93"/>
              <a:gd name="T77" fmla="*/ 65 h 82"/>
              <a:gd name="T78" fmla="*/ 38 w 93"/>
              <a:gd name="T79" fmla="*/ 65 h 82"/>
              <a:gd name="T80" fmla="*/ 27 w 93"/>
              <a:gd name="T81" fmla="*/ 65 h 82"/>
              <a:gd name="T82" fmla="*/ 22 w 93"/>
              <a:gd name="T83" fmla="*/ 60 h 82"/>
              <a:gd name="T84" fmla="*/ 22 w 93"/>
              <a:gd name="T85" fmla="*/ 60 h 82"/>
              <a:gd name="T86" fmla="*/ 16 w 93"/>
              <a:gd name="T87" fmla="*/ 60 h 82"/>
              <a:gd name="T88" fmla="*/ 11 w 93"/>
              <a:gd name="T89" fmla="*/ 65 h 82"/>
              <a:gd name="T90" fmla="*/ 0 w 93"/>
              <a:gd name="T91"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 h="82">
                <a:moveTo>
                  <a:pt x="0" y="60"/>
                </a:moveTo>
                <a:lnTo>
                  <a:pt x="11" y="54"/>
                </a:lnTo>
                <a:lnTo>
                  <a:pt x="16" y="49"/>
                </a:lnTo>
                <a:lnTo>
                  <a:pt x="11" y="49"/>
                </a:lnTo>
                <a:lnTo>
                  <a:pt x="5" y="49"/>
                </a:lnTo>
                <a:lnTo>
                  <a:pt x="16" y="49"/>
                </a:lnTo>
                <a:lnTo>
                  <a:pt x="22" y="43"/>
                </a:lnTo>
                <a:lnTo>
                  <a:pt x="22" y="38"/>
                </a:lnTo>
                <a:lnTo>
                  <a:pt x="27" y="38"/>
                </a:lnTo>
                <a:lnTo>
                  <a:pt x="27" y="33"/>
                </a:lnTo>
                <a:lnTo>
                  <a:pt x="33" y="33"/>
                </a:lnTo>
                <a:lnTo>
                  <a:pt x="33" y="27"/>
                </a:lnTo>
                <a:lnTo>
                  <a:pt x="38" y="27"/>
                </a:lnTo>
                <a:lnTo>
                  <a:pt x="38" y="22"/>
                </a:lnTo>
                <a:lnTo>
                  <a:pt x="44" y="16"/>
                </a:lnTo>
                <a:lnTo>
                  <a:pt x="49" y="16"/>
                </a:lnTo>
                <a:lnTo>
                  <a:pt x="44" y="16"/>
                </a:lnTo>
                <a:lnTo>
                  <a:pt x="49" y="11"/>
                </a:lnTo>
                <a:lnTo>
                  <a:pt x="54" y="11"/>
                </a:lnTo>
                <a:lnTo>
                  <a:pt x="60" y="5"/>
                </a:lnTo>
                <a:lnTo>
                  <a:pt x="65" y="0"/>
                </a:lnTo>
                <a:lnTo>
                  <a:pt x="71" y="0"/>
                </a:lnTo>
                <a:lnTo>
                  <a:pt x="76" y="0"/>
                </a:lnTo>
                <a:lnTo>
                  <a:pt x="76" y="5"/>
                </a:lnTo>
                <a:lnTo>
                  <a:pt x="71" y="5"/>
                </a:lnTo>
                <a:lnTo>
                  <a:pt x="65" y="11"/>
                </a:lnTo>
                <a:lnTo>
                  <a:pt x="60" y="16"/>
                </a:lnTo>
                <a:lnTo>
                  <a:pt x="54" y="22"/>
                </a:lnTo>
                <a:lnTo>
                  <a:pt x="49" y="22"/>
                </a:lnTo>
                <a:lnTo>
                  <a:pt x="49" y="27"/>
                </a:lnTo>
                <a:lnTo>
                  <a:pt x="54" y="27"/>
                </a:lnTo>
                <a:lnTo>
                  <a:pt x="60" y="22"/>
                </a:lnTo>
                <a:lnTo>
                  <a:pt x="60" y="27"/>
                </a:lnTo>
                <a:lnTo>
                  <a:pt x="65" y="27"/>
                </a:lnTo>
                <a:lnTo>
                  <a:pt x="60" y="27"/>
                </a:lnTo>
                <a:lnTo>
                  <a:pt x="60" y="33"/>
                </a:lnTo>
                <a:lnTo>
                  <a:pt x="60" y="38"/>
                </a:lnTo>
                <a:lnTo>
                  <a:pt x="60" y="33"/>
                </a:lnTo>
                <a:lnTo>
                  <a:pt x="65" y="33"/>
                </a:lnTo>
                <a:lnTo>
                  <a:pt x="65" y="38"/>
                </a:lnTo>
                <a:lnTo>
                  <a:pt x="71" y="38"/>
                </a:lnTo>
                <a:lnTo>
                  <a:pt x="76" y="33"/>
                </a:lnTo>
                <a:lnTo>
                  <a:pt x="76" y="38"/>
                </a:lnTo>
                <a:lnTo>
                  <a:pt x="76" y="33"/>
                </a:lnTo>
                <a:lnTo>
                  <a:pt x="82" y="33"/>
                </a:lnTo>
                <a:lnTo>
                  <a:pt x="87" y="38"/>
                </a:lnTo>
                <a:lnTo>
                  <a:pt x="82" y="43"/>
                </a:lnTo>
                <a:lnTo>
                  <a:pt x="82" y="49"/>
                </a:lnTo>
                <a:lnTo>
                  <a:pt x="93" y="49"/>
                </a:lnTo>
                <a:lnTo>
                  <a:pt x="87" y="49"/>
                </a:lnTo>
                <a:lnTo>
                  <a:pt x="87" y="54"/>
                </a:lnTo>
                <a:lnTo>
                  <a:pt x="93" y="54"/>
                </a:lnTo>
                <a:lnTo>
                  <a:pt x="87" y="60"/>
                </a:lnTo>
                <a:lnTo>
                  <a:pt x="82" y="60"/>
                </a:lnTo>
                <a:lnTo>
                  <a:pt x="82" y="65"/>
                </a:lnTo>
                <a:lnTo>
                  <a:pt x="87" y="65"/>
                </a:lnTo>
                <a:lnTo>
                  <a:pt x="87" y="60"/>
                </a:lnTo>
                <a:lnTo>
                  <a:pt x="87" y="65"/>
                </a:lnTo>
                <a:lnTo>
                  <a:pt x="87" y="71"/>
                </a:lnTo>
                <a:lnTo>
                  <a:pt x="82" y="71"/>
                </a:lnTo>
                <a:lnTo>
                  <a:pt x="82" y="76"/>
                </a:lnTo>
                <a:lnTo>
                  <a:pt x="71" y="82"/>
                </a:lnTo>
                <a:lnTo>
                  <a:pt x="71" y="76"/>
                </a:lnTo>
                <a:lnTo>
                  <a:pt x="65" y="76"/>
                </a:lnTo>
                <a:lnTo>
                  <a:pt x="71" y="71"/>
                </a:lnTo>
                <a:lnTo>
                  <a:pt x="71" y="65"/>
                </a:lnTo>
                <a:lnTo>
                  <a:pt x="76" y="60"/>
                </a:lnTo>
                <a:lnTo>
                  <a:pt x="71" y="60"/>
                </a:lnTo>
                <a:lnTo>
                  <a:pt x="65" y="65"/>
                </a:lnTo>
                <a:lnTo>
                  <a:pt x="60" y="65"/>
                </a:lnTo>
                <a:lnTo>
                  <a:pt x="54" y="71"/>
                </a:lnTo>
                <a:lnTo>
                  <a:pt x="54" y="76"/>
                </a:lnTo>
                <a:lnTo>
                  <a:pt x="49" y="76"/>
                </a:lnTo>
                <a:lnTo>
                  <a:pt x="44" y="76"/>
                </a:lnTo>
                <a:lnTo>
                  <a:pt x="49" y="71"/>
                </a:lnTo>
                <a:lnTo>
                  <a:pt x="54" y="71"/>
                </a:lnTo>
                <a:lnTo>
                  <a:pt x="54" y="65"/>
                </a:lnTo>
                <a:lnTo>
                  <a:pt x="49" y="65"/>
                </a:lnTo>
                <a:lnTo>
                  <a:pt x="44" y="65"/>
                </a:lnTo>
                <a:lnTo>
                  <a:pt x="38" y="65"/>
                </a:lnTo>
                <a:lnTo>
                  <a:pt x="33" y="65"/>
                </a:lnTo>
                <a:lnTo>
                  <a:pt x="27" y="65"/>
                </a:lnTo>
                <a:lnTo>
                  <a:pt x="22" y="65"/>
                </a:lnTo>
                <a:lnTo>
                  <a:pt x="22" y="60"/>
                </a:lnTo>
                <a:lnTo>
                  <a:pt x="22" y="65"/>
                </a:lnTo>
                <a:lnTo>
                  <a:pt x="22" y="60"/>
                </a:lnTo>
                <a:lnTo>
                  <a:pt x="16" y="65"/>
                </a:lnTo>
                <a:lnTo>
                  <a:pt x="16" y="60"/>
                </a:lnTo>
                <a:lnTo>
                  <a:pt x="16" y="65"/>
                </a:lnTo>
                <a:lnTo>
                  <a:pt x="11" y="65"/>
                </a:lnTo>
                <a:lnTo>
                  <a:pt x="0" y="65"/>
                </a:lnTo>
                <a:lnTo>
                  <a:pt x="0" y="60"/>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nvGrpSpPr>
          <p:cNvPr id="10" name="Gruppieren 888">
            <a:extLst>
              <a:ext uri="{FF2B5EF4-FFF2-40B4-BE49-F238E27FC236}">
                <a16:creationId xmlns:a16="http://schemas.microsoft.com/office/drawing/2014/main" id="{00DAD622-CCD9-4621-8F09-8265A8768307}"/>
              </a:ext>
            </a:extLst>
          </p:cNvPr>
          <p:cNvGrpSpPr/>
          <p:nvPr/>
        </p:nvGrpSpPr>
        <p:grpSpPr>
          <a:xfrm>
            <a:off x="6388895" y="2991243"/>
            <a:ext cx="1207988" cy="1039534"/>
            <a:chOff x="5286519" y="3232641"/>
            <a:chExt cx="865188" cy="744537"/>
          </a:xfrm>
          <a:solidFill>
            <a:schemeClr val="bg2"/>
          </a:solidFill>
        </p:grpSpPr>
        <p:sp>
          <p:nvSpPr>
            <p:cNvPr id="212" name="Freeform 201">
              <a:extLst>
                <a:ext uri="{FF2B5EF4-FFF2-40B4-BE49-F238E27FC236}">
                  <a16:creationId xmlns:a16="http://schemas.microsoft.com/office/drawing/2014/main" id="{003ACE57-7461-445E-AA24-3A776C035B52}"/>
                </a:ext>
              </a:extLst>
            </p:cNvPr>
            <p:cNvSpPr>
              <a:spLocks/>
            </p:cNvSpPr>
            <p:nvPr/>
          </p:nvSpPr>
          <p:spPr bwMode="auto">
            <a:xfrm>
              <a:off x="5762769" y="3812078"/>
              <a:ext cx="250825" cy="165100"/>
            </a:xfrm>
            <a:custGeom>
              <a:avLst/>
              <a:gdLst>
                <a:gd name="T0" fmla="*/ 158 w 158"/>
                <a:gd name="T1" fmla="*/ 38 h 104"/>
                <a:gd name="T2" fmla="*/ 147 w 158"/>
                <a:gd name="T3" fmla="*/ 44 h 104"/>
                <a:gd name="T4" fmla="*/ 147 w 158"/>
                <a:gd name="T5" fmla="*/ 49 h 104"/>
                <a:gd name="T6" fmla="*/ 147 w 158"/>
                <a:gd name="T7" fmla="*/ 55 h 104"/>
                <a:gd name="T8" fmla="*/ 141 w 158"/>
                <a:gd name="T9" fmla="*/ 55 h 104"/>
                <a:gd name="T10" fmla="*/ 141 w 158"/>
                <a:gd name="T11" fmla="*/ 60 h 104"/>
                <a:gd name="T12" fmla="*/ 136 w 158"/>
                <a:gd name="T13" fmla="*/ 60 h 104"/>
                <a:gd name="T14" fmla="*/ 131 w 158"/>
                <a:gd name="T15" fmla="*/ 60 h 104"/>
                <a:gd name="T16" fmla="*/ 125 w 158"/>
                <a:gd name="T17" fmla="*/ 60 h 104"/>
                <a:gd name="T18" fmla="*/ 120 w 158"/>
                <a:gd name="T19" fmla="*/ 65 h 104"/>
                <a:gd name="T20" fmla="*/ 114 w 158"/>
                <a:gd name="T21" fmla="*/ 65 h 104"/>
                <a:gd name="T22" fmla="*/ 109 w 158"/>
                <a:gd name="T23" fmla="*/ 65 h 104"/>
                <a:gd name="T24" fmla="*/ 103 w 158"/>
                <a:gd name="T25" fmla="*/ 71 h 104"/>
                <a:gd name="T26" fmla="*/ 98 w 158"/>
                <a:gd name="T27" fmla="*/ 71 h 104"/>
                <a:gd name="T28" fmla="*/ 98 w 158"/>
                <a:gd name="T29" fmla="*/ 76 h 104"/>
                <a:gd name="T30" fmla="*/ 92 w 158"/>
                <a:gd name="T31" fmla="*/ 76 h 104"/>
                <a:gd name="T32" fmla="*/ 87 w 158"/>
                <a:gd name="T33" fmla="*/ 82 h 104"/>
                <a:gd name="T34" fmla="*/ 81 w 158"/>
                <a:gd name="T35" fmla="*/ 76 h 104"/>
                <a:gd name="T36" fmla="*/ 81 w 158"/>
                <a:gd name="T37" fmla="*/ 82 h 104"/>
                <a:gd name="T38" fmla="*/ 76 w 158"/>
                <a:gd name="T39" fmla="*/ 87 h 104"/>
                <a:gd name="T40" fmla="*/ 71 w 158"/>
                <a:gd name="T41" fmla="*/ 87 h 104"/>
                <a:gd name="T42" fmla="*/ 65 w 158"/>
                <a:gd name="T43" fmla="*/ 87 h 104"/>
                <a:gd name="T44" fmla="*/ 60 w 158"/>
                <a:gd name="T45" fmla="*/ 87 h 104"/>
                <a:gd name="T46" fmla="*/ 54 w 158"/>
                <a:gd name="T47" fmla="*/ 87 h 104"/>
                <a:gd name="T48" fmla="*/ 49 w 158"/>
                <a:gd name="T49" fmla="*/ 87 h 104"/>
                <a:gd name="T50" fmla="*/ 49 w 158"/>
                <a:gd name="T51" fmla="*/ 93 h 104"/>
                <a:gd name="T52" fmla="*/ 43 w 158"/>
                <a:gd name="T53" fmla="*/ 93 h 104"/>
                <a:gd name="T54" fmla="*/ 43 w 158"/>
                <a:gd name="T55" fmla="*/ 98 h 104"/>
                <a:gd name="T56" fmla="*/ 38 w 158"/>
                <a:gd name="T57" fmla="*/ 98 h 104"/>
                <a:gd name="T58" fmla="*/ 32 w 158"/>
                <a:gd name="T59" fmla="*/ 98 h 104"/>
                <a:gd name="T60" fmla="*/ 27 w 158"/>
                <a:gd name="T61" fmla="*/ 104 h 104"/>
                <a:gd name="T62" fmla="*/ 21 w 158"/>
                <a:gd name="T63" fmla="*/ 104 h 104"/>
                <a:gd name="T64" fmla="*/ 21 w 158"/>
                <a:gd name="T65" fmla="*/ 98 h 104"/>
                <a:gd name="T66" fmla="*/ 16 w 158"/>
                <a:gd name="T67" fmla="*/ 98 h 104"/>
                <a:gd name="T68" fmla="*/ 11 w 158"/>
                <a:gd name="T69" fmla="*/ 93 h 104"/>
                <a:gd name="T70" fmla="*/ 11 w 158"/>
                <a:gd name="T71" fmla="*/ 82 h 104"/>
                <a:gd name="T72" fmla="*/ 11 w 158"/>
                <a:gd name="T73" fmla="*/ 76 h 104"/>
                <a:gd name="T74" fmla="*/ 5 w 158"/>
                <a:gd name="T75" fmla="*/ 76 h 104"/>
                <a:gd name="T76" fmla="*/ 5 w 158"/>
                <a:gd name="T77" fmla="*/ 71 h 104"/>
                <a:gd name="T78" fmla="*/ 5 w 158"/>
                <a:gd name="T79" fmla="*/ 65 h 104"/>
                <a:gd name="T80" fmla="*/ 0 w 158"/>
                <a:gd name="T81" fmla="*/ 60 h 104"/>
                <a:gd name="T82" fmla="*/ 0 w 158"/>
                <a:gd name="T83" fmla="*/ 55 h 104"/>
                <a:gd name="T84" fmla="*/ 0 w 158"/>
                <a:gd name="T85" fmla="*/ 49 h 104"/>
                <a:gd name="T86" fmla="*/ 0 w 158"/>
                <a:gd name="T87" fmla="*/ 44 h 104"/>
                <a:gd name="T88" fmla="*/ 5 w 158"/>
                <a:gd name="T89" fmla="*/ 38 h 104"/>
                <a:gd name="T90" fmla="*/ 5 w 158"/>
                <a:gd name="T91" fmla="*/ 33 h 104"/>
                <a:gd name="T92" fmla="*/ 5 w 158"/>
                <a:gd name="T93" fmla="*/ 27 h 104"/>
                <a:gd name="T94" fmla="*/ 5 w 158"/>
                <a:gd name="T95" fmla="*/ 22 h 104"/>
                <a:gd name="T96" fmla="*/ 11 w 158"/>
                <a:gd name="T97" fmla="*/ 27 h 104"/>
                <a:gd name="T98" fmla="*/ 16 w 158"/>
                <a:gd name="T99" fmla="*/ 27 h 104"/>
                <a:gd name="T100" fmla="*/ 21 w 158"/>
                <a:gd name="T101" fmla="*/ 27 h 104"/>
                <a:gd name="T102" fmla="*/ 54 w 158"/>
                <a:gd name="T103" fmla="*/ 44 h 104"/>
                <a:gd name="T104" fmla="*/ 54 w 158"/>
                <a:gd name="T105" fmla="*/ 55 h 104"/>
                <a:gd name="T106" fmla="*/ 87 w 158"/>
                <a:gd name="T107" fmla="*/ 11 h 104"/>
                <a:gd name="T108" fmla="*/ 92 w 158"/>
                <a:gd name="T109" fmla="*/ 11 h 104"/>
                <a:gd name="T110" fmla="*/ 136 w 158"/>
                <a:gd name="T111" fmla="*/ 0 h 104"/>
                <a:gd name="T112" fmla="*/ 136 w 158"/>
                <a:gd name="T113" fmla="*/ 5 h 104"/>
                <a:gd name="T114" fmla="*/ 152 w 158"/>
                <a:gd name="T115" fmla="*/ 27 h 104"/>
                <a:gd name="T116" fmla="*/ 152 w 158"/>
                <a:gd name="T117" fmla="*/ 33 h 104"/>
                <a:gd name="T118" fmla="*/ 158 w 158"/>
                <a:gd name="T119" fmla="*/ 3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 h="104">
                  <a:moveTo>
                    <a:pt x="158" y="38"/>
                  </a:moveTo>
                  <a:lnTo>
                    <a:pt x="147" y="44"/>
                  </a:lnTo>
                  <a:lnTo>
                    <a:pt x="147" y="49"/>
                  </a:lnTo>
                  <a:lnTo>
                    <a:pt x="147" y="55"/>
                  </a:lnTo>
                  <a:lnTo>
                    <a:pt x="141" y="55"/>
                  </a:lnTo>
                  <a:lnTo>
                    <a:pt x="141" y="60"/>
                  </a:lnTo>
                  <a:lnTo>
                    <a:pt x="136" y="60"/>
                  </a:lnTo>
                  <a:lnTo>
                    <a:pt x="131" y="60"/>
                  </a:lnTo>
                  <a:lnTo>
                    <a:pt x="125" y="60"/>
                  </a:lnTo>
                  <a:lnTo>
                    <a:pt x="120" y="65"/>
                  </a:lnTo>
                  <a:lnTo>
                    <a:pt x="114" y="65"/>
                  </a:lnTo>
                  <a:lnTo>
                    <a:pt x="109" y="65"/>
                  </a:lnTo>
                  <a:lnTo>
                    <a:pt x="103" y="71"/>
                  </a:lnTo>
                  <a:lnTo>
                    <a:pt x="98" y="71"/>
                  </a:lnTo>
                  <a:lnTo>
                    <a:pt x="98" y="76"/>
                  </a:lnTo>
                  <a:lnTo>
                    <a:pt x="92" y="76"/>
                  </a:lnTo>
                  <a:lnTo>
                    <a:pt x="87" y="82"/>
                  </a:lnTo>
                  <a:lnTo>
                    <a:pt x="81" y="76"/>
                  </a:lnTo>
                  <a:lnTo>
                    <a:pt x="81" y="82"/>
                  </a:lnTo>
                  <a:lnTo>
                    <a:pt x="76" y="87"/>
                  </a:lnTo>
                  <a:lnTo>
                    <a:pt x="71" y="87"/>
                  </a:lnTo>
                  <a:lnTo>
                    <a:pt x="65" y="87"/>
                  </a:lnTo>
                  <a:lnTo>
                    <a:pt x="60" y="87"/>
                  </a:lnTo>
                  <a:lnTo>
                    <a:pt x="54" y="87"/>
                  </a:lnTo>
                  <a:lnTo>
                    <a:pt x="49" y="87"/>
                  </a:lnTo>
                  <a:lnTo>
                    <a:pt x="49" y="93"/>
                  </a:lnTo>
                  <a:lnTo>
                    <a:pt x="43" y="93"/>
                  </a:lnTo>
                  <a:lnTo>
                    <a:pt x="43" y="98"/>
                  </a:lnTo>
                  <a:lnTo>
                    <a:pt x="38" y="98"/>
                  </a:lnTo>
                  <a:lnTo>
                    <a:pt x="32" y="98"/>
                  </a:lnTo>
                  <a:lnTo>
                    <a:pt x="27" y="104"/>
                  </a:lnTo>
                  <a:lnTo>
                    <a:pt x="21" y="104"/>
                  </a:lnTo>
                  <a:lnTo>
                    <a:pt x="21" y="98"/>
                  </a:lnTo>
                  <a:lnTo>
                    <a:pt x="16" y="98"/>
                  </a:lnTo>
                  <a:lnTo>
                    <a:pt x="11" y="93"/>
                  </a:lnTo>
                  <a:lnTo>
                    <a:pt x="11" y="82"/>
                  </a:lnTo>
                  <a:lnTo>
                    <a:pt x="11" y="76"/>
                  </a:lnTo>
                  <a:lnTo>
                    <a:pt x="5" y="76"/>
                  </a:lnTo>
                  <a:lnTo>
                    <a:pt x="5" y="71"/>
                  </a:lnTo>
                  <a:lnTo>
                    <a:pt x="5" y="65"/>
                  </a:lnTo>
                  <a:lnTo>
                    <a:pt x="0" y="60"/>
                  </a:lnTo>
                  <a:lnTo>
                    <a:pt x="0" y="55"/>
                  </a:lnTo>
                  <a:lnTo>
                    <a:pt x="0" y="49"/>
                  </a:lnTo>
                  <a:lnTo>
                    <a:pt x="0" y="44"/>
                  </a:lnTo>
                  <a:lnTo>
                    <a:pt x="5" y="38"/>
                  </a:lnTo>
                  <a:lnTo>
                    <a:pt x="5" y="33"/>
                  </a:lnTo>
                  <a:lnTo>
                    <a:pt x="5" y="27"/>
                  </a:lnTo>
                  <a:lnTo>
                    <a:pt x="5" y="22"/>
                  </a:lnTo>
                  <a:lnTo>
                    <a:pt x="11" y="27"/>
                  </a:lnTo>
                  <a:lnTo>
                    <a:pt x="16" y="27"/>
                  </a:lnTo>
                  <a:lnTo>
                    <a:pt x="21" y="27"/>
                  </a:lnTo>
                  <a:lnTo>
                    <a:pt x="54" y="44"/>
                  </a:lnTo>
                  <a:lnTo>
                    <a:pt x="54" y="55"/>
                  </a:lnTo>
                  <a:lnTo>
                    <a:pt x="87" y="11"/>
                  </a:lnTo>
                  <a:lnTo>
                    <a:pt x="92" y="11"/>
                  </a:lnTo>
                  <a:lnTo>
                    <a:pt x="136" y="0"/>
                  </a:lnTo>
                  <a:lnTo>
                    <a:pt x="136" y="5"/>
                  </a:lnTo>
                  <a:lnTo>
                    <a:pt x="152" y="27"/>
                  </a:lnTo>
                  <a:lnTo>
                    <a:pt x="152" y="33"/>
                  </a:lnTo>
                  <a:lnTo>
                    <a:pt x="158" y="38"/>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13" name="Freeform 229">
              <a:extLst>
                <a:ext uri="{FF2B5EF4-FFF2-40B4-BE49-F238E27FC236}">
                  <a16:creationId xmlns:a16="http://schemas.microsoft.com/office/drawing/2014/main" id="{5AF857E8-24E2-4BCA-AFB3-CA94922BC950}"/>
                </a:ext>
              </a:extLst>
            </p:cNvPr>
            <p:cNvSpPr>
              <a:spLocks/>
            </p:cNvSpPr>
            <p:nvPr/>
          </p:nvSpPr>
          <p:spPr bwMode="auto">
            <a:xfrm>
              <a:off x="5519881" y="3413616"/>
              <a:ext cx="25400" cy="42863"/>
            </a:xfrm>
            <a:custGeom>
              <a:avLst/>
              <a:gdLst>
                <a:gd name="T0" fmla="*/ 5 w 16"/>
                <a:gd name="T1" fmla="*/ 0 h 27"/>
                <a:gd name="T2" fmla="*/ 11 w 16"/>
                <a:gd name="T3" fmla="*/ 0 h 27"/>
                <a:gd name="T4" fmla="*/ 16 w 16"/>
                <a:gd name="T5" fmla="*/ 0 h 27"/>
                <a:gd name="T6" fmla="*/ 11 w 16"/>
                <a:gd name="T7" fmla="*/ 6 h 27"/>
                <a:gd name="T8" fmla="*/ 16 w 16"/>
                <a:gd name="T9" fmla="*/ 6 h 27"/>
                <a:gd name="T10" fmla="*/ 16 w 16"/>
                <a:gd name="T11" fmla="*/ 11 h 27"/>
                <a:gd name="T12" fmla="*/ 16 w 16"/>
                <a:gd name="T13" fmla="*/ 16 h 27"/>
                <a:gd name="T14" fmla="*/ 11 w 16"/>
                <a:gd name="T15" fmla="*/ 16 h 27"/>
                <a:gd name="T16" fmla="*/ 11 w 16"/>
                <a:gd name="T17" fmla="*/ 22 h 27"/>
                <a:gd name="T18" fmla="*/ 5 w 16"/>
                <a:gd name="T19" fmla="*/ 27 h 27"/>
                <a:gd name="T20" fmla="*/ 0 w 16"/>
                <a:gd name="T21" fmla="*/ 27 h 27"/>
                <a:gd name="T22" fmla="*/ 0 w 16"/>
                <a:gd name="T23" fmla="*/ 22 h 27"/>
                <a:gd name="T24" fmla="*/ 0 w 16"/>
                <a:gd name="T25" fmla="*/ 16 h 27"/>
                <a:gd name="T26" fmla="*/ 5 w 16"/>
                <a:gd name="T27" fmla="*/ 11 h 27"/>
                <a:gd name="T28" fmla="*/ 5 w 16"/>
                <a:gd name="T29" fmla="*/ 6 h 27"/>
                <a:gd name="T30" fmla="*/ 5 w 16"/>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27">
                  <a:moveTo>
                    <a:pt x="5" y="0"/>
                  </a:moveTo>
                  <a:lnTo>
                    <a:pt x="11" y="0"/>
                  </a:lnTo>
                  <a:lnTo>
                    <a:pt x="16" y="0"/>
                  </a:lnTo>
                  <a:lnTo>
                    <a:pt x="11" y="6"/>
                  </a:lnTo>
                  <a:lnTo>
                    <a:pt x="16" y="6"/>
                  </a:lnTo>
                  <a:lnTo>
                    <a:pt x="16" y="11"/>
                  </a:lnTo>
                  <a:lnTo>
                    <a:pt x="16" y="16"/>
                  </a:lnTo>
                  <a:lnTo>
                    <a:pt x="11" y="16"/>
                  </a:lnTo>
                  <a:lnTo>
                    <a:pt x="11" y="22"/>
                  </a:lnTo>
                  <a:lnTo>
                    <a:pt x="5" y="27"/>
                  </a:lnTo>
                  <a:lnTo>
                    <a:pt x="0" y="27"/>
                  </a:lnTo>
                  <a:lnTo>
                    <a:pt x="0" y="22"/>
                  </a:lnTo>
                  <a:lnTo>
                    <a:pt x="0" y="16"/>
                  </a:lnTo>
                  <a:lnTo>
                    <a:pt x="5" y="11"/>
                  </a:lnTo>
                  <a:lnTo>
                    <a:pt x="5" y="6"/>
                  </a:lnTo>
                  <a:lnTo>
                    <a:pt x="5" y="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14" name="Freeform 230">
              <a:extLst>
                <a:ext uri="{FF2B5EF4-FFF2-40B4-BE49-F238E27FC236}">
                  <a16:creationId xmlns:a16="http://schemas.microsoft.com/office/drawing/2014/main" id="{A6859820-A9F9-4AFD-B4FE-513964486E6F}"/>
                </a:ext>
              </a:extLst>
            </p:cNvPr>
            <p:cNvSpPr>
              <a:spLocks/>
            </p:cNvSpPr>
            <p:nvPr/>
          </p:nvSpPr>
          <p:spPr bwMode="auto">
            <a:xfrm>
              <a:off x="5519881" y="3353291"/>
              <a:ext cx="147638" cy="120650"/>
            </a:xfrm>
            <a:custGeom>
              <a:avLst/>
              <a:gdLst>
                <a:gd name="T0" fmla="*/ 5 w 93"/>
                <a:gd name="T1" fmla="*/ 38 h 76"/>
                <a:gd name="T2" fmla="*/ 5 w 93"/>
                <a:gd name="T3" fmla="*/ 33 h 76"/>
                <a:gd name="T4" fmla="*/ 5 w 93"/>
                <a:gd name="T5" fmla="*/ 27 h 76"/>
                <a:gd name="T6" fmla="*/ 0 w 93"/>
                <a:gd name="T7" fmla="*/ 27 h 76"/>
                <a:gd name="T8" fmla="*/ 0 w 93"/>
                <a:gd name="T9" fmla="*/ 22 h 76"/>
                <a:gd name="T10" fmla="*/ 5 w 93"/>
                <a:gd name="T11" fmla="*/ 22 h 76"/>
                <a:gd name="T12" fmla="*/ 11 w 93"/>
                <a:gd name="T13" fmla="*/ 22 h 76"/>
                <a:gd name="T14" fmla="*/ 11 w 93"/>
                <a:gd name="T15" fmla="*/ 16 h 76"/>
                <a:gd name="T16" fmla="*/ 11 w 93"/>
                <a:gd name="T17" fmla="*/ 11 h 76"/>
                <a:gd name="T18" fmla="*/ 11 w 93"/>
                <a:gd name="T19" fmla="*/ 5 h 76"/>
                <a:gd name="T20" fmla="*/ 16 w 93"/>
                <a:gd name="T21" fmla="*/ 5 h 76"/>
                <a:gd name="T22" fmla="*/ 16 w 93"/>
                <a:gd name="T23" fmla="*/ 11 h 76"/>
                <a:gd name="T24" fmla="*/ 22 w 93"/>
                <a:gd name="T25" fmla="*/ 11 h 76"/>
                <a:gd name="T26" fmla="*/ 27 w 93"/>
                <a:gd name="T27" fmla="*/ 5 h 76"/>
                <a:gd name="T28" fmla="*/ 33 w 93"/>
                <a:gd name="T29" fmla="*/ 5 h 76"/>
                <a:gd name="T30" fmla="*/ 38 w 93"/>
                <a:gd name="T31" fmla="*/ 5 h 76"/>
                <a:gd name="T32" fmla="*/ 44 w 93"/>
                <a:gd name="T33" fmla="*/ 5 h 76"/>
                <a:gd name="T34" fmla="*/ 49 w 93"/>
                <a:gd name="T35" fmla="*/ 11 h 76"/>
                <a:gd name="T36" fmla="*/ 55 w 93"/>
                <a:gd name="T37" fmla="*/ 5 h 76"/>
                <a:gd name="T38" fmla="*/ 60 w 93"/>
                <a:gd name="T39" fmla="*/ 5 h 76"/>
                <a:gd name="T40" fmla="*/ 65 w 93"/>
                <a:gd name="T41" fmla="*/ 5 h 76"/>
                <a:gd name="T42" fmla="*/ 71 w 93"/>
                <a:gd name="T43" fmla="*/ 0 h 76"/>
                <a:gd name="T44" fmla="*/ 76 w 93"/>
                <a:gd name="T45" fmla="*/ 0 h 76"/>
                <a:gd name="T46" fmla="*/ 82 w 93"/>
                <a:gd name="T47" fmla="*/ 0 h 76"/>
                <a:gd name="T48" fmla="*/ 87 w 93"/>
                <a:gd name="T49" fmla="*/ 0 h 76"/>
                <a:gd name="T50" fmla="*/ 93 w 93"/>
                <a:gd name="T51" fmla="*/ 0 h 76"/>
                <a:gd name="T52" fmla="*/ 87 w 93"/>
                <a:gd name="T53" fmla="*/ 11 h 76"/>
                <a:gd name="T54" fmla="*/ 82 w 93"/>
                <a:gd name="T55" fmla="*/ 11 h 76"/>
                <a:gd name="T56" fmla="*/ 76 w 93"/>
                <a:gd name="T57" fmla="*/ 11 h 76"/>
                <a:gd name="T58" fmla="*/ 76 w 93"/>
                <a:gd name="T59" fmla="*/ 16 h 76"/>
                <a:gd name="T60" fmla="*/ 82 w 93"/>
                <a:gd name="T61" fmla="*/ 22 h 76"/>
                <a:gd name="T62" fmla="*/ 82 w 93"/>
                <a:gd name="T63" fmla="*/ 27 h 76"/>
                <a:gd name="T64" fmla="*/ 82 w 93"/>
                <a:gd name="T65" fmla="*/ 33 h 76"/>
                <a:gd name="T66" fmla="*/ 82 w 93"/>
                <a:gd name="T67" fmla="*/ 38 h 76"/>
                <a:gd name="T68" fmla="*/ 82 w 93"/>
                <a:gd name="T69" fmla="*/ 44 h 76"/>
                <a:gd name="T70" fmla="*/ 49 w 93"/>
                <a:gd name="T71" fmla="*/ 60 h 76"/>
                <a:gd name="T72" fmla="*/ 33 w 93"/>
                <a:gd name="T73" fmla="*/ 76 h 76"/>
                <a:gd name="T74" fmla="*/ 27 w 93"/>
                <a:gd name="T75" fmla="*/ 76 h 76"/>
                <a:gd name="T76" fmla="*/ 22 w 93"/>
                <a:gd name="T77" fmla="*/ 76 h 76"/>
                <a:gd name="T78" fmla="*/ 16 w 93"/>
                <a:gd name="T79" fmla="*/ 76 h 76"/>
                <a:gd name="T80" fmla="*/ 11 w 93"/>
                <a:gd name="T81" fmla="*/ 71 h 76"/>
                <a:gd name="T82" fmla="*/ 5 w 93"/>
                <a:gd name="T83" fmla="*/ 71 h 76"/>
                <a:gd name="T84" fmla="*/ 5 w 93"/>
                <a:gd name="T85" fmla="*/ 65 h 76"/>
                <a:gd name="T86" fmla="*/ 11 w 93"/>
                <a:gd name="T87" fmla="*/ 60 h 76"/>
                <a:gd name="T88" fmla="*/ 11 w 93"/>
                <a:gd name="T89" fmla="*/ 54 h 76"/>
                <a:gd name="T90" fmla="*/ 16 w 93"/>
                <a:gd name="T91" fmla="*/ 54 h 76"/>
                <a:gd name="T92" fmla="*/ 16 w 93"/>
                <a:gd name="T93" fmla="*/ 49 h 76"/>
                <a:gd name="T94" fmla="*/ 16 w 93"/>
                <a:gd name="T95" fmla="*/ 44 h 76"/>
                <a:gd name="T96" fmla="*/ 11 w 93"/>
                <a:gd name="T97" fmla="*/ 44 h 76"/>
                <a:gd name="T98" fmla="*/ 16 w 93"/>
                <a:gd name="T99" fmla="*/ 38 h 76"/>
                <a:gd name="T100" fmla="*/ 11 w 93"/>
                <a:gd name="T101" fmla="*/ 38 h 76"/>
                <a:gd name="T102" fmla="*/ 5 w 93"/>
                <a:gd name="T103" fmla="*/ 3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3" h="76">
                  <a:moveTo>
                    <a:pt x="5" y="38"/>
                  </a:moveTo>
                  <a:lnTo>
                    <a:pt x="5" y="33"/>
                  </a:lnTo>
                  <a:lnTo>
                    <a:pt x="5" y="27"/>
                  </a:lnTo>
                  <a:lnTo>
                    <a:pt x="0" y="27"/>
                  </a:lnTo>
                  <a:lnTo>
                    <a:pt x="0" y="22"/>
                  </a:lnTo>
                  <a:lnTo>
                    <a:pt x="5" y="22"/>
                  </a:lnTo>
                  <a:lnTo>
                    <a:pt x="11" y="22"/>
                  </a:lnTo>
                  <a:lnTo>
                    <a:pt x="11" y="16"/>
                  </a:lnTo>
                  <a:lnTo>
                    <a:pt x="11" y="11"/>
                  </a:lnTo>
                  <a:lnTo>
                    <a:pt x="11" y="5"/>
                  </a:lnTo>
                  <a:lnTo>
                    <a:pt x="16" y="5"/>
                  </a:lnTo>
                  <a:lnTo>
                    <a:pt x="16" y="11"/>
                  </a:lnTo>
                  <a:lnTo>
                    <a:pt x="22" y="11"/>
                  </a:lnTo>
                  <a:lnTo>
                    <a:pt x="27" y="5"/>
                  </a:lnTo>
                  <a:lnTo>
                    <a:pt x="33" y="5"/>
                  </a:lnTo>
                  <a:lnTo>
                    <a:pt x="38" y="5"/>
                  </a:lnTo>
                  <a:lnTo>
                    <a:pt x="44" y="5"/>
                  </a:lnTo>
                  <a:lnTo>
                    <a:pt x="49" y="11"/>
                  </a:lnTo>
                  <a:lnTo>
                    <a:pt x="55" y="5"/>
                  </a:lnTo>
                  <a:lnTo>
                    <a:pt x="60" y="5"/>
                  </a:lnTo>
                  <a:lnTo>
                    <a:pt x="65" y="5"/>
                  </a:lnTo>
                  <a:lnTo>
                    <a:pt x="71" y="0"/>
                  </a:lnTo>
                  <a:lnTo>
                    <a:pt x="76" y="0"/>
                  </a:lnTo>
                  <a:lnTo>
                    <a:pt x="82" y="0"/>
                  </a:lnTo>
                  <a:lnTo>
                    <a:pt x="87" y="0"/>
                  </a:lnTo>
                  <a:lnTo>
                    <a:pt x="93" y="0"/>
                  </a:lnTo>
                  <a:lnTo>
                    <a:pt x="87" y="11"/>
                  </a:lnTo>
                  <a:lnTo>
                    <a:pt x="82" y="11"/>
                  </a:lnTo>
                  <a:lnTo>
                    <a:pt x="76" y="11"/>
                  </a:lnTo>
                  <a:lnTo>
                    <a:pt x="76" y="16"/>
                  </a:lnTo>
                  <a:lnTo>
                    <a:pt x="82" y="22"/>
                  </a:lnTo>
                  <a:lnTo>
                    <a:pt x="82" y="27"/>
                  </a:lnTo>
                  <a:lnTo>
                    <a:pt x="82" y="33"/>
                  </a:lnTo>
                  <a:lnTo>
                    <a:pt x="82" y="38"/>
                  </a:lnTo>
                  <a:lnTo>
                    <a:pt x="82" y="44"/>
                  </a:lnTo>
                  <a:lnTo>
                    <a:pt x="49" y="60"/>
                  </a:lnTo>
                  <a:lnTo>
                    <a:pt x="33" y="76"/>
                  </a:lnTo>
                  <a:lnTo>
                    <a:pt x="27" y="76"/>
                  </a:lnTo>
                  <a:lnTo>
                    <a:pt x="22" y="76"/>
                  </a:lnTo>
                  <a:lnTo>
                    <a:pt x="16" y="76"/>
                  </a:lnTo>
                  <a:lnTo>
                    <a:pt x="11" y="71"/>
                  </a:lnTo>
                  <a:lnTo>
                    <a:pt x="5" y="71"/>
                  </a:lnTo>
                  <a:lnTo>
                    <a:pt x="5" y="65"/>
                  </a:lnTo>
                  <a:lnTo>
                    <a:pt x="11" y="60"/>
                  </a:lnTo>
                  <a:lnTo>
                    <a:pt x="11" y="54"/>
                  </a:lnTo>
                  <a:lnTo>
                    <a:pt x="16" y="54"/>
                  </a:lnTo>
                  <a:lnTo>
                    <a:pt x="16" y="49"/>
                  </a:lnTo>
                  <a:lnTo>
                    <a:pt x="16" y="44"/>
                  </a:lnTo>
                  <a:lnTo>
                    <a:pt x="11" y="44"/>
                  </a:lnTo>
                  <a:lnTo>
                    <a:pt x="16" y="38"/>
                  </a:lnTo>
                  <a:lnTo>
                    <a:pt x="11" y="38"/>
                  </a:lnTo>
                  <a:lnTo>
                    <a:pt x="5" y="38"/>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15" name="Freeform 232">
              <a:extLst>
                <a:ext uri="{FF2B5EF4-FFF2-40B4-BE49-F238E27FC236}">
                  <a16:creationId xmlns:a16="http://schemas.microsoft.com/office/drawing/2014/main" id="{80D6CE93-B1BA-4547-9F41-58C660F4857C}"/>
                </a:ext>
              </a:extLst>
            </p:cNvPr>
            <p:cNvSpPr>
              <a:spLocks/>
            </p:cNvSpPr>
            <p:nvPr/>
          </p:nvSpPr>
          <p:spPr bwMode="auto">
            <a:xfrm>
              <a:off x="5597669" y="3353291"/>
              <a:ext cx="250825" cy="207963"/>
            </a:xfrm>
            <a:custGeom>
              <a:avLst/>
              <a:gdLst>
                <a:gd name="T0" fmla="*/ 33 w 158"/>
                <a:gd name="T1" fmla="*/ 44 h 131"/>
                <a:gd name="T2" fmla="*/ 33 w 158"/>
                <a:gd name="T3" fmla="*/ 33 h 131"/>
                <a:gd name="T4" fmla="*/ 33 w 158"/>
                <a:gd name="T5" fmla="*/ 22 h 131"/>
                <a:gd name="T6" fmla="*/ 27 w 158"/>
                <a:gd name="T7" fmla="*/ 11 h 131"/>
                <a:gd name="T8" fmla="*/ 38 w 158"/>
                <a:gd name="T9" fmla="*/ 11 h 131"/>
                <a:gd name="T10" fmla="*/ 49 w 158"/>
                <a:gd name="T11" fmla="*/ 0 h 131"/>
                <a:gd name="T12" fmla="*/ 60 w 158"/>
                <a:gd name="T13" fmla="*/ 0 h 131"/>
                <a:gd name="T14" fmla="*/ 71 w 158"/>
                <a:gd name="T15" fmla="*/ 0 h 131"/>
                <a:gd name="T16" fmla="*/ 76 w 158"/>
                <a:gd name="T17" fmla="*/ 0 h 131"/>
                <a:gd name="T18" fmla="*/ 82 w 158"/>
                <a:gd name="T19" fmla="*/ 11 h 131"/>
                <a:gd name="T20" fmla="*/ 87 w 158"/>
                <a:gd name="T21" fmla="*/ 16 h 131"/>
                <a:gd name="T22" fmla="*/ 93 w 158"/>
                <a:gd name="T23" fmla="*/ 22 h 131"/>
                <a:gd name="T24" fmla="*/ 104 w 158"/>
                <a:gd name="T25" fmla="*/ 22 h 131"/>
                <a:gd name="T26" fmla="*/ 104 w 158"/>
                <a:gd name="T27" fmla="*/ 33 h 131"/>
                <a:gd name="T28" fmla="*/ 98 w 158"/>
                <a:gd name="T29" fmla="*/ 38 h 131"/>
                <a:gd name="T30" fmla="*/ 98 w 158"/>
                <a:gd name="T31" fmla="*/ 49 h 131"/>
                <a:gd name="T32" fmla="*/ 104 w 158"/>
                <a:gd name="T33" fmla="*/ 54 h 131"/>
                <a:gd name="T34" fmla="*/ 104 w 158"/>
                <a:gd name="T35" fmla="*/ 54 h 131"/>
                <a:gd name="T36" fmla="*/ 109 w 158"/>
                <a:gd name="T37" fmla="*/ 60 h 131"/>
                <a:gd name="T38" fmla="*/ 115 w 158"/>
                <a:gd name="T39" fmla="*/ 65 h 131"/>
                <a:gd name="T40" fmla="*/ 125 w 158"/>
                <a:gd name="T41" fmla="*/ 76 h 131"/>
                <a:gd name="T42" fmla="*/ 136 w 158"/>
                <a:gd name="T43" fmla="*/ 82 h 131"/>
                <a:gd name="T44" fmla="*/ 142 w 158"/>
                <a:gd name="T45" fmla="*/ 93 h 131"/>
                <a:gd name="T46" fmla="*/ 147 w 158"/>
                <a:gd name="T47" fmla="*/ 98 h 131"/>
                <a:gd name="T48" fmla="*/ 153 w 158"/>
                <a:gd name="T49" fmla="*/ 109 h 131"/>
                <a:gd name="T50" fmla="*/ 153 w 158"/>
                <a:gd name="T51" fmla="*/ 114 h 131"/>
                <a:gd name="T52" fmla="*/ 142 w 158"/>
                <a:gd name="T53" fmla="*/ 114 h 131"/>
                <a:gd name="T54" fmla="*/ 136 w 158"/>
                <a:gd name="T55" fmla="*/ 125 h 131"/>
                <a:gd name="T56" fmla="*/ 104 w 158"/>
                <a:gd name="T57" fmla="*/ 125 h 131"/>
                <a:gd name="T58" fmla="*/ 82 w 158"/>
                <a:gd name="T59" fmla="*/ 114 h 131"/>
                <a:gd name="T60" fmla="*/ 44 w 158"/>
                <a:gd name="T61" fmla="*/ 93 h 131"/>
                <a:gd name="T62" fmla="*/ 11 w 158"/>
                <a:gd name="T63" fmla="*/ 82 h 131"/>
                <a:gd name="T64" fmla="*/ 0 w 158"/>
                <a:gd name="T65" fmla="*/ 6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8" h="131">
                  <a:moveTo>
                    <a:pt x="0" y="60"/>
                  </a:moveTo>
                  <a:lnTo>
                    <a:pt x="33" y="44"/>
                  </a:lnTo>
                  <a:lnTo>
                    <a:pt x="33" y="38"/>
                  </a:lnTo>
                  <a:lnTo>
                    <a:pt x="33" y="33"/>
                  </a:lnTo>
                  <a:lnTo>
                    <a:pt x="33" y="27"/>
                  </a:lnTo>
                  <a:lnTo>
                    <a:pt x="33" y="22"/>
                  </a:lnTo>
                  <a:lnTo>
                    <a:pt x="27" y="16"/>
                  </a:lnTo>
                  <a:lnTo>
                    <a:pt x="27" y="11"/>
                  </a:lnTo>
                  <a:lnTo>
                    <a:pt x="33" y="11"/>
                  </a:lnTo>
                  <a:lnTo>
                    <a:pt x="38" y="11"/>
                  </a:lnTo>
                  <a:lnTo>
                    <a:pt x="44" y="0"/>
                  </a:lnTo>
                  <a:lnTo>
                    <a:pt x="49" y="0"/>
                  </a:lnTo>
                  <a:lnTo>
                    <a:pt x="55" y="0"/>
                  </a:lnTo>
                  <a:lnTo>
                    <a:pt x="60" y="0"/>
                  </a:lnTo>
                  <a:lnTo>
                    <a:pt x="66" y="0"/>
                  </a:lnTo>
                  <a:lnTo>
                    <a:pt x="71" y="0"/>
                  </a:lnTo>
                  <a:lnTo>
                    <a:pt x="71" y="5"/>
                  </a:lnTo>
                  <a:lnTo>
                    <a:pt x="76" y="0"/>
                  </a:lnTo>
                  <a:lnTo>
                    <a:pt x="76" y="5"/>
                  </a:lnTo>
                  <a:lnTo>
                    <a:pt x="82" y="11"/>
                  </a:lnTo>
                  <a:lnTo>
                    <a:pt x="87" y="11"/>
                  </a:lnTo>
                  <a:lnTo>
                    <a:pt x="87" y="16"/>
                  </a:lnTo>
                  <a:lnTo>
                    <a:pt x="87" y="22"/>
                  </a:lnTo>
                  <a:lnTo>
                    <a:pt x="93" y="22"/>
                  </a:lnTo>
                  <a:lnTo>
                    <a:pt x="98" y="22"/>
                  </a:lnTo>
                  <a:lnTo>
                    <a:pt x="104" y="22"/>
                  </a:lnTo>
                  <a:lnTo>
                    <a:pt x="98" y="27"/>
                  </a:lnTo>
                  <a:lnTo>
                    <a:pt x="104" y="33"/>
                  </a:lnTo>
                  <a:lnTo>
                    <a:pt x="98" y="33"/>
                  </a:lnTo>
                  <a:lnTo>
                    <a:pt x="98" y="38"/>
                  </a:lnTo>
                  <a:lnTo>
                    <a:pt x="98" y="44"/>
                  </a:lnTo>
                  <a:lnTo>
                    <a:pt x="98" y="49"/>
                  </a:lnTo>
                  <a:lnTo>
                    <a:pt x="98" y="54"/>
                  </a:lnTo>
                  <a:lnTo>
                    <a:pt x="104" y="54"/>
                  </a:lnTo>
                  <a:lnTo>
                    <a:pt x="104" y="60"/>
                  </a:lnTo>
                  <a:lnTo>
                    <a:pt x="104" y="54"/>
                  </a:lnTo>
                  <a:lnTo>
                    <a:pt x="104" y="60"/>
                  </a:lnTo>
                  <a:lnTo>
                    <a:pt x="109" y="60"/>
                  </a:lnTo>
                  <a:lnTo>
                    <a:pt x="109" y="65"/>
                  </a:lnTo>
                  <a:lnTo>
                    <a:pt x="115" y="65"/>
                  </a:lnTo>
                  <a:lnTo>
                    <a:pt x="120" y="71"/>
                  </a:lnTo>
                  <a:lnTo>
                    <a:pt x="125" y="76"/>
                  </a:lnTo>
                  <a:lnTo>
                    <a:pt x="131" y="76"/>
                  </a:lnTo>
                  <a:lnTo>
                    <a:pt x="136" y="82"/>
                  </a:lnTo>
                  <a:lnTo>
                    <a:pt x="142" y="87"/>
                  </a:lnTo>
                  <a:lnTo>
                    <a:pt x="142" y="93"/>
                  </a:lnTo>
                  <a:lnTo>
                    <a:pt x="142" y="98"/>
                  </a:lnTo>
                  <a:lnTo>
                    <a:pt x="147" y="98"/>
                  </a:lnTo>
                  <a:lnTo>
                    <a:pt x="147" y="109"/>
                  </a:lnTo>
                  <a:lnTo>
                    <a:pt x="153" y="109"/>
                  </a:lnTo>
                  <a:lnTo>
                    <a:pt x="158" y="114"/>
                  </a:lnTo>
                  <a:lnTo>
                    <a:pt x="153" y="114"/>
                  </a:lnTo>
                  <a:lnTo>
                    <a:pt x="147" y="114"/>
                  </a:lnTo>
                  <a:lnTo>
                    <a:pt x="142" y="114"/>
                  </a:lnTo>
                  <a:lnTo>
                    <a:pt x="136" y="114"/>
                  </a:lnTo>
                  <a:lnTo>
                    <a:pt x="136" y="125"/>
                  </a:lnTo>
                  <a:lnTo>
                    <a:pt x="131" y="131"/>
                  </a:lnTo>
                  <a:lnTo>
                    <a:pt x="104" y="125"/>
                  </a:lnTo>
                  <a:lnTo>
                    <a:pt x="82" y="120"/>
                  </a:lnTo>
                  <a:lnTo>
                    <a:pt x="82" y="114"/>
                  </a:lnTo>
                  <a:lnTo>
                    <a:pt x="60" y="98"/>
                  </a:lnTo>
                  <a:lnTo>
                    <a:pt x="44" y="93"/>
                  </a:lnTo>
                  <a:lnTo>
                    <a:pt x="33" y="82"/>
                  </a:lnTo>
                  <a:lnTo>
                    <a:pt x="11" y="82"/>
                  </a:lnTo>
                  <a:lnTo>
                    <a:pt x="11" y="76"/>
                  </a:lnTo>
                  <a:lnTo>
                    <a:pt x="0" y="6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16" name="Rectangle 234">
              <a:extLst>
                <a:ext uri="{FF2B5EF4-FFF2-40B4-BE49-F238E27FC236}">
                  <a16:creationId xmlns:a16="http://schemas.microsoft.com/office/drawing/2014/main" id="{11F0088C-EA0D-447D-A36E-B3593E47272B}"/>
                </a:ext>
              </a:extLst>
            </p:cNvPr>
            <p:cNvSpPr>
              <a:spLocks noChangeArrowheads="1"/>
            </p:cNvSpPr>
            <p:nvPr/>
          </p:nvSpPr>
          <p:spPr bwMode="auto">
            <a:xfrm>
              <a:off x="5502419" y="3491403"/>
              <a:ext cx="9525" cy="9525"/>
            </a:xfrm>
            <a:prstGeom prst="rect">
              <a:avLst/>
            </a:prstGeom>
            <a:grp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217" name="Freeform 449">
              <a:extLst>
                <a:ext uri="{FF2B5EF4-FFF2-40B4-BE49-F238E27FC236}">
                  <a16:creationId xmlns:a16="http://schemas.microsoft.com/office/drawing/2014/main" id="{D2FC1E4F-8C80-4A46-A404-90AC18A74F4A}"/>
                </a:ext>
              </a:extLst>
            </p:cNvPr>
            <p:cNvSpPr>
              <a:spLocks/>
            </p:cNvSpPr>
            <p:nvPr/>
          </p:nvSpPr>
          <p:spPr bwMode="auto">
            <a:xfrm>
              <a:off x="5519881" y="3473941"/>
              <a:ext cx="17463" cy="26988"/>
            </a:xfrm>
            <a:custGeom>
              <a:avLst/>
              <a:gdLst>
                <a:gd name="T0" fmla="*/ 5 w 11"/>
                <a:gd name="T1" fmla="*/ 0 h 17"/>
                <a:gd name="T2" fmla="*/ 0 w 11"/>
                <a:gd name="T3" fmla="*/ 0 h 17"/>
                <a:gd name="T4" fmla="*/ 0 w 11"/>
                <a:gd name="T5" fmla="*/ 6 h 17"/>
                <a:gd name="T6" fmla="*/ 0 w 11"/>
                <a:gd name="T7" fmla="*/ 11 h 17"/>
                <a:gd name="T8" fmla="*/ 5 w 11"/>
                <a:gd name="T9" fmla="*/ 11 h 17"/>
                <a:gd name="T10" fmla="*/ 0 w 11"/>
                <a:gd name="T11" fmla="*/ 11 h 17"/>
                <a:gd name="T12" fmla="*/ 0 w 11"/>
                <a:gd name="T13" fmla="*/ 17 h 17"/>
                <a:gd name="T14" fmla="*/ 5 w 11"/>
                <a:gd name="T15" fmla="*/ 17 h 17"/>
                <a:gd name="T16" fmla="*/ 11 w 11"/>
                <a:gd name="T17" fmla="*/ 17 h 17"/>
                <a:gd name="T18" fmla="*/ 5 w 11"/>
                <a:gd name="T19" fmla="*/ 11 h 17"/>
                <a:gd name="T20" fmla="*/ 11 w 11"/>
                <a:gd name="T21" fmla="*/ 11 h 17"/>
                <a:gd name="T22" fmla="*/ 11 w 11"/>
                <a:gd name="T23" fmla="*/ 6 h 17"/>
                <a:gd name="T24" fmla="*/ 5 w 11"/>
                <a:gd name="T25" fmla="*/ 6 h 17"/>
                <a:gd name="T26" fmla="*/ 11 w 11"/>
                <a:gd name="T27" fmla="*/ 6 h 17"/>
                <a:gd name="T28" fmla="*/ 5 w 11"/>
                <a:gd name="T29" fmla="*/ 6 h 17"/>
                <a:gd name="T30" fmla="*/ 5 w 11"/>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17">
                  <a:moveTo>
                    <a:pt x="5" y="0"/>
                  </a:moveTo>
                  <a:lnTo>
                    <a:pt x="0" y="0"/>
                  </a:lnTo>
                  <a:lnTo>
                    <a:pt x="0" y="6"/>
                  </a:lnTo>
                  <a:lnTo>
                    <a:pt x="0" y="11"/>
                  </a:lnTo>
                  <a:lnTo>
                    <a:pt x="5" y="11"/>
                  </a:lnTo>
                  <a:lnTo>
                    <a:pt x="0" y="11"/>
                  </a:lnTo>
                  <a:lnTo>
                    <a:pt x="0" y="17"/>
                  </a:lnTo>
                  <a:lnTo>
                    <a:pt x="5" y="17"/>
                  </a:lnTo>
                  <a:lnTo>
                    <a:pt x="11" y="17"/>
                  </a:lnTo>
                  <a:lnTo>
                    <a:pt x="5" y="11"/>
                  </a:lnTo>
                  <a:lnTo>
                    <a:pt x="11" y="11"/>
                  </a:lnTo>
                  <a:lnTo>
                    <a:pt x="11" y="6"/>
                  </a:lnTo>
                  <a:lnTo>
                    <a:pt x="5" y="6"/>
                  </a:lnTo>
                  <a:lnTo>
                    <a:pt x="11" y="6"/>
                  </a:lnTo>
                  <a:lnTo>
                    <a:pt x="5" y="6"/>
                  </a:lnTo>
                  <a:lnTo>
                    <a:pt x="5" y="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18" name="Freeform 450">
              <a:extLst>
                <a:ext uri="{FF2B5EF4-FFF2-40B4-BE49-F238E27FC236}">
                  <a16:creationId xmlns:a16="http://schemas.microsoft.com/office/drawing/2014/main" id="{C969181E-BE11-4E50-B4EF-68FA745D2487}"/>
                </a:ext>
              </a:extLst>
            </p:cNvPr>
            <p:cNvSpPr>
              <a:spLocks/>
            </p:cNvSpPr>
            <p:nvPr/>
          </p:nvSpPr>
          <p:spPr bwMode="auto">
            <a:xfrm>
              <a:off x="5527819" y="3448541"/>
              <a:ext cx="87313" cy="103188"/>
            </a:xfrm>
            <a:custGeom>
              <a:avLst/>
              <a:gdLst>
                <a:gd name="T0" fmla="*/ 0 w 55"/>
                <a:gd name="T1" fmla="*/ 60 h 65"/>
                <a:gd name="T2" fmla="*/ 0 w 55"/>
                <a:gd name="T3" fmla="*/ 54 h 65"/>
                <a:gd name="T4" fmla="*/ 0 w 55"/>
                <a:gd name="T5" fmla="*/ 49 h 65"/>
                <a:gd name="T6" fmla="*/ 0 w 55"/>
                <a:gd name="T7" fmla="*/ 44 h 65"/>
                <a:gd name="T8" fmla="*/ 0 w 55"/>
                <a:gd name="T9" fmla="*/ 38 h 65"/>
                <a:gd name="T10" fmla="*/ 6 w 55"/>
                <a:gd name="T11" fmla="*/ 38 h 65"/>
                <a:gd name="T12" fmla="*/ 0 w 55"/>
                <a:gd name="T13" fmla="*/ 33 h 65"/>
                <a:gd name="T14" fmla="*/ 6 w 55"/>
                <a:gd name="T15" fmla="*/ 33 h 65"/>
                <a:gd name="T16" fmla="*/ 0 w 55"/>
                <a:gd name="T17" fmla="*/ 27 h 65"/>
                <a:gd name="T18" fmla="*/ 6 w 55"/>
                <a:gd name="T19" fmla="*/ 27 h 65"/>
                <a:gd name="T20" fmla="*/ 6 w 55"/>
                <a:gd name="T21" fmla="*/ 22 h 65"/>
                <a:gd name="T22" fmla="*/ 0 w 55"/>
                <a:gd name="T23" fmla="*/ 22 h 65"/>
                <a:gd name="T24" fmla="*/ 6 w 55"/>
                <a:gd name="T25" fmla="*/ 22 h 65"/>
                <a:gd name="T26" fmla="*/ 0 w 55"/>
                <a:gd name="T27" fmla="*/ 22 h 65"/>
                <a:gd name="T28" fmla="*/ 0 w 55"/>
                <a:gd name="T29" fmla="*/ 16 h 65"/>
                <a:gd name="T30" fmla="*/ 0 w 55"/>
                <a:gd name="T31" fmla="*/ 11 h 65"/>
                <a:gd name="T32" fmla="*/ 6 w 55"/>
                <a:gd name="T33" fmla="*/ 11 h 65"/>
                <a:gd name="T34" fmla="*/ 11 w 55"/>
                <a:gd name="T35" fmla="*/ 16 h 65"/>
                <a:gd name="T36" fmla="*/ 17 w 55"/>
                <a:gd name="T37" fmla="*/ 16 h 65"/>
                <a:gd name="T38" fmla="*/ 22 w 55"/>
                <a:gd name="T39" fmla="*/ 16 h 65"/>
                <a:gd name="T40" fmla="*/ 28 w 55"/>
                <a:gd name="T41" fmla="*/ 16 h 65"/>
                <a:gd name="T42" fmla="*/ 44 w 55"/>
                <a:gd name="T43" fmla="*/ 0 h 65"/>
                <a:gd name="T44" fmla="*/ 55 w 55"/>
                <a:gd name="T45" fmla="*/ 16 h 65"/>
                <a:gd name="T46" fmla="*/ 55 w 55"/>
                <a:gd name="T47" fmla="*/ 22 h 65"/>
                <a:gd name="T48" fmla="*/ 28 w 55"/>
                <a:gd name="T49" fmla="*/ 33 h 65"/>
                <a:gd name="T50" fmla="*/ 44 w 55"/>
                <a:gd name="T51" fmla="*/ 49 h 65"/>
                <a:gd name="T52" fmla="*/ 39 w 55"/>
                <a:gd name="T53" fmla="*/ 49 h 65"/>
                <a:gd name="T54" fmla="*/ 39 w 55"/>
                <a:gd name="T55" fmla="*/ 54 h 65"/>
                <a:gd name="T56" fmla="*/ 28 w 55"/>
                <a:gd name="T57" fmla="*/ 54 h 65"/>
                <a:gd name="T58" fmla="*/ 22 w 55"/>
                <a:gd name="T59" fmla="*/ 60 h 65"/>
                <a:gd name="T60" fmla="*/ 17 w 55"/>
                <a:gd name="T61" fmla="*/ 65 h 65"/>
                <a:gd name="T62" fmla="*/ 0 w 55"/>
                <a:gd name="T63" fmla="*/ 65 h 65"/>
                <a:gd name="T64" fmla="*/ 0 w 55"/>
                <a:gd name="T65" fmla="*/ 6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65">
                  <a:moveTo>
                    <a:pt x="0" y="60"/>
                  </a:moveTo>
                  <a:lnTo>
                    <a:pt x="0" y="54"/>
                  </a:lnTo>
                  <a:lnTo>
                    <a:pt x="0" y="49"/>
                  </a:lnTo>
                  <a:lnTo>
                    <a:pt x="0" y="44"/>
                  </a:lnTo>
                  <a:lnTo>
                    <a:pt x="0" y="38"/>
                  </a:lnTo>
                  <a:lnTo>
                    <a:pt x="6" y="38"/>
                  </a:lnTo>
                  <a:lnTo>
                    <a:pt x="0" y="33"/>
                  </a:lnTo>
                  <a:lnTo>
                    <a:pt x="6" y="33"/>
                  </a:lnTo>
                  <a:lnTo>
                    <a:pt x="0" y="27"/>
                  </a:lnTo>
                  <a:lnTo>
                    <a:pt x="6" y="27"/>
                  </a:lnTo>
                  <a:lnTo>
                    <a:pt x="6" y="22"/>
                  </a:lnTo>
                  <a:lnTo>
                    <a:pt x="0" y="22"/>
                  </a:lnTo>
                  <a:lnTo>
                    <a:pt x="6" y="22"/>
                  </a:lnTo>
                  <a:lnTo>
                    <a:pt x="0" y="22"/>
                  </a:lnTo>
                  <a:lnTo>
                    <a:pt x="0" y="16"/>
                  </a:lnTo>
                  <a:lnTo>
                    <a:pt x="0" y="11"/>
                  </a:lnTo>
                  <a:lnTo>
                    <a:pt x="6" y="11"/>
                  </a:lnTo>
                  <a:lnTo>
                    <a:pt x="11" y="16"/>
                  </a:lnTo>
                  <a:lnTo>
                    <a:pt x="17" y="16"/>
                  </a:lnTo>
                  <a:lnTo>
                    <a:pt x="22" y="16"/>
                  </a:lnTo>
                  <a:lnTo>
                    <a:pt x="28" y="16"/>
                  </a:lnTo>
                  <a:lnTo>
                    <a:pt x="44" y="0"/>
                  </a:lnTo>
                  <a:lnTo>
                    <a:pt x="55" y="16"/>
                  </a:lnTo>
                  <a:lnTo>
                    <a:pt x="55" y="22"/>
                  </a:lnTo>
                  <a:lnTo>
                    <a:pt x="28" y="33"/>
                  </a:lnTo>
                  <a:lnTo>
                    <a:pt x="44" y="49"/>
                  </a:lnTo>
                  <a:lnTo>
                    <a:pt x="39" y="49"/>
                  </a:lnTo>
                  <a:lnTo>
                    <a:pt x="39" y="54"/>
                  </a:lnTo>
                  <a:lnTo>
                    <a:pt x="28" y="54"/>
                  </a:lnTo>
                  <a:lnTo>
                    <a:pt x="22" y="60"/>
                  </a:lnTo>
                  <a:lnTo>
                    <a:pt x="17" y="65"/>
                  </a:lnTo>
                  <a:lnTo>
                    <a:pt x="0" y="65"/>
                  </a:lnTo>
                  <a:lnTo>
                    <a:pt x="0" y="6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19" name="Freeform 451">
              <a:extLst>
                <a:ext uri="{FF2B5EF4-FFF2-40B4-BE49-F238E27FC236}">
                  <a16:creationId xmlns:a16="http://schemas.microsoft.com/office/drawing/2014/main" id="{B755D38A-A9CA-4DF5-AC67-D4EFB9189DA3}"/>
                </a:ext>
              </a:extLst>
            </p:cNvPr>
            <p:cNvSpPr>
              <a:spLocks/>
            </p:cNvSpPr>
            <p:nvPr/>
          </p:nvSpPr>
          <p:spPr bwMode="auto">
            <a:xfrm>
              <a:off x="5502419" y="3456478"/>
              <a:ext cx="34925" cy="87313"/>
            </a:xfrm>
            <a:custGeom>
              <a:avLst/>
              <a:gdLst>
                <a:gd name="T0" fmla="*/ 16 w 22"/>
                <a:gd name="T1" fmla="*/ 55 h 55"/>
                <a:gd name="T2" fmla="*/ 11 w 22"/>
                <a:gd name="T3" fmla="*/ 44 h 55"/>
                <a:gd name="T4" fmla="*/ 6 w 22"/>
                <a:gd name="T5" fmla="*/ 39 h 55"/>
                <a:gd name="T6" fmla="*/ 6 w 22"/>
                <a:gd name="T7" fmla="*/ 33 h 55"/>
                <a:gd name="T8" fmla="*/ 0 w 22"/>
                <a:gd name="T9" fmla="*/ 28 h 55"/>
                <a:gd name="T10" fmla="*/ 6 w 22"/>
                <a:gd name="T11" fmla="*/ 28 h 55"/>
                <a:gd name="T12" fmla="*/ 6 w 22"/>
                <a:gd name="T13" fmla="*/ 22 h 55"/>
                <a:gd name="T14" fmla="*/ 6 w 22"/>
                <a:gd name="T15" fmla="*/ 17 h 55"/>
                <a:gd name="T16" fmla="*/ 6 w 22"/>
                <a:gd name="T17" fmla="*/ 11 h 55"/>
                <a:gd name="T18" fmla="*/ 11 w 22"/>
                <a:gd name="T19" fmla="*/ 6 h 55"/>
                <a:gd name="T20" fmla="*/ 11 w 22"/>
                <a:gd name="T21" fmla="*/ 0 h 55"/>
                <a:gd name="T22" fmla="*/ 16 w 22"/>
                <a:gd name="T23" fmla="*/ 0 h 55"/>
                <a:gd name="T24" fmla="*/ 16 w 22"/>
                <a:gd name="T25" fmla="*/ 6 h 55"/>
                <a:gd name="T26" fmla="*/ 16 w 22"/>
                <a:gd name="T27" fmla="*/ 11 h 55"/>
                <a:gd name="T28" fmla="*/ 11 w 22"/>
                <a:gd name="T29" fmla="*/ 11 h 55"/>
                <a:gd name="T30" fmla="*/ 11 w 22"/>
                <a:gd name="T31" fmla="*/ 17 h 55"/>
                <a:gd name="T32" fmla="*/ 11 w 22"/>
                <a:gd name="T33" fmla="*/ 22 h 55"/>
                <a:gd name="T34" fmla="*/ 16 w 22"/>
                <a:gd name="T35" fmla="*/ 22 h 55"/>
                <a:gd name="T36" fmla="*/ 11 w 22"/>
                <a:gd name="T37" fmla="*/ 22 h 55"/>
                <a:gd name="T38" fmla="*/ 11 w 22"/>
                <a:gd name="T39" fmla="*/ 28 h 55"/>
                <a:gd name="T40" fmla="*/ 16 w 22"/>
                <a:gd name="T41" fmla="*/ 28 h 55"/>
                <a:gd name="T42" fmla="*/ 22 w 22"/>
                <a:gd name="T43" fmla="*/ 28 h 55"/>
                <a:gd name="T44" fmla="*/ 16 w 22"/>
                <a:gd name="T45" fmla="*/ 28 h 55"/>
                <a:gd name="T46" fmla="*/ 22 w 22"/>
                <a:gd name="T47" fmla="*/ 33 h 55"/>
                <a:gd name="T48" fmla="*/ 16 w 22"/>
                <a:gd name="T49" fmla="*/ 33 h 55"/>
                <a:gd name="T50" fmla="*/ 16 w 22"/>
                <a:gd name="T51" fmla="*/ 39 h 55"/>
                <a:gd name="T52" fmla="*/ 16 w 22"/>
                <a:gd name="T53" fmla="*/ 44 h 55"/>
                <a:gd name="T54" fmla="*/ 16 w 22"/>
                <a:gd name="T55" fmla="*/ 49 h 55"/>
                <a:gd name="T56" fmla="*/ 16 w 22"/>
                <a:gd name="T5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 h="55">
                  <a:moveTo>
                    <a:pt x="16" y="55"/>
                  </a:moveTo>
                  <a:lnTo>
                    <a:pt x="11" y="44"/>
                  </a:lnTo>
                  <a:lnTo>
                    <a:pt x="6" y="39"/>
                  </a:lnTo>
                  <a:lnTo>
                    <a:pt x="6" y="33"/>
                  </a:lnTo>
                  <a:lnTo>
                    <a:pt x="0" y="28"/>
                  </a:lnTo>
                  <a:lnTo>
                    <a:pt x="6" y="28"/>
                  </a:lnTo>
                  <a:lnTo>
                    <a:pt x="6" y="22"/>
                  </a:lnTo>
                  <a:lnTo>
                    <a:pt x="6" y="17"/>
                  </a:lnTo>
                  <a:lnTo>
                    <a:pt x="6" y="11"/>
                  </a:lnTo>
                  <a:lnTo>
                    <a:pt x="11" y="6"/>
                  </a:lnTo>
                  <a:lnTo>
                    <a:pt x="11" y="0"/>
                  </a:lnTo>
                  <a:lnTo>
                    <a:pt x="16" y="0"/>
                  </a:lnTo>
                  <a:lnTo>
                    <a:pt x="16" y="6"/>
                  </a:lnTo>
                  <a:lnTo>
                    <a:pt x="16" y="11"/>
                  </a:lnTo>
                  <a:lnTo>
                    <a:pt x="11" y="11"/>
                  </a:lnTo>
                  <a:lnTo>
                    <a:pt x="11" y="17"/>
                  </a:lnTo>
                  <a:lnTo>
                    <a:pt x="11" y="22"/>
                  </a:lnTo>
                  <a:lnTo>
                    <a:pt x="16" y="22"/>
                  </a:lnTo>
                  <a:lnTo>
                    <a:pt x="11" y="22"/>
                  </a:lnTo>
                  <a:lnTo>
                    <a:pt x="11" y="28"/>
                  </a:lnTo>
                  <a:lnTo>
                    <a:pt x="16" y="28"/>
                  </a:lnTo>
                  <a:lnTo>
                    <a:pt x="22" y="28"/>
                  </a:lnTo>
                  <a:lnTo>
                    <a:pt x="16" y="28"/>
                  </a:lnTo>
                  <a:lnTo>
                    <a:pt x="22" y="33"/>
                  </a:lnTo>
                  <a:lnTo>
                    <a:pt x="16" y="33"/>
                  </a:lnTo>
                  <a:lnTo>
                    <a:pt x="16" y="39"/>
                  </a:lnTo>
                  <a:lnTo>
                    <a:pt x="16" y="44"/>
                  </a:lnTo>
                  <a:lnTo>
                    <a:pt x="16" y="49"/>
                  </a:lnTo>
                  <a:lnTo>
                    <a:pt x="16" y="55"/>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nvGrpSpPr>
            <p:cNvPr id="220" name="Gruppieren 887">
              <a:extLst>
                <a:ext uri="{FF2B5EF4-FFF2-40B4-BE49-F238E27FC236}">
                  <a16:creationId xmlns:a16="http://schemas.microsoft.com/office/drawing/2014/main" id="{8812C9EE-2833-4851-AC35-D8131AF6E39D}"/>
                </a:ext>
              </a:extLst>
            </p:cNvPr>
            <p:cNvGrpSpPr/>
            <p:nvPr/>
          </p:nvGrpSpPr>
          <p:grpSpPr>
            <a:xfrm>
              <a:off x="5527819" y="3483466"/>
              <a:ext cx="623888" cy="415925"/>
              <a:chOff x="5527819" y="3483466"/>
              <a:chExt cx="623888" cy="415925"/>
            </a:xfrm>
            <a:grpFill/>
          </p:grpSpPr>
          <p:sp>
            <p:nvSpPr>
              <p:cNvPr id="222" name="Freeform 203">
                <a:extLst>
                  <a:ext uri="{FF2B5EF4-FFF2-40B4-BE49-F238E27FC236}">
                    <a16:creationId xmlns:a16="http://schemas.microsoft.com/office/drawing/2014/main" id="{BF7C0AEC-9609-42AD-A09C-B478539FA3D0}"/>
                  </a:ext>
                </a:extLst>
              </p:cNvPr>
              <p:cNvSpPr>
                <a:spLocks/>
              </p:cNvSpPr>
              <p:nvPr/>
            </p:nvSpPr>
            <p:spPr bwMode="auto">
              <a:xfrm>
                <a:off x="5978669" y="3664441"/>
                <a:ext cx="173038" cy="207963"/>
              </a:xfrm>
              <a:custGeom>
                <a:avLst/>
                <a:gdLst>
                  <a:gd name="T0" fmla="*/ 16 w 109"/>
                  <a:gd name="T1" fmla="*/ 126 h 131"/>
                  <a:gd name="T2" fmla="*/ 0 w 109"/>
                  <a:gd name="T3" fmla="*/ 98 h 131"/>
                  <a:gd name="T4" fmla="*/ 27 w 109"/>
                  <a:gd name="T5" fmla="*/ 82 h 131"/>
                  <a:gd name="T6" fmla="*/ 49 w 109"/>
                  <a:gd name="T7" fmla="*/ 44 h 131"/>
                  <a:gd name="T8" fmla="*/ 38 w 109"/>
                  <a:gd name="T9" fmla="*/ 28 h 131"/>
                  <a:gd name="T10" fmla="*/ 44 w 109"/>
                  <a:gd name="T11" fmla="*/ 17 h 131"/>
                  <a:gd name="T12" fmla="*/ 44 w 109"/>
                  <a:gd name="T13" fmla="*/ 11 h 131"/>
                  <a:gd name="T14" fmla="*/ 44 w 109"/>
                  <a:gd name="T15" fmla="*/ 11 h 131"/>
                  <a:gd name="T16" fmla="*/ 44 w 109"/>
                  <a:gd name="T17" fmla="*/ 0 h 131"/>
                  <a:gd name="T18" fmla="*/ 55 w 109"/>
                  <a:gd name="T19" fmla="*/ 6 h 131"/>
                  <a:gd name="T20" fmla="*/ 60 w 109"/>
                  <a:gd name="T21" fmla="*/ 11 h 131"/>
                  <a:gd name="T22" fmla="*/ 71 w 109"/>
                  <a:gd name="T23" fmla="*/ 17 h 131"/>
                  <a:gd name="T24" fmla="*/ 82 w 109"/>
                  <a:gd name="T25" fmla="*/ 17 h 131"/>
                  <a:gd name="T26" fmla="*/ 87 w 109"/>
                  <a:gd name="T27" fmla="*/ 22 h 131"/>
                  <a:gd name="T28" fmla="*/ 98 w 109"/>
                  <a:gd name="T29" fmla="*/ 28 h 131"/>
                  <a:gd name="T30" fmla="*/ 104 w 109"/>
                  <a:gd name="T31" fmla="*/ 38 h 131"/>
                  <a:gd name="T32" fmla="*/ 109 w 109"/>
                  <a:gd name="T33" fmla="*/ 44 h 131"/>
                  <a:gd name="T34" fmla="*/ 109 w 109"/>
                  <a:gd name="T35" fmla="*/ 55 h 131"/>
                  <a:gd name="T36" fmla="*/ 98 w 109"/>
                  <a:gd name="T37" fmla="*/ 60 h 131"/>
                  <a:gd name="T38" fmla="*/ 98 w 109"/>
                  <a:gd name="T39" fmla="*/ 71 h 131"/>
                  <a:gd name="T40" fmla="*/ 93 w 109"/>
                  <a:gd name="T41" fmla="*/ 66 h 131"/>
                  <a:gd name="T42" fmla="*/ 87 w 109"/>
                  <a:gd name="T43" fmla="*/ 77 h 131"/>
                  <a:gd name="T44" fmla="*/ 87 w 109"/>
                  <a:gd name="T45" fmla="*/ 88 h 131"/>
                  <a:gd name="T46" fmla="*/ 87 w 109"/>
                  <a:gd name="T47" fmla="*/ 93 h 131"/>
                  <a:gd name="T48" fmla="*/ 76 w 109"/>
                  <a:gd name="T49" fmla="*/ 93 h 131"/>
                  <a:gd name="T50" fmla="*/ 71 w 109"/>
                  <a:gd name="T51" fmla="*/ 98 h 131"/>
                  <a:gd name="T52" fmla="*/ 71 w 109"/>
                  <a:gd name="T53" fmla="*/ 109 h 131"/>
                  <a:gd name="T54" fmla="*/ 60 w 109"/>
                  <a:gd name="T55" fmla="*/ 109 h 131"/>
                  <a:gd name="T56" fmla="*/ 55 w 109"/>
                  <a:gd name="T57" fmla="*/ 115 h 131"/>
                  <a:gd name="T58" fmla="*/ 55 w 109"/>
                  <a:gd name="T59" fmla="*/ 126 h 131"/>
                  <a:gd name="T60" fmla="*/ 44 w 109"/>
                  <a:gd name="T61" fmla="*/ 126 h 131"/>
                  <a:gd name="T62" fmla="*/ 33 w 109"/>
                  <a:gd name="T63" fmla="*/ 126 h 131"/>
                  <a:gd name="T64" fmla="*/ 27 w 109"/>
                  <a:gd name="T65"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131">
                    <a:moveTo>
                      <a:pt x="22" y="131"/>
                    </a:moveTo>
                    <a:lnTo>
                      <a:pt x="16" y="126"/>
                    </a:lnTo>
                    <a:lnTo>
                      <a:pt x="16" y="120"/>
                    </a:lnTo>
                    <a:lnTo>
                      <a:pt x="0" y="98"/>
                    </a:lnTo>
                    <a:lnTo>
                      <a:pt x="0" y="93"/>
                    </a:lnTo>
                    <a:lnTo>
                      <a:pt x="27" y="82"/>
                    </a:lnTo>
                    <a:lnTo>
                      <a:pt x="44" y="77"/>
                    </a:lnTo>
                    <a:lnTo>
                      <a:pt x="49" y="44"/>
                    </a:lnTo>
                    <a:lnTo>
                      <a:pt x="38" y="33"/>
                    </a:lnTo>
                    <a:lnTo>
                      <a:pt x="38" y="28"/>
                    </a:lnTo>
                    <a:lnTo>
                      <a:pt x="38" y="22"/>
                    </a:lnTo>
                    <a:lnTo>
                      <a:pt x="44" y="17"/>
                    </a:lnTo>
                    <a:lnTo>
                      <a:pt x="38" y="17"/>
                    </a:lnTo>
                    <a:lnTo>
                      <a:pt x="44" y="11"/>
                    </a:lnTo>
                    <a:lnTo>
                      <a:pt x="49" y="11"/>
                    </a:lnTo>
                    <a:lnTo>
                      <a:pt x="44" y="11"/>
                    </a:lnTo>
                    <a:lnTo>
                      <a:pt x="44" y="6"/>
                    </a:lnTo>
                    <a:lnTo>
                      <a:pt x="44" y="0"/>
                    </a:lnTo>
                    <a:lnTo>
                      <a:pt x="49" y="0"/>
                    </a:lnTo>
                    <a:lnTo>
                      <a:pt x="55" y="6"/>
                    </a:lnTo>
                    <a:lnTo>
                      <a:pt x="60" y="6"/>
                    </a:lnTo>
                    <a:lnTo>
                      <a:pt x="60" y="11"/>
                    </a:lnTo>
                    <a:lnTo>
                      <a:pt x="65" y="17"/>
                    </a:lnTo>
                    <a:lnTo>
                      <a:pt x="71" y="17"/>
                    </a:lnTo>
                    <a:lnTo>
                      <a:pt x="76" y="17"/>
                    </a:lnTo>
                    <a:lnTo>
                      <a:pt x="82" y="17"/>
                    </a:lnTo>
                    <a:lnTo>
                      <a:pt x="82" y="22"/>
                    </a:lnTo>
                    <a:lnTo>
                      <a:pt x="87" y="22"/>
                    </a:lnTo>
                    <a:lnTo>
                      <a:pt x="93" y="22"/>
                    </a:lnTo>
                    <a:lnTo>
                      <a:pt x="98" y="28"/>
                    </a:lnTo>
                    <a:lnTo>
                      <a:pt x="104" y="33"/>
                    </a:lnTo>
                    <a:lnTo>
                      <a:pt x="104" y="38"/>
                    </a:lnTo>
                    <a:lnTo>
                      <a:pt x="109" y="38"/>
                    </a:lnTo>
                    <a:lnTo>
                      <a:pt x="109" y="44"/>
                    </a:lnTo>
                    <a:lnTo>
                      <a:pt x="109" y="49"/>
                    </a:lnTo>
                    <a:lnTo>
                      <a:pt x="109" y="55"/>
                    </a:lnTo>
                    <a:lnTo>
                      <a:pt x="104" y="55"/>
                    </a:lnTo>
                    <a:lnTo>
                      <a:pt x="98" y="60"/>
                    </a:lnTo>
                    <a:lnTo>
                      <a:pt x="98" y="66"/>
                    </a:lnTo>
                    <a:lnTo>
                      <a:pt x="98" y="71"/>
                    </a:lnTo>
                    <a:lnTo>
                      <a:pt x="93" y="71"/>
                    </a:lnTo>
                    <a:lnTo>
                      <a:pt x="93" y="66"/>
                    </a:lnTo>
                    <a:lnTo>
                      <a:pt x="87" y="71"/>
                    </a:lnTo>
                    <a:lnTo>
                      <a:pt x="87" y="77"/>
                    </a:lnTo>
                    <a:lnTo>
                      <a:pt x="87" y="82"/>
                    </a:lnTo>
                    <a:lnTo>
                      <a:pt x="87" y="88"/>
                    </a:lnTo>
                    <a:lnTo>
                      <a:pt x="93" y="93"/>
                    </a:lnTo>
                    <a:lnTo>
                      <a:pt x="87" y="93"/>
                    </a:lnTo>
                    <a:lnTo>
                      <a:pt x="82" y="93"/>
                    </a:lnTo>
                    <a:lnTo>
                      <a:pt x="76" y="93"/>
                    </a:lnTo>
                    <a:lnTo>
                      <a:pt x="76" y="98"/>
                    </a:lnTo>
                    <a:lnTo>
                      <a:pt x="71" y="98"/>
                    </a:lnTo>
                    <a:lnTo>
                      <a:pt x="71" y="104"/>
                    </a:lnTo>
                    <a:lnTo>
                      <a:pt x="71" y="109"/>
                    </a:lnTo>
                    <a:lnTo>
                      <a:pt x="65" y="109"/>
                    </a:lnTo>
                    <a:lnTo>
                      <a:pt x="60" y="109"/>
                    </a:lnTo>
                    <a:lnTo>
                      <a:pt x="55" y="109"/>
                    </a:lnTo>
                    <a:lnTo>
                      <a:pt x="55" y="115"/>
                    </a:lnTo>
                    <a:lnTo>
                      <a:pt x="55" y="120"/>
                    </a:lnTo>
                    <a:lnTo>
                      <a:pt x="55" y="126"/>
                    </a:lnTo>
                    <a:lnTo>
                      <a:pt x="49" y="126"/>
                    </a:lnTo>
                    <a:lnTo>
                      <a:pt x="44" y="126"/>
                    </a:lnTo>
                    <a:lnTo>
                      <a:pt x="38" y="126"/>
                    </a:lnTo>
                    <a:lnTo>
                      <a:pt x="33" y="126"/>
                    </a:lnTo>
                    <a:lnTo>
                      <a:pt x="33" y="131"/>
                    </a:lnTo>
                    <a:lnTo>
                      <a:pt x="27" y="131"/>
                    </a:lnTo>
                    <a:lnTo>
                      <a:pt x="22" y="131"/>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23" name="Freeform 207">
                <a:extLst>
                  <a:ext uri="{FF2B5EF4-FFF2-40B4-BE49-F238E27FC236}">
                    <a16:creationId xmlns:a16="http://schemas.microsoft.com/office/drawing/2014/main" id="{31F8CEF5-8F2E-4EF2-821B-A31DDAF9BEAB}"/>
                  </a:ext>
                </a:extLst>
              </p:cNvPr>
              <p:cNvSpPr>
                <a:spLocks/>
              </p:cNvSpPr>
              <p:nvPr/>
            </p:nvSpPr>
            <p:spPr bwMode="auto">
              <a:xfrm>
                <a:off x="5935806" y="3629516"/>
                <a:ext cx="120650" cy="95250"/>
              </a:xfrm>
              <a:custGeom>
                <a:avLst/>
                <a:gdLst>
                  <a:gd name="T0" fmla="*/ 0 w 76"/>
                  <a:gd name="T1" fmla="*/ 28 h 60"/>
                  <a:gd name="T2" fmla="*/ 5 w 76"/>
                  <a:gd name="T3" fmla="*/ 28 h 60"/>
                  <a:gd name="T4" fmla="*/ 5 w 76"/>
                  <a:gd name="T5" fmla="*/ 33 h 60"/>
                  <a:gd name="T6" fmla="*/ 5 w 76"/>
                  <a:gd name="T7" fmla="*/ 28 h 60"/>
                  <a:gd name="T8" fmla="*/ 11 w 76"/>
                  <a:gd name="T9" fmla="*/ 33 h 60"/>
                  <a:gd name="T10" fmla="*/ 16 w 76"/>
                  <a:gd name="T11" fmla="*/ 39 h 60"/>
                  <a:gd name="T12" fmla="*/ 22 w 76"/>
                  <a:gd name="T13" fmla="*/ 33 h 60"/>
                  <a:gd name="T14" fmla="*/ 27 w 76"/>
                  <a:gd name="T15" fmla="*/ 33 h 60"/>
                  <a:gd name="T16" fmla="*/ 32 w 76"/>
                  <a:gd name="T17" fmla="*/ 33 h 60"/>
                  <a:gd name="T18" fmla="*/ 38 w 76"/>
                  <a:gd name="T19" fmla="*/ 33 h 60"/>
                  <a:gd name="T20" fmla="*/ 43 w 76"/>
                  <a:gd name="T21" fmla="*/ 33 h 60"/>
                  <a:gd name="T22" fmla="*/ 43 w 76"/>
                  <a:gd name="T23" fmla="*/ 28 h 60"/>
                  <a:gd name="T24" fmla="*/ 49 w 76"/>
                  <a:gd name="T25" fmla="*/ 33 h 60"/>
                  <a:gd name="T26" fmla="*/ 49 w 76"/>
                  <a:gd name="T27" fmla="*/ 28 h 60"/>
                  <a:gd name="T28" fmla="*/ 54 w 76"/>
                  <a:gd name="T29" fmla="*/ 28 h 60"/>
                  <a:gd name="T30" fmla="*/ 54 w 76"/>
                  <a:gd name="T31" fmla="*/ 22 h 60"/>
                  <a:gd name="T32" fmla="*/ 60 w 76"/>
                  <a:gd name="T33" fmla="*/ 22 h 60"/>
                  <a:gd name="T34" fmla="*/ 60 w 76"/>
                  <a:gd name="T35" fmla="*/ 17 h 60"/>
                  <a:gd name="T36" fmla="*/ 60 w 76"/>
                  <a:gd name="T37" fmla="*/ 11 h 60"/>
                  <a:gd name="T38" fmla="*/ 65 w 76"/>
                  <a:gd name="T39" fmla="*/ 11 h 60"/>
                  <a:gd name="T40" fmla="*/ 71 w 76"/>
                  <a:gd name="T41" fmla="*/ 6 h 60"/>
                  <a:gd name="T42" fmla="*/ 71 w 76"/>
                  <a:gd name="T43" fmla="*/ 0 h 60"/>
                  <a:gd name="T44" fmla="*/ 71 w 76"/>
                  <a:gd name="T45" fmla="*/ 6 h 60"/>
                  <a:gd name="T46" fmla="*/ 71 w 76"/>
                  <a:gd name="T47" fmla="*/ 11 h 60"/>
                  <a:gd name="T48" fmla="*/ 76 w 76"/>
                  <a:gd name="T49" fmla="*/ 11 h 60"/>
                  <a:gd name="T50" fmla="*/ 76 w 76"/>
                  <a:gd name="T51" fmla="*/ 17 h 60"/>
                  <a:gd name="T52" fmla="*/ 76 w 76"/>
                  <a:gd name="T53" fmla="*/ 22 h 60"/>
                  <a:gd name="T54" fmla="*/ 71 w 76"/>
                  <a:gd name="T55" fmla="*/ 22 h 60"/>
                  <a:gd name="T56" fmla="*/ 71 w 76"/>
                  <a:gd name="T57" fmla="*/ 28 h 60"/>
                  <a:gd name="T58" fmla="*/ 71 w 76"/>
                  <a:gd name="T59" fmla="*/ 33 h 60"/>
                  <a:gd name="T60" fmla="*/ 76 w 76"/>
                  <a:gd name="T61" fmla="*/ 33 h 60"/>
                  <a:gd name="T62" fmla="*/ 71 w 76"/>
                  <a:gd name="T63" fmla="*/ 33 h 60"/>
                  <a:gd name="T64" fmla="*/ 65 w 76"/>
                  <a:gd name="T65" fmla="*/ 39 h 60"/>
                  <a:gd name="T66" fmla="*/ 71 w 76"/>
                  <a:gd name="T67" fmla="*/ 39 h 60"/>
                  <a:gd name="T68" fmla="*/ 65 w 76"/>
                  <a:gd name="T69" fmla="*/ 44 h 60"/>
                  <a:gd name="T70" fmla="*/ 65 w 76"/>
                  <a:gd name="T71" fmla="*/ 50 h 60"/>
                  <a:gd name="T72" fmla="*/ 65 w 76"/>
                  <a:gd name="T73" fmla="*/ 55 h 60"/>
                  <a:gd name="T74" fmla="*/ 65 w 76"/>
                  <a:gd name="T75" fmla="*/ 60 h 60"/>
                  <a:gd name="T76" fmla="*/ 16 w 76"/>
                  <a:gd name="T77" fmla="*/ 50 h 60"/>
                  <a:gd name="T78" fmla="*/ 11 w 76"/>
                  <a:gd name="T79" fmla="*/ 39 h 60"/>
                  <a:gd name="T80" fmla="*/ 0 w 76"/>
                  <a:gd name="T81" fmla="*/ 33 h 60"/>
                  <a:gd name="T82" fmla="*/ 0 w 76"/>
                  <a:gd name="T83" fmla="*/ 2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6" h="60">
                    <a:moveTo>
                      <a:pt x="0" y="28"/>
                    </a:moveTo>
                    <a:lnTo>
                      <a:pt x="5" y="28"/>
                    </a:lnTo>
                    <a:lnTo>
                      <a:pt x="5" y="33"/>
                    </a:lnTo>
                    <a:lnTo>
                      <a:pt x="5" y="28"/>
                    </a:lnTo>
                    <a:lnTo>
                      <a:pt x="11" y="33"/>
                    </a:lnTo>
                    <a:lnTo>
                      <a:pt x="16" y="39"/>
                    </a:lnTo>
                    <a:lnTo>
                      <a:pt x="22" y="33"/>
                    </a:lnTo>
                    <a:lnTo>
                      <a:pt x="27" y="33"/>
                    </a:lnTo>
                    <a:lnTo>
                      <a:pt x="32" y="33"/>
                    </a:lnTo>
                    <a:lnTo>
                      <a:pt x="38" y="33"/>
                    </a:lnTo>
                    <a:lnTo>
                      <a:pt x="43" y="33"/>
                    </a:lnTo>
                    <a:lnTo>
                      <a:pt x="43" y="28"/>
                    </a:lnTo>
                    <a:lnTo>
                      <a:pt x="49" y="33"/>
                    </a:lnTo>
                    <a:lnTo>
                      <a:pt x="49" y="28"/>
                    </a:lnTo>
                    <a:lnTo>
                      <a:pt x="54" y="28"/>
                    </a:lnTo>
                    <a:lnTo>
                      <a:pt x="54" y="22"/>
                    </a:lnTo>
                    <a:lnTo>
                      <a:pt x="60" y="22"/>
                    </a:lnTo>
                    <a:lnTo>
                      <a:pt x="60" y="17"/>
                    </a:lnTo>
                    <a:lnTo>
                      <a:pt x="60" y="11"/>
                    </a:lnTo>
                    <a:lnTo>
                      <a:pt x="65" y="11"/>
                    </a:lnTo>
                    <a:lnTo>
                      <a:pt x="71" y="6"/>
                    </a:lnTo>
                    <a:lnTo>
                      <a:pt x="71" y="0"/>
                    </a:lnTo>
                    <a:lnTo>
                      <a:pt x="71" y="6"/>
                    </a:lnTo>
                    <a:lnTo>
                      <a:pt x="71" y="11"/>
                    </a:lnTo>
                    <a:lnTo>
                      <a:pt x="76" y="11"/>
                    </a:lnTo>
                    <a:lnTo>
                      <a:pt x="76" y="17"/>
                    </a:lnTo>
                    <a:lnTo>
                      <a:pt x="76" y="22"/>
                    </a:lnTo>
                    <a:lnTo>
                      <a:pt x="71" y="22"/>
                    </a:lnTo>
                    <a:lnTo>
                      <a:pt x="71" y="28"/>
                    </a:lnTo>
                    <a:lnTo>
                      <a:pt x="71" y="33"/>
                    </a:lnTo>
                    <a:lnTo>
                      <a:pt x="76" y="33"/>
                    </a:lnTo>
                    <a:lnTo>
                      <a:pt x="71" y="33"/>
                    </a:lnTo>
                    <a:lnTo>
                      <a:pt x="65" y="39"/>
                    </a:lnTo>
                    <a:lnTo>
                      <a:pt x="71" y="39"/>
                    </a:lnTo>
                    <a:lnTo>
                      <a:pt x="65" y="44"/>
                    </a:lnTo>
                    <a:lnTo>
                      <a:pt x="65" y="50"/>
                    </a:lnTo>
                    <a:lnTo>
                      <a:pt x="65" y="55"/>
                    </a:lnTo>
                    <a:lnTo>
                      <a:pt x="65" y="60"/>
                    </a:lnTo>
                    <a:lnTo>
                      <a:pt x="16" y="50"/>
                    </a:lnTo>
                    <a:lnTo>
                      <a:pt x="11" y="39"/>
                    </a:lnTo>
                    <a:lnTo>
                      <a:pt x="0" y="33"/>
                    </a:lnTo>
                    <a:lnTo>
                      <a:pt x="0" y="28"/>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24" name="Freeform 208">
                <a:extLst>
                  <a:ext uri="{FF2B5EF4-FFF2-40B4-BE49-F238E27FC236}">
                    <a16:creationId xmlns:a16="http://schemas.microsoft.com/office/drawing/2014/main" id="{15B552CC-8F24-43EB-9AA0-D24EA125EA22}"/>
                  </a:ext>
                </a:extLst>
              </p:cNvPr>
              <p:cNvSpPr>
                <a:spLocks/>
              </p:cNvSpPr>
              <p:nvPr/>
            </p:nvSpPr>
            <p:spPr bwMode="auto">
              <a:xfrm>
                <a:off x="5918344" y="3629516"/>
                <a:ext cx="25400" cy="44450"/>
              </a:xfrm>
              <a:custGeom>
                <a:avLst/>
                <a:gdLst>
                  <a:gd name="T0" fmla="*/ 5 w 16"/>
                  <a:gd name="T1" fmla="*/ 22 h 28"/>
                  <a:gd name="T2" fmla="*/ 5 w 16"/>
                  <a:gd name="T3" fmla="*/ 17 h 28"/>
                  <a:gd name="T4" fmla="*/ 0 w 16"/>
                  <a:gd name="T5" fmla="*/ 11 h 28"/>
                  <a:gd name="T6" fmla="*/ 5 w 16"/>
                  <a:gd name="T7" fmla="*/ 11 h 28"/>
                  <a:gd name="T8" fmla="*/ 5 w 16"/>
                  <a:gd name="T9" fmla="*/ 6 h 28"/>
                  <a:gd name="T10" fmla="*/ 5 w 16"/>
                  <a:gd name="T11" fmla="*/ 0 h 28"/>
                  <a:gd name="T12" fmla="*/ 11 w 16"/>
                  <a:gd name="T13" fmla="*/ 6 h 28"/>
                  <a:gd name="T14" fmla="*/ 16 w 16"/>
                  <a:gd name="T15" fmla="*/ 6 h 28"/>
                  <a:gd name="T16" fmla="*/ 11 w 16"/>
                  <a:gd name="T17" fmla="*/ 11 h 28"/>
                  <a:gd name="T18" fmla="*/ 16 w 16"/>
                  <a:gd name="T19" fmla="*/ 17 h 28"/>
                  <a:gd name="T20" fmla="*/ 16 w 16"/>
                  <a:gd name="T21" fmla="*/ 22 h 28"/>
                  <a:gd name="T22" fmla="*/ 16 w 16"/>
                  <a:gd name="T23" fmla="*/ 28 h 28"/>
                  <a:gd name="T24" fmla="*/ 11 w 16"/>
                  <a:gd name="T25" fmla="*/ 28 h 28"/>
                  <a:gd name="T26" fmla="*/ 5 w 16"/>
                  <a:gd name="T2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8">
                    <a:moveTo>
                      <a:pt x="5" y="22"/>
                    </a:moveTo>
                    <a:lnTo>
                      <a:pt x="5" y="17"/>
                    </a:lnTo>
                    <a:lnTo>
                      <a:pt x="0" y="11"/>
                    </a:lnTo>
                    <a:lnTo>
                      <a:pt x="5" y="11"/>
                    </a:lnTo>
                    <a:lnTo>
                      <a:pt x="5" y="6"/>
                    </a:lnTo>
                    <a:lnTo>
                      <a:pt x="5" y="0"/>
                    </a:lnTo>
                    <a:lnTo>
                      <a:pt x="11" y="6"/>
                    </a:lnTo>
                    <a:lnTo>
                      <a:pt x="16" y="6"/>
                    </a:lnTo>
                    <a:lnTo>
                      <a:pt x="11" y="11"/>
                    </a:lnTo>
                    <a:lnTo>
                      <a:pt x="16" y="17"/>
                    </a:lnTo>
                    <a:lnTo>
                      <a:pt x="16" y="22"/>
                    </a:lnTo>
                    <a:lnTo>
                      <a:pt x="16" y="28"/>
                    </a:lnTo>
                    <a:lnTo>
                      <a:pt x="11" y="28"/>
                    </a:lnTo>
                    <a:lnTo>
                      <a:pt x="5" y="22"/>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25" name="Rectangle 209">
                <a:extLst>
                  <a:ext uri="{FF2B5EF4-FFF2-40B4-BE49-F238E27FC236}">
                    <a16:creationId xmlns:a16="http://schemas.microsoft.com/office/drawing/2014/main" id="{494529CE-36F1-4630-AC96-F3668866000B}"/>
                  </a:ext>
                </a:extLst>
              </p:cNvPr>
              <p:cNvSpPr>
                <a:spLocks noChangeArrowheads="1"/>
              </p:cNvSpPr>
              <p:nvPr/>
            </p:nvSpPr>
            <p:spPr bwMode="auto">
              <a:xfrm>
                <a:off x="5908819" y="3629516"/>
                <a:ext cx="9525" cy="9525"/>
              </a:xfrm>
              <a:prstGeom prst="rect">
                <a:avLst/>
              </a:prstGeom>
              <a:grpFill/>
              <a:ln w="6350" cmpd="sng">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226" name="Freeform 210">
                <a:extLst>
                  <a:ext uri="{FF2B5EF4-FFF2-40B4-BE49-F238E27FC236}">
                    <a16:creationId xmlns:a16="http://schemas.microsoft.com/office/drawing/2014/main" id="{59C0D94F-5D94-4C2E-8CF0-98FF6F3F17D0}"/>
                  </a:ext>
                </a:extLst>
              </p:cNvPr>
              <p:cNvSpPr>
                <a:spLocks/>
              </p:cNvSpPr>
              <p:nvPr/>
            </p:nvSpPr>
            <p:spPr bwMode="auto">
              <a:xfrm>
                <a:off x="5805631" y="3534266"/>
                <a:ext cx="42863" cy="34925"/>
              </a:xfrm>
              <a:custGeom>
                <a:avLst/>
                <a:gdLst>
                  <a:gd name="T0" fmla="*/ 0 w 27"/>
                  <a:gd name="T1" fmla="*/ 17 h 22"/>
                  <a:gd name="T2" fmla="*/ 5 w 27"/>
                  <a:gd name="T3" fmla="*/ 11 h 22"/>
                  <a:gd name="T4" fmla="*/ 5 w 27"/>
                  <a:gd name="T5" fmla="*/ 0 h 22"/>
                  <a:gd name="T6" fmla="*/ 11 w 27"/>
                  <a:gd name="T7" fmla="*/ 0 h 22"/>
                  <a:gd name="T8" fmla="*/ 16 w 27"/>
                  <a:gd name="T9" fmla="*/ 0 h 22"/>
                  <a:gd name="T10" fmla="*/ 22 w 27"/>
                  <a:gd name="T11" fmla="*/ 6 h 22"/>
                  <a:gd name="T12" fmla="*/ 16 w 27"/>
                  <a:gd name="T13" fmla="*/ 6 h 22"/>
                  <a:gd name="T14" fmla="*/ 16 w 27"/>
                  <a:gd name="T15" fmla="*/ 11 h 22"/>
                  <a:gd name="T16" fmla="*/ 22 w 27"/>
                  <a:gd name="T17" fmla="*/ 11 h 22"/>
                  <a:gd name="T18" fmla="*/ 22 w 27"/>
                  <a:gd name="T19" fmla="*/ 17 h 22"/>
                  <a:gd name="T20" fmla="*/ 27 w 27"/>
                  <a:gd name="T21" fmla="*/ 22 h 22"/>
                  <a:gd name="T22" fmla="*/ 16 w 27"/>
                  <a:gd name="T23" fmla="*/ 22 h 22"/>
                  <a:gd name="T24" fmla="*/ 16 w 27"/>
                  <a:gd name="T25" fmla="*/ 17 h 22"/>
                  <a:gd name="T26" fmla="*/ 11 w 27"/>
                  <a:gd name="T27" fmla="*/ 17 h 22"/>
                  <a:gd name="T28" fmla="*/ 0 w 27"/>
                  <a:gd name="T2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2">
                    <a:moveTo>
                      <a:pt x="0" y="17"/>
                    </a:moveTo>
                    <a:lnTo>
                      <a:pt x="5" y="11"/>
                    </a:lnTo>
                    <a:lnTo>
                      <a:pt x="5" y="0"/>
                    </a:lnTo>
                    <a:lnTo>
                      <a:pt x="11" y="0"/>
                    </a:lnTo>
                    <a:lnTo>
                      <a:pt x="16" y="0"/>
                    </a:lnTo>
                    <a:lnTo>
                      <a:pt x="22" y="6"/>
                    </a:lnTo>
                    <a:lnTo>
                      <a:pt x="16" y="6"/>
                    </a:lnTo>
                    <a:lnTo>
                      <a:pt x="16" y="11"/>
                    </a:lnTo>
                    <a:lnTo>
                      <a:pt x="22" y="11"/>
                    </a:lnTo>
                    <a:lnTo>
                      <a:pt x="22" y="17"/>
                    </a:lnTo>
                    <a:lnTo>
                      <a:pt x="27" y="22"/>
                    </a:lnTo>
                    <a:lnTo>
                      <a:pt x="16" y="22"/>
                    </a:lnTo>
                    <a:lnTo>
                      <a:pt x="16" y="17"/>
                    </a:lnTo>
                    <a:lnTo>
                      <a:pt x="11" y="17"/>
                    </a:lnTo>
                    <a:lnTo>
                      <a:pt x="0" y="17"/>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27" name="Freeform 642">
                <a:extLst>
                  <a:ext uri="{FF2B5EF4-FFF2-40B4-BE49-F238E27FC236}">
                    <a16:creationId xmlns:a16="http://schemas.microsoft.com/office/drawing/2014/main" id="{EA171DB3-2577-4F28-B93F-8358662FEA25}"/>
                  </a:ext>
                </a:extLst>
              </p:cNvPr>
              <p:cNvSpPr>
                <a:spLocks/>
              </p:cNvSpPr>
              <p:nvPr/>
            </p:nvSpPr>
            <p:spPr bwMode="auto">
              <a:xfrm>
                <a:off x="5527819" y="3483466"/>
                <a:ext cx="528638" cy="415925"/>
              </a:xfrm>
              <a:custGeom>
                <a:avLst/>
                <a:gdLst>
                  <a:gd name="T0" fmla="*/ 148 w 333"/>
                  <a:gd name="T1" fmla="*/ 245 h 262"/>
                  <a:gd name="T2" fmla="*/ 137 w 333"/>
                  <a:gd name="T3" fmla="*/ 240 h 262"/>
                  <a:gd name="T4" fmla="*/ 131 w 333"/>
                  <a:gd name="T5" fmla="*/ 229 h 262"/>
                  <a:gd name="T6" fmla="*/ 126 w 333"/>
                  <a:gd name="T7" fmla="*/ 223 h 262"/>
                  <a:gd name="T8" fmla="*/ 120 w 333"/>
                  <a:gd name="T9" fmla="*/ 212 h 262"/>
                  <a:gd name="T10" fmla="*/ 115 w 333"/>
                  <a:gd name="T11" fmla="*/ 207 h 262"/>
                  <a:gd name="T12" fmla="*/ 110 w 333"/>
                  <a:gd name="T13" fmla="*/ 196 h 262"/>
                  <a:gd name="T14" fmla="*/ 99 w 333"/>
                  <a:gd name="T15" fmla="*/ 191 h 262"/>
                  <a:gd name="T16" fmla="*/ 93 w 333"/>
                  <a:gd name="T17" fmla="*/ 185 h 262"/>
                  <a:gd name="T18" fmla="*/ 88 w 333"/>
                  <a:gd name="T19" fmla="*/ 174 h 262"/>
                  <a:gd name="T20" fmla="*/ 82 w 333"/>
                  <a:gd name="T21" fmla="*/ 169 h 262"/>
                  <a:gd name="T22" fmla="*/ 77 w 333"/>
                  <a:gd name="T23" fmla="*/ 158 h 262"/>
                  <a:gd name="T24" fmla="*/ 77 w 333"/>
                  <a:gd name="T25" fmla="*/ 147 h 262"/>
                  <a:gd name="T26" fmla="*/ 71 w 333"/>
                  <a:gd name="T27" fmla="*/ 136 h 262"/>
                  <a:gd name="T28" fmla="*/ 66 w 333"/>
                  <a:gd name="T29" fmla="*/ 131 h 262"/>
                  <a:gd name="T30" fmla="*/ 55 w 333"/>
                  <a:gd name="T31" fmla="*/ 125 h 262"/>
                  <a:gd name="T32" fmla="*/ 44 w 333"/>
                  <a:gd name="T33" fmla="*/ 114 h 262"/>
                  <a:gd name="T34" fmla="*/ 44 w 333"/>
                  <a:gd name="T35" fmla="*/ 103 h 262"/>
                  <a:gd name="T36" fmla="*/ 33 w 333"/>
                  <a:gd name="T37" fmla="*/ 98 h 262"/>
                  <a:gd name="T38" fmla="*/ 28 w 333"/>
                  <a:gd name="T39" fmla="*/ 87 h 262"/>
                  <a:gd name="T40" fmla="*/ 17 w 333"/>
                  <a:gd name="T41" fmla="*/ 76 h 262"/>
                  <a:gd name="T42" fmla="*/ 11 w 333"/>
                  <a:gd name="T43" fmla="*/ 71 h 262"/>
                  <a:gd name="T44" fmla="*/ 6 w 333"/>
                  <a:gd name="T45" fmla="*/ 65 h 262"/>
                  <a:gd name="T46" fmla="*/ 0 w 333"/>
                  <a:gd name="T47" fmla="*/ 65 h 262"/>
                  <a:gd name="T48" fmla="*/ 0 w 333"/>
                  <a:gd name="T49" fmla="*/ 65 h 262"/>
                  <a:gd name="T50" fmla="*/ 0 w 333"/>
                  <a:gd name="T51" fmla="*/ 54 h 262"/>
                  <a:gd name="T52" fmla="*/ 0 w 333"/>
                  <a:gd name="T53" fmla="*/ 43 h 262"/>
                  <a:gd name="T54" fmla="*/ 22 w 333"/>
                  <a:gd name="T55" fmla="*/ 38 h 262"/>
                  <a:gd name="T56" fmla="*/ 39 w 333"/>
                  <a:gd name="T57" fmla="*/ 32 h 262"/>
                  <a:gd name="T58" fmla="*/ 44 w 333"/>
                  <a:gd name="T59" fmla="*/ 27 h 262"/>
                  <a:gd name="T60" fmla="*/ 55 w 333"/>
                  <a:gd name="T61" fmla="*/ 0 h 262"/>
                  <a:gd name="T62" fmla="*/ 88 w 333"/>
                  <a:gd name="T63" fmla="*/ 11 h 262"/>
                  <a:gd name="T64" fmla="*/ 126 w 333"/>
                  <a:gd name="T65" fmla="*/ 32 h 262"/>
                  <a:gd name="T66" fmla="*/ 148 w 333"/>
                  <a:gd name="T67" fmla="*/ 43 h 262"/>
                  <a:gd name="T68" fmla="*/ 186 w 333"/>
                  <a:gd name="T69" fmla="*/ 49 h 262"/>
                  <a:gd name="T70" fmla="*/ 191 w 333"/>
                  <a:gd name="T71" fmla="*/ 54 h 262"/>
                  <a:gd name="T72" fmla="*/ 208 w 333"/>
                  <a:gd name="T73" fmla="*/ 54 h 262"/>
                  <a:gd name="T74" fmla="*/ 208 w 333"/>
                  <a:gd name="T75" fmla="*/ 65 h 262"/>
                  <a:gd name="T76" fmla="*/ 213 w 333"/>
                  <a:gd name="T77" fmla="*/ 71 h 262"/>
                  <a:gd name="T78" fmla="*/ 219 w 333"/>
                  <a:gd name="T79" fmla="*/ 76 h 262"/>
                  <a:gd name="T80" fmla="*/ 229 w 333"/>
                  <a:gd name="T81" fmla="*/ 82 h 262"/>
                  <a:gd name="T82" fmla="*/ 235 w 333"/>
                  <a:gd name="T83" fmla="*/ 87 h 262"/>
                  <a:gd name="T84" fmla="*/ 235 w 333"/>
                  <a:gd name="T85" fmla="*/ 87 h 262"/>
                  <a:gd name="T86" fmla="*/ 235 w 333"/>
                  <a:gd name="T87" fmla="*/ 98 h 262"/>
                  <a:gd name="T88" fmla="*/ 235 w 333"/>
                  <a:gd name="T89" fmla="*/ 98 h 262"/>
                  <a:gd name="T90" fmla="*/ 246 w 333"/>
                  <a:gd name="T91" fmla="*/ 103 h 262"/>
                  <a:gd name="T92" fmla="*/ 251 w 333"/>
                  <a:gd name="T93" fmla="*/ 114 h 262"/>
                  <a:gd name="T94" fmla="*/ 257 w 333"/>
                  <a:gd name="T95" fmla="*/ 125 h 262"/>
                  <a:gd name="T96" fmla="*/ 273 w 333"/>
                  <a:gd name="T97" fmla="*/ 142 h 262"/>
                  <a:gd name="T98" fmla="*/ 322 w 333"/>
                  <a:gd name="T99" fmla="*/ 147 h 262"/>
                  <a:gd name="T100" fmla="*/ 328 w 333"/>
                  <a:gd name="T101" fmla="*/ 191 h 262"/>
                  <a:gd name="T102" fmla="*/ 284 w 333"/>
                  <a:gd name="T103" fmla="*/ 207 h 262"/>
                  <a:gd name="T104" fmla="*/ 235 w 333"/>
                  <a:gd name="T105" fmla="*/ 218 h 262"/>
                  <a:gd name="T106" fmla="*/ 202 w 333"/>
                  <a:gd name="T107" fmla="*/ 251 h 262"/>
                  <a:gd name="T108" fmla="*/ 164 w 333"/>
                  <a:gd name="T109" fmla="*/ 234 h 262"/>
                  <a:gd name="T110" fmla="*/ 153 w 333"/>
                  <a:gd name="T111" fmla="*/ 229 h 262"/>
                  <a:gd name="T112" fmla="*/ 153 w 333"/>
                  <a:gd name="T113" fmla="*/ 240 h 262"/>
                  <a:gd name="T114" fmla="*/ 148 w 333"/>
                  <a:gd name="T115" fmla="*/ 25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3" h="262">
                    <a:moveTo>
                      <a:pt x="148" y="251"/>
                    </a:moveTo>
                    <a:lnTo>
                      <a:pt x="148" y="245"/>
                    </a:lnTo>
                    <a:lnTo>
                      <a:pt x="142" y="240"/>
                    </a:lnTo>
                    <a:lnTo>
                      <a:pt x="137" y="240"/>
                    </a:lnTo>
                    <a:lnTo>
                      <a:pt x="137" y="234"/>
                    </a:lnTo>
                    <a:lnTo>
                      <a:pt x="131" y="229"/>
                    </a:lnTo>
                    <a:lnTo>
                      <a:pt x="131" y="223"/>
                    </a:lnTo>
                    <a:lnTo>
                      <a:pt x="126" y="223"/>
                    </a:lnTo>
                    <a:lnTo>
                      <a:pt x="126" y="218"/>
                    </a:lnTo>
                    <a:lnTo>
                      <a:pt x="120" y="212"/>
                    </a:lnTo>
                    <a:lnTo>
                      <a:pt x="120" y="207"/>
                    </a:lnTo>
                    <a:lnTo>
                      <a:pt x="115" y="207"/>
                    </a:lnTo>
                    <a:lnTo>
                      <a:pt x="115" y="202"/>
                    </a:lnTo>
                    <a:lnTo>
                      <a:pt x="110" y="196"/>
                    </a:lnTo>
                    <a:lnTo>
                      <a:pt x="104" y="191"/>
                    </a:lnTo>
                    <a:lnTo>
                      <a:pt x="99" y="191"/>
                    </a:lnTo>
                    <a:lnTo>
                      <a:pt x="99" y="185"/>
                    </a:lnTo>
                    <a:lnTo>
                      <a:pt x="93" y="185"/>
                    </a:lnTo>
                    <a:lnTo>
                      <a:pt x="88" y="180"/>
                    </a:lnTo>
                    <a:lnTo>
                      <a:pt x="88" y="174"/>
                    </a:lnTo>
                    <a:lnTo>
                      <a:pt x="82" y="174"/>
                    </a:lnTo>
                    <a:lnTo>
                      <a:pt x="82" y="169"/>
                    </a:lnTo>
                    <a:lnTo>
                      <a:pt x="82" y="163"/>
                    </a:lnTo>
                    <a:lnTo>
                      <a:pt x="77" y="158"/>
                    </a:lnTo>
                    <a:lnTo>
                      <a:pt x="77" y="152"/>
                    </a:lnTo>
                    <a:lnTo>
                      <a:pt x="77" y="147"/>
                    </a:lnTo>
                    <a:lnTo>
                      <a:pt x="71" y="142"/>
                    </a:lnTo>
                    <a:lnTo>
                      <a:pt x="71" y="136"/>
                    </a:lnTo>
                    <a:lnTo>
                      <a:pt x="66" y="136"/>
                    </a:lnTo>
                    <a:lnTo>
                      <a:pt x="66" y="131"/>
                    </a:lnTo>
                    <a:lnTo>
                      <a:pt x="60" y="125"/>
                    </a:lnTo>
                    <a:lnTo>
                      <a:pt x="55" y="125"/>
                    </a:lnTo>
                    <a:lnTo>
                      <a:pt x="50" y="120"/>
                    </a:lnTo>
                    <a:lnTo>
                      <a:pt x="44" y="114"/>
                    </a:lnTo>
                    <a:lnTo>
                      <a:pt x="44" y="109"/>
                    </a:lnTo>
                    <a:lnTo>
                      <a:pt x="44" y="103"/>
                    </a:lnTo>
                    <a:lnTo>
                      <a:pt x="39" y="103"/>
                    </a:lnTo>
                    <a:lnTo>
                      <a:pt x="33" y="98"/>
                    </a:lnTo>
                    <a:lnTo>
                      <a:pt x="33" y="92"/>
                    </a:lnTo>
                    <a:lnTo>
                      <a:pt x="28" y="87"/>
                    </a:lnTo>
                    <a:lnTo>
                      <a:pt x="22" y="82"/>
                    </a:lnTo>
                    <a:lnTo>
                      <a:pt x="17" y="76"/>
                    </a:lnTo>
                    <a:lnTo>
                      <a:pt x="17" y="71"/>
                    </a:lnTo>
                    <a:lnTo>
                      <a:pt x="11" y="71"/>
                    </a:lnTo>
                    <a:lnTo>
                      <a:pt x="11" y="65"/>
                    </a:lnTo>
                    <a:lnTo>
                      <a:pt x="6" y="65"/>
                    </a:lnTo>
                    <a:lnTo>
                      <a:pt x="6" y="60"/>
                    </a:lnTo>
                    <a:lnTo>
                      <a:pt x="0" y="65"/>
                    </a:lnTo>
                    <a:lnTo>
                      <a:pt x="0" y="60"/>
                    </a:lnTo>
                    <a:lnTo>
                      <a:pt x="0" y="65"/>
                    </a:lnTo>
                    <a:lnTo>
                      <a:pt x="0" y="60"/>
                    </a:lnTo>
                    <a:lnTo>
                      <a:pt x="0" y="54"/>
                    </a:lnTo>
                    <a:lnTo>
                      <a:pt x="0" y="49"/>
                    </a:lnTo>
                    <a:lnTo>
                      <a:pt x="0" y="43"/>
                    </a:lnTo>
                    <a:lnTo>
                      <a:pt x="17" y="43"/>
                    </a:lnTo>
                    <a:lnTo>
                      <a:pt x="22" y="38"/>
                    </a:lnTo>
                    <a:lnTo>
                      <a:pt x="28" y="32"/>
                    </a:lnTo>
                    <a:lnTo>
                      <a:pt x="39" y="32"/>
                    </a:lnTo>
                    <a:lnTo>
                      <a:pt x="39" y="27"/>
                    </a:lnTo>
                    <a:lnTo>
                      <a:pt x="44" y="27"/>
                    </a:lnTo>
                    <a:lnTo>
                      <a:pt x="28" y="11"/>
                    </a:lnTo>
                    <a:lnTo>
                      <a:pt x="55" y="0"/>
                    </a:lnTo>
                    <a:lnTo>
                      <a:pt x="77" y="0"/>
                    </a:lnTo>
                    <a:lnTo>
                      <a:pt x="88" y="11"/>
                    </a:lnTo>
                    <a:lnTo>
                      <a:pt x="104" y="16"/>
                    </a:lnTo>
                    <a:lnTo>
                      <a:pt x="126" y="32"/>
                    </a:lnTo>
                    <a:lnTo>
                      <a:pt x="126" y="38"/>
                    </a:lnTo>
                    <a:lnTo>
                      <a:pt x="148" y="43"/>
                    </a:lnTo>
                    <a:lnTo>
                      <a:pt x="175" y="49"/>
                    </a:lnTo>
                    <a:lnTo>
                      <a:pt x="186" y="49"/>
                    </a:lnTo>
                    <a:lnTo>
                      <a:pt x="191" y="49"/>
                    </a:lnTo>
                    <a:lnTo>
                      <a:pt x="191" y="54"/>
                    </a:lnTo>
                    <a:lnTo>
                      <a:pt x="202" y="54"/>
                    </a:lnTo>
                    <a:lnTo>
                      <a:pt x="208" y="54"/>
                    </a:lnTo>
                    <a:lnTo>
                      <a:pt x="208" y="60"/>
                    </a:lnTo>
                    <a:lnTo>
                      <a:pt x="208" y="65"/>
                    </a:lnTo>
                    <a:lnTo>
                      <a:pt x="213" y="65"/>
                    </a:lnTo>
                    <a:lnTo>
                      <a:pt x="213" y="71"/>
                    </a:lnTo>
                    <a:lnTo>
                      <a:pt x="219" y="71"/>
                    </a:lnTo>
                    <a:lnTo>
                      <a:pt x="219" y="76"/>
                    </a:lnTo>
                    <a:lnTo>
                      <a:pt x="224" y="76"/>
                    </a:lnTo>
                    <a:lnTo>
                      <a:pt x="229" y="82"/>
                    </a:lnTo>
                    <a:lnTo>
                      <a:pt x="235" y="82"/>
                    </a:lnTo>
                    <a:lnTo>
                      <a:pt x="235" y="87"/>
                    </a:lnTo>
                    <a:lnTo>
                      <a:pt x="235" y="82"/>
                    </a:lnTo>
                    <a:lnTo>
                      <a:pt x="235" y="87"/>
                    </a:lnTo>
                    <a:lnTo>
                      <a:pt x="240" y="92"/>
                    </a:lnTo>
                    <a:lnTo>
                      <a:pt x="235" y="98"/>
                    </a:lnTo>
                    <a:lnTo>
                      <a:pt x="235" y="92"/>
                    </a:lnTo>
                    <a:lnTo>
                      <a:pt x="235" y="98"/>
                    </a:lnTo>
                    <a:lnTo>
                      <a:pt x="240" y="103"/>
                    </a:lnTo>
                    <a:lnTo>
                      <a:pt x="246" y="103"/>
                    </a:lnTo>
                    <a:lnTo>
                      <a:pt x="246" y="109"/>
                    </a:lnTo>
                    <a:lnTo>
                      <a:pt x="251" y="114"/>
                    </a:lnTo>
                    <a:lnTo>
                      <a:pt x="257" y="120"/>
                    </a:lnTo>
                    <a:lnTo>
                      <a:pt x="257" y="125"/>
                    </a:lnTo>
                    <a:lnTo>
                      <a:pt x="268" y="131"/>
                    </a:lnTo>
                    <a:lnTo>
                      <a:pt x="273" y="142"/>
                    </a:lnTo>
                    <a:lnTo>
                      <a:pt x="322" y="152"/>
                    </a:lnTo>
                    <a:lnTo>
                      <a:pt x="322" y="147"/>
                    </a:lnTo>
                    <a:lnTo>
                      <a:pt x="333" y="158"/>
                    </a:lnTo>
                    <a:lnTo>
                      <a:pt x="328" y="191"/>
                    </a:lnTo>
                    <a:lnTo>
                      <a:pt x="311" y="196"/>
                    </a:lnTo>
                    <a:lnTo>
                      <a:pt x="284" y="207"/>
                    </a:lnTo>
                    <a:lnTo>
                      <a:pt x="240" y="218"/>
                    </a:lnTo>
                    <a:lnTo>
                      <a:pt x="235" y="218"/>
                    </a:lnTo>
                    <a:lnTo>
                      <a:pt x="202" y="262"/>
                    </a:lnTo>
                    <a:lnTo>
                      <a:pt x="202" y="251"/>
                    </a:lnTo>
                    <a:lnTo>
                      <a:pt x="169" y="234"/>
                    </a:lnTo>
                    <a:lnTo>
                      <a:pt x="164" y="234"/>
                    </a:lnTo>
                    <a:lnTo>
                      <a:pt x="159" y="234"/>
                    </a:lnTo>
                    <a:lnTo>
                      <a:pt x="153" y="229"/>
                    </a:lnTo>
                    <a:lnTo>
                      <a:pt x="153" y="234"/>
                    </a:lnTo>
                    <a:lnTo>
                      <a:pt x="153" y="240"/>
                    </a:lnTo>
                    <a:lnTo>
                      <a:pt x="153" y="245"/>
                    </a:lnTo>
                    <a:lnTo>
                      <a:pt x="148" y="251"/>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28" name="Freeform 643">
                <a:extLst>
                  <a:ext uri="{FF2B5EF4-FFF2-40B4-BE49-F238E27FC236}">
                    <a16:creationId xmlns:a16="http://schemas.microsoft.com/office/drawing/2014/main" id="{41E32BA5-6ACA-450E-ACE2-1F42811F6458}"/>
                  </a:ext>
                </a:extLst>
              </p:cNvPr>
              <p:cNvSpPr>
                <a:spLocks/>
              </p:cNvSpPr>
              <p:nvPr/>
            </p:nvSpPr>
            <p:spPr bwMode="auto">
              <a:xfrm>
                <a:off x="5831032" y="3534266"/>
                <a:ext cx="9525" cy="9525"/>
              </a:xfrm>
              <a:custGeom>
                <a:avLst/>
                <a:gdLst>
                  <a:gd name="T0" fmla="*/ 0 w 6"/>
                  <a:gd name="T1" fmla="*/ 0 h 6"/>
                  <a:gd name="T2" fmla="*/ 6 w 6"/>
                  <a:gd name="T3" fmla="*/ 0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0"/>
                    </a:lnTo>
                    <a:lnTo>
                      <a:pt x="6" y="6"/>
                    </a:lnTo>
                    <a:lnTo>
                      <a:pt x="0" y="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sp>
          <p:nvSpPr>
            <p:cNvPr id="221" name="Freeform 661">
              <a:extLst>
                <a:ext uri="{FF2B5EF4-FFF2-40B4-BE49-F238E27FC236}">
                  <a16:creationId xmlns:a16="http://schemas.microsoft.com/office/drawing/2014/main" id="{C239F864-CB42-4E11-B0F7-AE0AF4428122}"/>
                </a:ext>
              </a:extLst>
            </p:cNvPr>
            <p:cNvSpPr>
              <a:spLocks/>
            </p:cNvSpPr>
            <p:nvPr/>
          </p:nvSpPr>
          <p:spPr bwMode="auto">
            <a:xfrm>
              <a:off x="5286519" y="3232641"/>
              <a:ext cx="431800" cy="155575"/>
            </a:xfrm>
            <a:custGeom>
              <a:avLst/>
              <a:gdLst>
                <a:gd name="T0" fmla="*/ 147 w 272"/>
                <a:gd name="T1" fmla="*/ 92 h 98"/>
                <a:gd name="T2" fmla="*/ 147 w 272"/>
                <a:gd name="T3" fmla="*/ 81 h 98"/>
                <a:gd name="T4" fmla="*/ 136 w 272"/>
                <a:gd name="T5" fmla="*/ 81 h 98"/>
                <a:gd name="T6" fmla="*/ 120 w 272"/>
                <a:gd name="T7" fmla="*/ 87 h 98"/>
                <a:gd name="T8" fmla="*/ 109 w 272"/>
                <a:gd name="T9" fmla="*/ 92 h 98"/>
                <a:gd name="T10" fmla="*/ 92 w 272"/>
                <a:gd name="T11" fmla="*/ 87 h 98"/>
                <a:gd name="T12" fmla="*/ 76 w 272"/>
                <a:gd name="T13" fmla="*/ 81 h 98"/>
                <a:gd name="T14" fmla="*/ 71 w 272"/>
                <a:gd name="T15" fmla="*/ 92 h 98"/>
                <a:gd name="T16" fmla="*/ 54 w 272"/>
                <a:gd name="T17" fmla="*/ 92 h 98"/>
                <a:gd name="T18" fmla="*/ 38 w 272"/>
                <a:gd name="T19" fmla="*/ 81 h 98"/>
                <a:gd name="T20" fmla="*/ 33 w 272"/>
                <a:gd name="T21" fmla="*/ 81 h 98"/>
                <a:gd name="T22" fmla="*/ 33 w 272"/>
                <a:gd name="T23" fmla="*/ 81 h 98"/>
                <a:gd name="T24" fmla="*/ 27 w 272"/>
                <a:gd name="T25" fmla="*/ 81 h 98"/>
                <a:gd name="T26" fmla="*/ 22 w 272"/>
                <a:gd name="T27" fmla="*/ 76 h 98"/>
                <a:gd name="T28" fmla="*/ 16 w 272"/>
                <a:gd name="T29" fmla="*/ 70 h 98"/>
                <a:gd name="T30" fmla="*/ 11 w 272"/>
                <a:gd name="T31" fmla="*/ 60 h 98"/>
                <a:gd name="T32" fmla="*/ 5 w 272"/>
                <a:gd name="T33" fmla="*/ 54 h 98"/>
                <a:gd name="T34" fmla="*/ 11 w 272"/>
                <a:gd name="T35" fmla="*/ 54 h 98"/>
                <a:gd name="T36" fmla="*/ 16 w 272"/>
                <a:gd name="T37" fmla="*/ 49 h 98"/>
                <a:gd name="T38" fmla="*/ 11 w 272"/>
                <a:gd name="T39" fmla="*/ 38 h 98"/>
                <a:gd name="T40" fmla="*/ 0 w 272"/>
                <a:gd name="T41" fmla="*/ 32 h 98"/>
                <a:gd name="T42" fmla="*/ 11 w 272"/>
                <a:gd name="T43" fmla="*/ 27 h 98"/>
                <a:gd name="T44" fmla="*/ 27 w 272"/>
                <a:gd name="T45" fmla="*/ 27 h 98"/>
                <a:gd name="T46" fmla="*/ 38 w 272"/>
                <a:gd name="T47" fmla="*/ 21 h 98"/>
                <a:gd name="T48" fmla="*/ 43 w 272"/>
                <a:gd name="T49" fmla="*/ 21 h 98"/>
                <a:gd name="T50" fmla="*/ 43 w 272"/>
                <a:gd name="T51" fmla="*/ 10 h 98"/>
                <a:gd name="T52" fmla="*/ 60 w 272"/>
                <a:gd name="T53" fmla="*/ 16 h 98"/>
                <a:gd name="T54" fmla="*/ 71 w 272"/>
                <a:gd name="T55" fmla="*/ 10 h 98"/>
                <a:gd name="T56" fmla="*/ 87 w 272"/>
                <a:gd name="T57" fmla="*/ 0 h 98"/>
                <a:gd name="T58" fmla="*/ 103 w 272"/>
                <a:gd name="T59" fmla="*/ 0 h 98"/>
                <a:gd name="T60" fmla="*/ 120 w 272"/>
                <a:gd name="T61" fmla="*/ 0 h 98"/>
                <a:gd name="T62" fmla="*/ 131 w 272"/>
                <a:gd name="T63" fmla="*/ 5 h 98"/>
                <a:gd name="T64" fmla="*/ 147 w 272"/>
                <a:gd name="T65" fmla="*/ 10 h 98"/>
                <a:gd name="T66" fmla="*/ 163 w 272"/>
                <a:gd name="T67" fmla="*/ 16 h 98"/>
                <a:gd name="T68" fmla="*/ 180 w 272"/>
                <a:gd name="T69" fmla="*/ 16 h 98"/>
                <a:gd name="T70" fmla="*/ 202 w 272"/>
                <a:gd name="T71" fmla="*/ 10 h 98"/>
                <a:gd name="T72" fmla="*/ 212 w 272"/>
                <a:gd name="T73" fmla="*/ 10 h 98"/>
                <a:gd name="T74" fmla="*/ 223 w 272"/>
                <a:gd name="T75" fmla="*/ 10 h 98"/>
                <a:gd name="T76" fmla="*/ 240 w 272"/>
                <a:gd name="T77" fmla="*/ 16 h 98"/>
                <a:gd name="T78" fmla="*/ 245 w 272"/>
                <a:gd name="T79" fmla="*/ 27 h 98"/>
                <a:gd name="T80" fmla="*/ 262 w 272"/>
                <a:gd name="T81" fmla="*/ 38 h 98"/>
                <a:gd name="T82" fmla="*/ 256 w 272"/>
                <a:gd name="T83" fmla="*/ 49 h 98"/>
                <a:gd name="T84" fmla="*/ 262 w 272"/>
                <a:gd name="T85" fmla="*/ 60 h 98"/>
                <a:gd name="T86" fmla="*/ 267 w 272"/>
                <a:gd name="T87" fmla="*/ 70 h 98"/>
                <a:gd name="T88" fmla="*/ 267 w 272"/>
                <a:gd name="T89" fmla="*/ 76 h 98"/>
                <a:gd name="T90" fmla="*/ 251 w 272"/>
                <a:gd name="T91" fmla="*/ 76 h 98"/>
                <a:gd name="T92" fmla="*/ 234 w 272"/>
                <a:gd name="T93" fmla="*/ 76 h 98"/>
                <a:gd name="T94" fmla="*/ 218 w 272"/>
                <a:gd name="T95" fmla="*/ 76 h 98"/>
                <a:gd name="T96" fmla="*/ 202 w 272"/>
                <a:gd name="T97" fmla="*/ 81 h 98"/>
                <a:gd name="T98" fmla="*/ 185 w 272"/>
                <a:gd name="T99" fmla="*/ 81 h 98"/>
                <a:gd name="T100" fmla="*/ 169 w 272"/>
                <a:gd name="T101" fmla="*/ 87 h 98"/>
                <a:gd name="T102" fmla="*/ 158 w 272"/>
                <a:gd name="T103" fmla="*/ 81 h 98"/>
                <a:gd name="T104" fmla="*/ 158 w 272"/>
                <a:gd name="T105"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2" h="98">
                  <a:moveTo>
                    <a:pt x="147" y="98"/>
                  </a:moveTo>
                  <a:lnTo>
                    <a:pt x="152" y="92"/>
                  </a:lnTo>
                  <a:lnTo>
                    <a:pt x="147" y="92"/>
                  </a:lnTo>
                  <a:lnTo>
                    <a:pt x="147" y="87"/>
                  </a:lnTo>
                  <a:lnTo>
                    <a:pt x="152" y="87"/>
                  </a:lnTo>
                  <a:lnTo>
                    <a:pt x="147" y="81"/>
                  </a:lnTo>
                  <a:lnTo>
                    <a:pt x="142" y="81"/>
                  </a:lnTo>
                  <a:lnTo>
                    <a:pt x="142" y="87"/>
                  </a:lnTo>
                  <a:lnTo>
                    <a:pt x="136" y="81"/>
                  </a:lnTo>
                  <a:lnTo>
                    <a:pt x="131" y="81"/>
                  </a:lnTo>
                  <a:lnTo>
                    <a:pt x="125" y="87"/>
                  </a:lnTo>
                  <a:lnTo>
                    <a:pt x="120" y="87"/>
                  </a:lnTo>
                  <a:lnTo>
                    <a:pt x="120" y="92"/>
                  </a:lnTo>
                  <a:lnTo>
                    <a:pt x="114" y="92"/>
                  </a:lnTo>
                  <a:lnTo>
                    <a:pt x="109" y="92"/>
                  </a:lnTo>
                  <a:lnTo>
                    <a:pt x="103" y="92"/>
                  </a:lnTo>
                  <a:lnTo>
                    <a:pt x="98" y="92"/>
                  </a:lnTo>
                  <a:lnTo>
                    <a:pt x="92" y="87"/>
                  </a:lnTo>
                  <a:lnTo>
                    <a:pt x="87" y="87"/>
                  </a:lnTo>
                  <a:lnTo>
                    <a:pt x="82" y="81"/>
                  </a:lnTo>
                  <a:lnTo>
                    <a:pt x="76" y="81"/>
                  </a:lnTo>
                  <a:lnTo>
                    <a:pt x="71" y="81"/>
                  </a:lnTo>
                  <a:lnTo>
                    <a:pt x="71" y="87"/>
                  </a:lnTo>
                  <a:lnTo>
                    <a:pt x="71" y="92"/>
                  </a:lnTo>
                  <a:lnTo>
                    <a:pt x="65" y="92"/>
                  </a:lnTo>
                  <a:lnTo>
                    <a:pt x="60" y="92"/>
                  </a:lnTo>
                  <a:lnTo>
                    <a:pt x="54" y="92"/>
                  </a:lnTo>
                  <a:lnTo>
                    <a:pt x="49" y="87"/>
                  </a:lnTo>
                  <a:lnTo>
                    <a:pt x="43" y="81"/>
                  </a:lnTo>
                  <a:lnTo>
                    <a:pt x="38" y="81"/>
                  </a:lnTo>
                  <a:lnTo>
                    <a:pt x="33" y="87"/>
                  </a:lnTo>
                  <a:lnTo>
                    <a:pt x="38" y="81"/>
                  </a:lnTo>
                  <a:lnTo>
                    <a:pt x="33" y="81"/>
                  </a:lnTo>
                  <a:lnTo>
                    <a:pt x="27" y="87"/>
                  </a:lnTo>
                  <a:lnTo>
                    <a:pt x="27" y="81"/>
                  </a:lnTo>
                  <a:lnTo>
                    <a:pt x="33" y="81"/>
                  </a:lnTo>
                  <a:lnTo>
                    <a:pt x="38" y="76"/>
                  </a:lnTo>
                  <a:lnTo>
                    <a:pt x="33" y="81"/>
                  </a:lnTo>
                  <a:lnTo>
                    <a:pt x="27" y="81"/>
                  </a:lnTo>
                  <a:lnTo>
                    <a:pt x="27" y="76"/>
                  </a:lnTo>
                  <a:lnTo>
                    <a:pt x="22" y="81"/>
                  </a:lnTo>
                  <a:lnTo>
                    <a:pt x="22" y="76"/>
                  </a:lnTo>
                  <a:lnTo>
                    <a:pt x="27" y="76"/>
                  </a:lnTo>
                  <a:lnTo>
                    <a:pt x="22" y="76"/>
                  </a:lnTo>
                  <a:lnTo>
                    <a:pt x="16" y="70"/>
                  </a:lnTo>
                  <a:lnTo>
                    <a:pt x="22" y="65"/>
                  </a:lnTo>
                  <a:lnTo>
                    <a:pt x="16" y="65"/>
                  </a:lnTo>
                  <a:lnTo>
                    <a:pt x="11" y="60"/>
                  </a:lnTo>
                  <a:lnTo>
                    <a:pt x="5" y="60"/>
                  </a:lnTo>
                  <a:lnTo>
                    <a:pt x="11" y="54"/>
                  </a:lnTo>
                  <a:lnTo>
                    <a:pt x="5" y="54"/>
                  </a:lnTo>
                  <a:lnTo>
                    <a:pt x="11" y="54"/>
                  </a:lnTo>
                  <a:lnTo>
                    <a:pt x="11" y="60"/>
                  </a:lnTo>
                  <a:lnTo>
                    <a:pt x="11" y="54"/>
                  </a:lnTo>
                  <a:lnTo>
                    <a:pt x="16" y="54"/>
                  </a:lnTo>
                  <a:lnTo>
                    <a:pt x="11" y="54"/>
                  </a:lnTo>
                  <a:lnTo>
                    <a:pt x="16" y="49"/>
                  </a:lnTo>
                  <a:lnTo>
                    <a:pt x="11" y="49"/>
                  </a:lnTo>
                  <a:lnTo>
                    <a:pt x="11" y="43"/>
                  </a:lnTo>
                  <a:lnTo>
                    <a:pt x="11" y="38"/>
                  </a:lnTo>
                  <a:lnTo>
                    <a:pt x="5" y="38"/>
                  </a:lnTo>
                  <a:lnTo>
                    <a:pt x="0" y="38"/>
                  </a:lnTo>
                  <a:lnTo>
                    <a:pt x="0" y="32"/>
                  </a:lnTo>
                  <a:lnTo>
                    <a:pt x="5" y="32"/>
                  </a:lnTo>
                  <a:lnTo>
                    <a:pt x="5" y="27"/>
                  </a:lnTo>
                  <a:lnTo>
                    <a:pt x="11" y="27"/>
                  </a:lnTo>
                  <a:lnTo>
                    <a:pt x="16" y="27"/>
                  </a:lnTo>
                  <a:lnTo>
                    <a:pt x="22" y="21"/>
                  </a:lnTo>
                  <a:lnTo>
                    <a:pt x="27" y="27"/>
                  </a:lnTo>
                  <a:lnTo>
                    <a:pt x="33" y="27"/>
                  </a:lnTo>
                  <a:lnTo>
                    <a:pt x="38" y="27"/>
                  </a:lnTo>
                  <a:lnTo>
                    <a:pt x="38" y="21"/>
                  </a:lnTo>
                  <a:lnTo>
                    <a:pt x="43" y="21"/>
                  </a:lnTo>
                  <a:lnTo>
                    <a:pt x="49" y="21"/>
                  </a:lnTo>
                  <a:lnTo>
                    <a:pt x="43" y="21"/>
                  </a:lnTo>
                  <a:lnTo>
                    <a:pt x="38" y="16"/>
                  </a:lnTo>
                  <a:lnTo>
                    <a:pt x="38" y="10"/>
                  </a:lnTo>
                  <a:lnTo>
                    <a:pt x="43" y="10"/>
                  </a:lnTo>
                  <a:lnTo>
                    <a:pt x="54" y="16"/>
                  </a:lnTo>
                  <a:lnTo>
                    <a:pt x="54" y="10"/>
                  </a:lnTo>
                  <a:lnTo>
                    <a:pt x="60" y="16"/>
                  </a:lnTo>
                  <a:lnTo>
                    <a:pt x="65" y="16"/>
                  </a:lnTo>
                  <a:lnTo>
                    <a:pt x="71" y="16"/>
                  </a:lnTo>
                  <a:lnTo>
                    <a:pt x="71" y="10"/>
                  </a:lnTo>
                  <a:lnTo>
                    <a:pt x="82" y="5"/>
                  </a:lnTo>
                  <a:lnTo>
                    <a:pt x="87" y="5"/>
                  </a:lnTo>
                  <a:lnTo>
                    <a:pt x="87" y="0"/>
                  </a:lnTo>
                  <a:lnTo>
                    <a:pt x="92" y="0"/>
                  </a:lnTo>
                  <a:lnTo>
                    <a:pt x="98" y="0"/>
                  </a:lnTo>
                  <a:lnTo>
                    <a:pt x="103" y="0"/>
                  </a:lnTo>
                  <a:lnTo>
                    <a:pt x="109" y="0"/>
                  </a:lnTo>
                  <a:lnTo>
                    <a:pt x="114" y="0"/>
                  </a:lnTo>
                  <a:lnTo>
                    <a:pt x="120" y="0"/>
                  </a:lnTo>
                  <a:lnTo>
                    <a:pt x="120" y="5"/>
                  </a:lnTo>
                  <a:lnTo>
                    <a:pt x="125" y="5"/>
                  </a:lnTo>
                  <a:lnTo>
                    <a:pt x="131" y="5"/>
                  </a:lnTo>
                  <a:lnTo>
                    <a:pt x="136" y="10"/>
                  </a:lnTo>
                  <a:lnTo>
                    <a:pt x="142" y="10"/>
                  </a:lnTo>
                  <a:lnTo>
                    <a:pt x="147" y="10"/>
                  </a:lnTo>
                  <a:lnTo>
                    <a:pt x="152" y="16"/>
                  </a:lnTo>
                  <a:lnTo>
                    <a:pt x="158" y="16"/>
                  </a:lnTo>
                  <a:lnTo>
                    <a:pt x="163" y="16"/>
                  </a:lnTo>
                  <a:lnTo>
                    <a:pt x="169" y="16"/>
                  </a:lnTo>
                  <a:lnTo>
                    <a:pt x="174" y="16"/>
                  </a:lnTo>
                  <a:lnTo>
                    <a:pt x="180" y="16"/>
                  </a:lnTo>
                  <a:lnTo>
                    <a:pt x="185" y="16"/>
                  </a:lnTo>
                  <a:lnTo>
                    <a:pt x="196" y="16"/>
                  </a:lnTo>
                  <a:lnTo>
                    <a:pt x="202" y="10"/>
                  </a:lnTo>
                  <a:lnTo>
                    <a:pt x="207" y="10"/>
                  </a:lnTo>
                  <a:lnTo>
                    <a:pt x="212" y="5"/>
                  </a:lnTo>
                  <a:lnTo>
                    <a:pt x="212" y="10"/>
                  </a:lnTo>
                  <a:lnTo>
                    <a:pt x="218" y="5"/>
                  </a:lnTo>
                  <a:lnTo>
                    <a:pt x="218" y="10"/>
                  </a:lnTo>
                  <a:lnTo>
                    <a:pt x="223" y="10"/>
                  </a:lnTo>
                  <a:lnTo>
                    <a:pt x="229" y="5"/>
                  </a:lnTo>
                  <a:lnTo>
                    <a:pt x="234" y="10"/>
                  </a:lnTo>
                  <a:lnTo>
                    <a:pt x="240" y="16"/>
                  </a:lnTo>
                  <a:lnTo>
                    <a:pt x="245" y="21"/>
                  </a:lnTo>
                  <a:lnTo>
                    <a:pt x="240" y="21"/>
                  </a:lnTo>
                  <a:lnTo>
                    <a:pt x="245" y="27"/>
                  </a:lnTo>
                  <a:lnTo>
                    <a:pt x="251" y="32"/>
                  </a:lnTo>
                  <a:lnTo>
                    <a:pt x="256" y="32"/>
                  </a:lnTo>
                  <a:lnTo>
                    <a:pt x="262" y="38"/>
                  </a:lnTo>
                  <a:lnTo>
                    <a:pt x="256" y="38"/>
                  </a:lnTo>
                  <a:lnTo>
                    <a:pt x="256" y="43"/>
                  </a:lnTo>
                  <a:lnTo>
                    <a:pt x="256" y="49"/>
                  </a:lnTo>
                  <a:lnTo>
                    <a:pt x="262" y="49"/>
                  </a:lnTo>
                  <a:lnTo>
                    <a:pt x="262" y="54"/>
                  </a:lnTo>
                  <a:lnTo>
                    <a:pt x="262" y="60"/>
                  </a:lnTo>
                  <a:lnTo>
                    <a:pt x="262" y="65"/>
                  </a:lnTo>
                  <a:lnTo>
                    <a:pt x="267" y="65"/>
                  </a:lnTo>
                  <a:lnTo>
                    <a:pt x="267" y="70"/>
                  </a:lnTo>
                  <a:lnTo>
                    <a:pt x="272" y="76"/>
                  </a:lnTo>
                  <a:lnTo>
                    <a:pt x="267" y="81"/>
                  </a:lnTo>
                  <a:lnTo>
                    <a:pt x="267" y="76"/>
                  </a:lnTo>
                  <a:lnTo>
                    <a:pt x="262" y="76"/>
                  </a:lnTo>
                  <a:lnTo>
                    <a:pt x="256" y="76"/>
                  </a:lnTo>
                  <a:lnTo>
                    <a:pt x="251" y="76"/>
                  </a:lnTo>
                  <a:lnTo>
                    <a:pt x="245" y="76"/>
                  </a:lnTo>
                  <a:lnTo>
                    <a:pt x="240" y="76"/>
                  </a:lnTo>
                  <a:lnTo>
                    <a:pt x="234" y="76"/>
                  </a:lnTo>
                  <a:lnTo>
                    <a:pt x="229" y="76"/>
                  </a:lnTo>
                  <a:lnTo>
                    <a:pt x="223" y="76"/>
                  </a:lnTo>
                  <a:lnTo>
                    <a:pt x="218" y="76"/>
                  </a:lnTo>
                  <a:lnTo>
                    <a:pt x="212" y="81"/>
                  </a:lnTo>
                  <a:lnTo>
                    <a:pt x="207" y="81"/>
                  </a:lnTo>
                  <a:lnTo>
                    <a:pt x="202" y="81"/>
                  </a:lnTo>
                  <a:lnTo>
                    <a:pt x="196" y="87"/>
                  </a:lnTo>
                  <a:lnTo>
                    <a:pt x="191" y="81"/>
                  </a:lnTo>
                  <a:lnTo>
                    <a:pt x="185" y="81"/>
                  </a:lnTo>
                  <a:lnTo>
                    <a:pt x="180" y="81"/>
                  </a:lnTo>
                  <a:lnTo>
                    <a:pt x="174" y="81"/>
                  </a:lnTo>
                  <a:lnTo>
                    <a:pt x="169" y="87"/>
                  </a:lnTo>
                  <a:lnTo>
                    <a:pt x="163" y="87"/>
                  </a:lnTo>
                  <a:lnTo>
                    <a:pt x="163" y="81"/>
                  </a:lnTo>
                  <a:lnTo>
                    <a:pt x="158" y="81"/>
                  </a:lnTo>
                  <a:lnTo>
                    <a:pt x="158" y="87"/>
                  </a:lnTo>
                  <a:lnTo>
                    <a:pt x="158" y="92"/>
                  </a:lnTo>
                  <a:lnTo>
                    <a:pt x="158" y="98"/>
                  </a:lnTo>
                  <a:lnTo>
                    <a:pt x="152" y="98"/>
                  </a:lnTo>
                  <a:lnTo>
                    <a:pt x="147" y="98"/>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241" name="Gruppieren 864">
            <a:extLst>
              <a:ext uri="{FF2B5EF4-FFF2-40B4-BE49-F238E27FC236}">
                <a16:creationId xmlns:a16="http://schemas.microsoft.com/office/drawing/2014/main" id="{98AC5FDD-F75B-4FB5-8D4A-FB226C3BFCBA}"/>
              </a:ext>
            </a:extLst>
          </p:cNvPr>
          <p:cNvGrpSpPr/>
          <p:nvPr/>
        </p:nvGrpSpPr>
        <p:grpSpPr>
          <a:xfrm>
            <a:off x="3161684" y="5081393"/>
            <a:ext cx="605101" cy="1329894"/>
            <a:chOff x="2975119" y="4729653"/>
            <a:chExt cx="433387" cy="952500"/>
          </a:xfrm>
          <a:solidFill>
            <a:schemeClr val="bg2"/>
          </a:solidFill>
        </p:grpSpPr>
        <p:sp>
          <p:nvSpPr>
            <p:cNvPr id="245" name="Freeform 235">
              <a:extLst>
                <a:ext uri="{FF2B5EF4-FFF2-40B4-BE49-F238E27FC236}">
                  <a16:creationId xmlns:a16="http://schemas.microsoft.com/office/drawing/2014/main" id="{0EAF9E3A-3C2B-4387-9E46-16A3F7EB1D45}"/>
                </a:ext>
              </a:extLst>
            </p:cNvPr>
            <p:cNvSpPr>
              <a:spLocks/>
            </p:cNvSpPr>
            <p:nvPr/>
          </p:nvSpPr>
          <p:spPr bwMode="auto">
            <a:xfrm>
              <a:off x="2975119" y="4729653"/>
              <a:ext cx="338138" cy="917575"/>
            </a:xfrm>
            <a:custGeom>
              <a:avLst/>
              <a:gdLst>
                <a:gd name="T0" fmla="*/ 196 w 213"/>
                <a:gd name="T1" fmla="*/ 562 h 578"/>
                <a:gd name="T2" fmla="*/ 191 w 213"/>
                <a:gd name="T3" fmla="*/ 578 h 578"/>
                <a:gd name="T4" fmla="*/ 185 w 213"/>
                <a:gd name="T5" fmla="*/ 562 h 578"/>
                <a:gd name="T6" fmla="*/ 158 w 213"/>
                <a:gd name="T7" fmla="*/ 562 h 578"/>
                <a:gd name="T8" fmla="*/ 153 w 213"/>
                <a:gd name="T9" fmla="*/ 562 h 578"/>
                <a:gd name="T10" fmla="*/ 153 w 213"/>
                <a:gd name="T11" fmla="*/ 551 h 578"/>
                <a:gd name="T12" fmla="*/ 147 w 213"/>
                <a:gd name="T13" fmla="*/ 546 h 578"/>
                <a:gd name="T14" fmla="*/ 136 w 213"/>
                <a:gd name="T15" fmla="*/ 540 h 578"/>
                <a:gd name="T16" fmla="*/ 125 w 213"/>
                <a:gd name="T17" fmla="*/ 524 h 578"/>
                <a:gd name="T18" fmla="*/ 120 w 213"/>
                <a:gd name="T19" fmla="*/ 518 h 578"/>
                <a:gd name="T20" fmla="*/ 109 w 213"/>
                <a:gd name="T21" fmla="*/ 497 h 578"/>
                <a:gd name="T22" fmla="*/ 104 w 213"/>
                <a:gd name="T23" fmla="*/ 486 h 578"/>
                <a:gd name="T24" fmla="*/ 109 w 213"/>
                <a:gd name="T25" fmla="*/ 486 h 578"/>
                <a:gd name="T26" fmla="*/ 104 w 213"/>
                <a:gd name="T27" fmla="*/ 475 h 578"/>
                <a:gd name="T28" fmla="*/ 87 w 213"/>
                <a:gd name="T29" fmla="*/ 464 h 578"/>
                <a:gd name="T30" fmla="*/ 87 w 213"/>
                <a:gd name="T31" fmla="*/ 458 h 578"/>
                <a:gd name="T32" fmla="*/ 98 w 213"/>
                <a:gd name="T33" fmla="*/ 447 h 578"/>
                <a:gd name="T34" fmla="*/ 104 w 213"/>
                <a:gd name="T35" fmla="*/ 431 h 578"/>
                <a:gd name="T36" fmla="*/ 93 w 213"/>
                <a:gd name="T37" fmla="*/ 409 h 578"/>
                <a:gd name="T38" fmla="*/ 93 w 213"/>
                <a:gd name="T39" fmla="*/ 398 h 578"/>
                <a:gd name="T40" fmla="*/ 65 w 213"/>
                <a:gd name="T41" fmla="*/ 387 h 578"/>
                <a:gd name="T42" fmla="*/ 55 w 213"/>
                <a:gd name="T43" fmla="*/ 360 h 578"/>
                <a:gd name="T44" fmla="*/ 49 w 213"/>
                <a:gd name="T45" fmla="*/ 333 h 578"/>
                <a:gd name="T46" fmla="*/ 38 w 213"/>
                <a:gd name="T47" fmla="*/ 311 h 578"/>
                <a:gd name="T48" fmla="*/ 44 w 213"/>
                <a:gd name="T49" fmla="*/ 289 h 578"/>
                <a:gd name="T50" fmla="*/ 44 w 213"/>
                <a:gd name="T51" fmla="*/ 267 h 578"/>
                <a:gd name="T52" fmla="*/ 44 w 213"/>
                <a:gd name="T53" fmla="*/ 240 h 578"/>
                <a:gd name="T54" fmla="*/ 33 w 213"/>
                <a:gd name="T55" fmla="*/ 207 h 578"/>
                <a:gd name="T56" fmla="*/ 27 w 213"/>
                <a:gd name="T57" fmla="*/ 175 h 578"/>
                <a:gd name="T58" fmla="*/ 27 w 213"/>
                <a:gd name="T59" fmla="*/ 142 h 578"/>
                <a:gd name="T60" fmla="*/ 22 w 213"/>
                <a:gd name="T61" fmla="*/ 109 h 578"/>
                <a:gd name="T62" fmla="*/ 16 w 213"/>
                <a:gd name="T63" fmla="*/ 82 h 578"/>
                <a:gd name="T64" fmla="*/ 11 w 213"/>
                <a:gd name="T65" fmla="*/ 55 h 578"/>
                <a:gd name="T66" fmla="*/ 5 w 213"/>
                <a:gd name="T67" fmla="*/ 22 h 578"/>
                <a:gd name="T68" fmla="*/ 11 w 213"/>
                <a:gd name="T69" fmla="*/ 6 h 578"/>
                <a:gd name="T70" fmla="*/ 27 w 213"/>
                <a:gd name="T71" fmla="*/ 22 h 578"/>
                <a:gd name="T72" fmla="*/ 33 w 213"/>
                <a:gd name="T73" fmla="*/ 49 h 578"/>
                <a:gd name="T74" fmla="*/ 49 w 213"/>
                <a:gd name="T75" fmla="*/ 77 h 578"/>
                <a:gd name="T76" fmla="*/ 65 w 213"/>
                <a:gd name="T77" fmla="*/ 104 h 578"/>
                <a:gd name="T78" fmla="*/ 55 w 213"/>
                <a:gd name="T79" fmla="*/ 126 h 578"/>
                <a:gd name="T80" fmla="*/ 60 w 213"/>
                <a:gd name="T81" fmla="*/ 158 h 578"/>
                <a:gd name="T82" fmla="*/ 55 w 213"/>
                <a:gd name="T83" fmla="*/ 180 h 578"/>
                <a:gd name="T84" fmla="*/ 55 w 213"/>
                <a:gd name="T85" fmla="*/ 207 h 578"/>
                <a:gd name="T86" fmla="*/ 60 w 213"/>
                <a:gd name="T87" fmla="*/ 229 h 578"/>
                <a:gd name="T88" fmla="*/ 76 w 213"/>
                <a:gd name="T89" fmla="*/ 262 h 578"/>
                <a:gd name="T90" fmla="*/ 71 w 213"/>
                <a:gd name="T91" fmla="*/ 284 h 578"/>
                <a:gd name="T92" fmla="*/ 71 w 213"/>
                <a:gd name="T93" fmla="*/ 300 h 578"/>
                <a:gd name="T94" fmla="*/ 76 w 213"/>
                <a:gd name="T95" fmla="*/ 317 h 578"/>
                <a:gd name="T96" fmla="*/ 82 w 213"/>
                <a:gd name="T97" fmla="*/ 344 h 578"/>
                <a:gd name="T98" fmla="*/ 82 w 213"/>
                <a:gd name="T99" fmla="*/ 360 h 578"/>
                <a:gd name="T100" fmla="*/ 98 w 213"/>
                <a:gd name="T101" fmla="*/ 393 h 578"/>
                <a:gd name="T102" fmla="*/ 104 w 213"/>
                <a:gd name="T103" fmla="*/ 415 h 578"/>
                <a:gd name="T104" fmla="*/ 125 w 213"/>
                <a:gd name="T105" fmla="*/ 431 h 578"/>
                <a:gd name="T106" fmla="*/ 125 w 213"/>
                <a:gd name="T107" fmla="*/ 442 h 578"/>
                <a:gd name="T108" fmla="*/ 125 w 213"/>
                <a:gd name="T109" fmla="*/ 469 h 578"/>
                <a:gd name="T110" fmla="*/ 125 w 213"/>
                <a:gd name="T111" fmla="*/ 486 h 578"/>
                <a:gd name="T112" fmla="*/ 131 w 213"/>
                <a:gd name="T113" fmla="*/ 507 h 578"/>
                <a:gd name="T114" fmla="*/ 142 w 213"/>
                <a:gd name="T115" fmla="*/ 529 h 578"/>
                <a:gd name="T116" fmla="*/ 158 w 213"/>
                <a:gd name="T117" fmla="*/ 546 h 578"/>
                <a:gd name="T118" fmla="*/ 213 w 213"/>
                <a:gd name="T119" fmla="*/ 557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 h="578">
                  <a:moveTo>
                    <a:pt x="213" y="557"/>
                  </a:moveTo>
                  <a:lnTo>
                    <a:pt x="207" y="557"/>
                  </a:lnTo>
                  <a:lnTo>
                    <a:pt x="202" y="551"/>
                  </a:lnTo>
                  <a:lnTo>
                    <a:pt x="202" y="557"/>
                  </a:lnTo>
                  <a:lnTo>
                    <a:pt x="196" y="557"/>
                  </a:lnTo>
                  <a:lnTo>
                    <a:pt x="196" y="562"/>
                  </a:lnTo>
                  <a:lnTo>
                    <a:pt x="185" y="562"/>
                  </a:lnTo>
                  <a:lnTo>
                    <a:pt x="191" y="562"/>
                  </a:lnTo>
                  <a:lnTo>
                    <a:pt x="191" y="567"/>
                  </a:lnTo>
                  <a:lnTo>
                    <a:pt x="191" y="573"/>
                  </a:lnTo>
                  <a:lnTo>
                    <a:pt x="196" y="578"/>
                  </a:lnTo>
                  <a:lnTo>
                    <a:pt x="191" y="578"/>
                  </a:lnTo>
                  <a:lnTo>
                    <a:pt x="180" y="578"/>
                  </a:lnTo>
                  <a:lnTo>
                    <a:pt x="175" y="573"/>
                  </a:lnTo>
                  <a:lnTo>
                    <a:pt x="175" y="567"/>
                  </a:lnTo>
                  <a:lnTo>
                    <a:pt x="180" y="567"/>
                  </a:lnTo>
                  <a:lnTo>
                    <a:pt x="185" y="567"/>
                  </a:lnTo>
                  <a:lnTo>
                    <a:pt x="185" y="562"/>
                  </a:lnTo>
                  <a:lnTo>
                    <a:pt x="180" y="562"/>
                  </a:lnTo>
                  <a:lnTo>
                    <a:pt x="175" y="557"/>
                  </a:lnTo>
                  <a:lnTo>
                    <a:pt x="169" y="557"/>
                  </a:lnTo>
                  <a:lnTo>
                    <a:pt x="169" y="562"/>
                  </a:lnTo>
                  <a:lnTo>
                    <a:pt x="158" y="557"/>
                  </a:lnTo>
                  <a:lnTo>
                    <a:pt x="158" y="562"/>
                  </a:lnTo>
                  <a:lnTo>
                    <a:pt x="164" y="562"/>
                  </a:lnTo>
                  <a:lnTo>
                    <a:pt x="158" y="562"/>
                  </a:lnTo>
                  <a:lnTo>
                    <a:pt x="164" y="567"/>
                  </a:lnTo>
                  <a:lnTo>
                    <a:pt x="158" y="562"/>
                  </a:lnTo>
                  <a:lnTo>
                    <a:pt x="158" y="567"/>
                  </a:lnTo>
                  <a:lnTo>
                    <a:pt x="153" y="562"/>
                  </a:lnTo>
                  <a:lnTo>
                    <a:pt x="158" y="562"/>
                  </a:lnTo>
                  <a:lnTo>
                    <a:pt x="153" y="562"/>
                  </a:lnTo>
                  <a:lnTo>
                    <a:pt x="153" y="557"/>
                  </a:lnTo>
                  <a:lnTo>
                    <a:pt x="147" y="557"/>
                  </a:lnTo>
                  <a:lnTo>
                    <a:pt x="147" y="551"/>
                  </a:lnTo>
                  <a:lnTo>
                    <a:pt x="153" y="551"/>
                  </a:lnTo>
                  <a:lnTo>
                    <a:pt x="158" y="557"/>
                  </a:lnTo>
                  <a:lnTo>
                    <a:pt x="153" y="551"/>
                  </a:lnTo>
                  <a:lnTo>
                    <a:pt x="158" y="546"/>
                  </a:lnTo>
                  <a:lnTo>
                    <a:pt x="153" y="546"/>
                  </a:lnTo>
                  <a:lnTo>
                    <a:pt x="153" y="551"/>
                  </a:lnTo>
                  <a:lnTo>
                    <a:pt x="147" y="546"/>
                  </a:lnTo>
                  <a:lnTo>
                    <a:pt x="153" y="551"/>
                  </a:lnTo>
                  <a:lnTo>
                    <a:pt x="147" y="551"/>
                  </a:lnTo>
                  <a:lnTo>
                    <a:pt x="142" y="546"/>
                  </a:lnTo>
                  <a:lnTo>
                    <a:pt x="147" y="546"/>
                  </a:lnTo>
                  <a:lnTo>
                    <a:pt x="142" y="546"/>
                  </a:lnTo>
                  <a:lnTo>
                    <a:pt x="136" y="540"/>
                  </a:lnTo>
                  <a:lnTo>
                    <a:pt x="142" y="546"/>
                  </a:lnTo>
                  <a:lnTo>
                    <a:pt x="142" y="540"/>
                  </a:lnTo>
                  <a:lnTo>
                    <a:pt x="136" y="535"/>
                  </a:lnTo>
                  <a:lnTo>
                    <a:pt x="131" y="535"/>
                  </a:lnTo>
                  <a:lnTo>
                    <a:pt x="131" y="529"/>
                  </a:lnTo>
                  <a:lnTo>
                    <a:pt x="125" y="524"/>
                  </a:lnTo>
                  <a:lnTo>
                    <a:pt x="120" y="524"/>
                  </a:lnTo>
                  <a:lnTo>
                    <a:pt x="120" y="518"/>
                  </a:lnTo>
                  <a:lnTo>
                    <a:pt x="125" y="524"/>
                  </a:lnTo>
                  <a:lnTo>
                    <a:pt x="131" y="524"/>
                  </a:lnTo>
                  <a:lnTo>
                    <a:pt x="125" y="518"/>
                  </a:lnTo>
                  <a:lnTo>
                    <a:pt x="120" y="518"/>
                  </a:lnTo>
                  <a:lnTo>
                    <a:pt x="125" y="518"/>
                  </a:lnTo>
                  <a:lnTo>
                    <a:pt x="120" y="513"/>
                  </a:lnTo>
                  <a:lnTo>
                    <a:pt x="115" y="507"/>
                  </a:lnTo>
                  <a:lnTo>
                    <a:pt x="115" y="502"/>
                  </a:lnTo>
                  <a:lnTo>
                    <a:pt x="109" y="502"/>
                  </a:lnTo>
                  <a:lnTo>
                    <a:pt x="109" y="497"/>
                  </a:lnTo>
                  <a:lnTo>
                    <a:pt x="115" y="497"/>
                  </a:lnTo>
                  <a:lnTo>
                    <a:pt x="109" y="497"/>
                  </a:lnTo>
                  <a:lnTo>
                    <a:pt x="115" y="497"/>
                  </a:lnTo>
                  <a:lnTo>
                    <a:pt x="115" y="491"/>
                  </a:lnTo>
                  <a:lnTo>
                    <a:pt x="109" y="491"/>
                  </a:lnTo>
                  <a:lnTo>
                    <a:pt x="104" y="486"/>
                  </a:lnTo>
                  <a:lnTo>
                    <a:pt x="109" y="486"/>
                  </a:lnTo>
                  <a:lnTo>
                    <a:pt x="115" y="486"/>
                  </a:lnTo>
                  <a:lnTo>
                    <a:pt x="120" y="491"/>
                  </a:lnTo>
                  <a:lnTo>
                    <a:pt x="115" y="486"/>
                  </a:lnTo>
                  <a:lnTo>
                    <a:pt x="115" y="480"/>
                  </a:lnTo>
                  <a:lnTo>
                    <a:pt x="109" y="486"/>
                  </a:lnTo>
                  <a:lnTo>
                    <a:pt x="109" y="480"/>
                  </a:lnTo>
                  <a:lnTo>
                    <a:pt x="104" y="480"/>
                  </a:lnTo>
                  <a:lnTo>
                    <a:pt x="98" y="480"/>
                  </a:lnTo>
                  <a:lnTo>
                    <a:pt x="104" y="480"/>
                  </a:lnTo>
                  <a:lnTo>
                    <a:pt x="98" y="475"/>
                  </a:lnTo>
                  <a:lnTo>
                    <a:pt x="104" y="475"/>
                  </a:lnTo>
                  <a:lnTo>
                    <a:pt x="98" y="469"/>
                  </a:lnTo>
                  <a:lnTo>
                    <a:pt x="104" y="469"/>
                  </a:lnTo>
                  <a:lnTo>
                    <a:pt x="98" y="464"/>
                  </a:lnTo>
                  <a:lnTo>
                    <a:pt x="98" y="469"/>
                  </a:lnTo>
                  <a:lnTo>
                    <a:pt x="93" y="469"/>
                  </a:lnTo>
                  <a:lnTo>
                    <a:pt x="87" y="464"/>
                  </a:lnTo>
                  <a:lnTo>
                    <a:pt x="82" y="464"/>
                  </a:lnTo>
                  <a:lnTo>
                    <a:pt x="82" y="469"/>
                  </a:lnTo>
                  <a:lnTo>
                    <a:pt x="76" y="464"/>
                  </a:lnTo>
                  <a:lnTo>
                    <a:pt x="82" y="464"/>
                  </a:lnTo>
                  <a:lnTo>
                    <a:pt x="82" y="458"/>
                  </a:lnTo>
                  <a:lnTo>
                    <a:pt x="87" y="458"/>
                  </a:lnTo>
                  <a:lnTo>
                    <a:pt x="82" y="453"/>
                  </a:lnTo>
                  <a:lnTo>
                    <a:pt x="87" y="453"/>
                  </a:lnTo>
                  <a:lnTo>
                    <a:pt x="93" y="453"/>
                  </a:lnTo>
                  <a:lnTo>
                    <a:pt x="98" y="458"/>
                  </a:lnTo>
                  <a:lnTo>
                    <a:pt x="98" y="453"/>
                  </a:lnTo>
                  <a:lnTo>
                    <a:pt x="98" y="447"/>
                  </a:lnTo>
                  <a:lnTo>
                    <a:pt x="98" y="442"/>
                  </a:lnTo>
                  <a:lnTo>
                    <a:pt x="93" y="442"/>
                  </a:lnTo>
                  <a:lnTo>
                    <a:pt x="98" y="442"/>
                  </a:lnTo>
                  <a:lnTo>
                    <a:pt x="98" y="437"/>
                  </a:lnTo>
                  <a:lnTo>
                    <a:pt x="104" y="437"/>
                  </a:lnTo>
                  <a:lnTo>
                    <a:pt x="104" y="431"/>
                  </a:lnTo>
                  <a:lnTo>
                    <a:pt x="98" y="426"/>
                  </a:lnTo>
                  <a:lnTo>
                    <a:pt x="93" y="426"/>
                  </a:lnTo>
                  <a:lnTo>
                    <a:pt x="93" y="420"/>
                  </a:lnTo>
                  <a:lnTo>
                    <a:pt x="93" y="415"/>
                  </a:lnTo>
                  <a:lnTo>
                    <a:pt x="87" y="409"/>
                  </a:lnTo>
                  <a:lnTo>
                    <a:pt x="93" y="409"/>
                  </a:lnTo>
                  <a:lnTo>
                    <a:pt x="87" y="404"/>
                  </a:lnTo>
                  <a:lnTo>
                    <a:pt x="87" y="398"/>
                  </a:lnTo>
                  <a:lnTo>
                    <a:pt x="93" y="398"/>
                  </a:lnTo>
                  <a:lnTo>
                    <a:pt x="82" y="393"/>
                  </a:lnTo>
                  <a:lnTo>
                    <a:pt x="87" y="393"/>
                  </a:lnTo>
                  <a:lnTo>
                    <a:pt x="93" y="398"/>
                  </a:lnTo>
                  <a:lnTo>
                    <a:pt x="87" y="393"/>
                  </a:lnTo>
                  <a:lnTo>
                    <a:pt x="87" y="387"/>
                  </a:lnTo>
                  <a:lnTo>
                    <a:pt x="82" y="387"/>
                  </a:lnTo>
                  <a:lnTo>
                    <a:pt x="76" y="382"/>
                  </a:lnTo>
                  <a:lnTo>
                    <a:pt x="76" y="387"/>
                  </a:lnTo>
                  <a:lnTo>
                    <a:pt x="65" y="387"/>
                  </a:lnTo>
                  <a:lnTo>
                    <a:pt x="65" y="382"/>
                  </a:lnTo>
                  <a:lnTo>
                    <a:pt x="60" y="377"/>
                  </a:lnTo>
                  <a:lnTo>
                    <a:pt x="60" y="371"/>
                  </a:lnTo>
                  <a:lnTo>
                    <a:pt x="60" y="366"/>
                  </a:lnTo>
                  <a:lnTo>
                    <a:pt x="60" y="360"/>
                  </a:lnTo>
                  <a:lnTo>
                    <a:pt x="55" y="360"/>
                  </a:lnTo>
                  <a:lnTo>
                    <a:pt x="60" y="355"/>
                  </a:lnTo>
                  <a:lnTo>
                    <a:pt x="60" y="349"/>
                  </a:lnTo>
                  <a:lnTo>
                    <a:pt x="55" y="344"/>
                  </a:lnTo>
                  <a:lnTo>
                    <a:pt x="55" y="338"/>
                  </a:lnTo>
                  <a:lnTo>
                    <a:pt x="49" y="338"/>
                  </a:lnTo>
                  <a:lnTo>
                    <a:pt x="49" y="333"/>
                  </a:lnTo>
                  <a:lnTo>
                    <a:pt x="49" y="327"/>
                  </a:lnTo>
                  <a:lnTo>
                    <a:pt x="44" y="327"/>
                  </a:lnTo>
                  <a:lnTo>
                    <a:pt x="44" y="322"/>
                  </a:lnTo>
                  <a:lnTo>
                    <a:pt x="44" y="317"/>
                  </a:lnTo>
                  <a:lnTo>
                    <a:pt x="38" y="317"/>
                  </a:lnTo>
                  <a:lnTo>
                    <a:pt x="38" y="311"/>
                  </a:lnTo>
                  <a:lnTo>
                    <a:pt x="44" y="311"/>
                  </a:lnTo>
                  <a:lnTo>
                    <a:pt x="44" y="306"/>
                  </a:lnTo>
                  <a:lnTo>
                    <a:pt x="44" y="300"/>
                  </a:lnTo>
                  <a:lnTo>
                    <a:pt x="44" y="295"/>
                  </a:lnTo>
                  <a:lnTo>
                    <a:pt x="49" y="289"/>
                  </a:lnTo>
                  <a:lnTo>
                    <a:pt x="44" y="289"/>
                  </a:lnTo>
                  <a:lnTo>
                    <a:pt x="44" y="284"/>
                  </a:lnTo>
                  <a:lnTo>
                    <a:pt x="49" y="278"/>
                  </a:lnTo>
                  <a:lnTo>
                    <a:pt x="49" y="273"/>
                  </a:lnTo>
                  <a:lnTo>
                    <a:pt x="44" y="273"/>
                  </a:lnTo>
                  <a:lnTo>
                    <a:pt x="49" y="267"/>
                  </a:lnTo>
                  <a:lnTo>
                    <a:pt x="44" y="267"/>
                  </a:lnTo>
                  <a:lnTo>
                    <a:pt x="49" y="262"/>
                  </a:lnTo>
                  <a:lnTo>
                    <a:pt x="49" y="257"/>
                  </a:lnTo>
                  <a:lnTo>
                    <a:pt x="44" y="257"/>
                  </a:lnTo>
                  <a:lnTo>
                    <a:pt x="44" y="251"/>
                  </a:lnTo>
                  <a:lnTo>
                    <a:pt x="44" y="246"/>
                  </a:lnTo>
                  <a:lnTo>
                    <a:pt x="44" y="240"/>
                  </a:lnTo>
                  <a:lnTo>
                    <a:pt x="44" y="235"/>
                  </a:lnTo>
                  <a:lnTo>
                    <a:pt x="38" y="229"/>
                  </a:lnTo>
                  <a:lnTo>
                    <a:pt x="38" y="224"/>
                  </a:lnTo>
                  <a:lnTo>
                    <a:pt x="33" y="218"/>
                  </a:lnTo>
                  <a:lnTo>
                    <a:pt x="33" y="213"/>
                  </a:lnTo>
                  <a:lnTo>
                    <a:pt x="33" y="207"/>
                  </a:lnTo>
                  <a:lnTo>
                    <a:pt x="33" y="202"/>
                  </a:lnTo>
                  <a:lnTo>
                    <a:pt x="33" y="197"/>
                  </a:lnTo>
                  <a:lnTo>
                    <a:pt x="33" y="191"/>
                  </a:lnTo>
                  <a:lnTo>
                    <a:pt x="27" y="186"/>
                  </a:lnTo>
                  <a:lnTo>
                    <a:pt x="27" y="180"/>
                  </a:lnTo>
                  <a:lnTo>
                    <a:pt x="27" y="175"/>
                  </a:lnTo>
                  <a:lnTo>
                    <a:pt x="27" y="169"/>
                  </a:lnTo>
                  <a:lnTo>
                    <a:pt x="27" y="164"/>
                  </a:lnTo>
                  <a:lnTo>
                    <a:pt x="27" y="158"/>
                  </a:lnTo>
                  <a:lnTo>
                    <a:pt x="27" y="153"/>
                  </a:lnTo>
                  <a:lnTo>
                    <a:pt x="27" y="147"/>
                  </a:lnTo>
                  <a:lnTo>
                    <a:pt x="27" y="142"/>
                  </a:lnTo>
                  <a:lnTo>
                    <a:pt x="27" y="137"/>
                  </a:lnTo>
                  <a:lnTo>
                    <a:pt x="22" y="131"/>
                  </a:lnTo>
                  <a:lnTo>
                    <a:pt x="27" y="126"/>
                  </a:lnTo>
                  <a:lnTo>
                    <a:pt x="22" y="120"/>
                  </a:lnTo>
                  <a:lnTo>
                    <a:pt x="22" y="115"/>
                  </a:lnTo>
                  <a:lnTo>
                    <a:pt x="22" y="109"/>
                  </a:lnTo>
                  <a:lnTo>
                    <a:pt x="16" y="104"/>
                  </a:lnTo>
                  <a:lnTo>
                    <a:pt x="22" y="98"/>
                  </a:lnTo>
                  <a:lnTo>
                    <a:pt x="16" y="98"/>
                  </a:lnTo>
                  <a:lnTo>
                    <a:pt x="16" y="93"/>
                  </a:lnTo>
                  <a:lnTo>
                    <a:pt x="16" y="87"/>
                  </a:lnTo>
                  <a:lnTo>
                    <a:pt x="16" y="82"/>
                  </a:lnTo>
                  <a:lnTo>
                    <a:pt x="16" y="77"/>
                  </a:lnTo>
                  <a:lnTo>
                    <a:pt x="16" y="71"/>
                  </a:lnTo>
                  <a:lnTo>
                    <a:pt x="16" y="66"/>
                  </a:lnTo>
                  <a:lnTo>
                    <a:pt x="16" y="60"/>
                  </a:lnTo>
                  <a:lnTo>
                    <a:pt x="11" y="60"/>
                  </a:lnTo>
                  <a:lnTo>
                    <a:pt x="11" y="55"/>
                  </a:lnTo>
                  <a:lnTo>
                    <a:pt x="11" y="49"/>
                  </a:lnTo>
                  <a:lnTo>
                    <a:pt x="11" y="44"/>
                  </a:lnTo>
                  <a:lnTo>
                    <a:pt x="11" y="38"/>
                  </a:lnTo>
                  <a:lnTo>
                    <a:pt x="5" y="33"/>
                  </a:lnTo>
                  <a:lnTo>
                    <a:pt x="5" y="27"/>
                  </a:lnTo>
                  <a:lnTo>
                    <a:pt x="5" y="22"/>
                  </a:lnTo>
                  <a:lnTo>
                    <a:pt x="0" y="17"/>
                  </a:lnTo>
                  <a:lnTo>
                    <a:pt x="5" y="17"/>
                  </a:lnTo>
                  <a:lnTo>
                    <a:pt x="11" y="11"/>
                  </a:lnTo>
                  <a:lnTo>
                    <a:pt x="5" y="6"/>
                  </a:lnTo>
                  <a:lnTo>
                    <a:pt x="11" y="0"/>
                  </a:lnTo>
                  <a:lnTo>
                    <a:pt x="11" y="6"/>
                  </a:lnTo>
                  <a:lnTo>
                    <a:pt x="16" y="6"/>
                  </a:lnTo>
                  <a:lnTo>
                    <a:pt x="16" y="11"/>
                  </a:lnTo>
                  <a:lnTo>
                    <a:pt x="22" y="11"/>
                  </a:lnTo>
                  <a:lnTo>
                    <a:pt x="22" y="17"/>
                  </a:lnTo>
                  <a:lnTo>
                    <a:pt x="22" y="22"/>
                  </a:lnTo>
                  <a:lnTo>
                    <a:pt x="27" y="22"/>
                  </a:lnTo>
                  <a:lnTo>
                    <a:pt x="27" y="27"/>
                  </a:lnTo>
                  <a:lnTo>
                    <a:pt x="33" y="27"/>
                  </a:lnTo>
                  <a:lnTo>
                    <a:pt x="33" y="33"/>
                  </a:lnTo>
                  <a:lnTo>
                    <a:pt x="33" y="38"/>
                  </a:lnTo>
                  <a:lnTo>
                    <a:pt x="33" y="44"/>
                  </a:lnTo>
                  <a:lnTo>
                    <a:pt x="33" y="49"/>
                  </a:lnTo>
                  <a:lnTo>
                    <a:pt x="38" y="49"/>
                  </a:lnTo>
                  <a:lnTo>
                    <a:pt x="38" y="55"/>
                  </a:lnTo>
                  <a:lnTo>
                    <a:pt x="44" y="60"/>
                  </a:lnTo>
                  <a:lnTo>
                    <a:pt x="44" y="66"/>
                  </a:lnTo>
                  <a:lnTo>
                    <a:pt x="49" y="71"/>
                  </a:lnTo>
                  <a:lnTo>
                    <a:pt x="49" y="77"/>
                  </a:lnTo>
                  <a:lnTo>
                    <a:pt x="55" y="82"/>
                  </a:lnTo>
                  <a:lnTo>
                    <a:pt x="55" y="87"/>
                  </a:lnTo>
                  <a:lnTo>
                    <a:pt x="60" y="87"/>
                  </a:lnTo>
                  <a:lnTo>
                    <a:pt x="65" y="87"/>
                  </a:lnTo>
                  <a:lnTo>
                    <a:pt x="71" y="87"/>
                  </a:lnTo>
                  <a:lnTo>
                    <a:pt x="65" y="104"/>
                  </a:lnTo>
                  <a:lnTo>
                    <a:pt x="55" y="109"/>
                  </a:lnTo>
                  <a:lnTo>
                    <a:pt x="55" y="115"/>
                  </a:lnTo>
                  <a:lnTo>
                    <a:pt x="49" y="115"/>
                  </a:lnTo>
                  <a:lnTo>
                    <a:pt x="49" y="120"/>
                  </a:lnTo>
                  <a:lnTo>
                    <a:pt x="55" y="120"/>
                  </a:lnTo>
                  <a:lnTo>
                    <a:pt x="55" y="126"/>
                  </a:lnTo>
                  <a:lnTo>
                    <a:pt x="55" y="131"/>
                  </a:lnTo>
                  <a:lnTo>
                    <a:pt x="60" y="142"/>
                  </a:lnTo>
                  <a:lnTo>
                    <a:pt x="65" y="153"/>
                  </a:lnTo>
                  <a:lnTo>
                    <a:pt x="60" y="153"/>
                  </a:lnTo>
                  <a:lnTo>
                    <a:pt x="55" y="153"/>
                  </a:lnTo>
                  <a:lnTo>
                    <a:pt x="60" y="158"/>
                  </a:lnTo>
                  <a:lnTo>
                    <a:pt x="55" y="158"/>
                  </a:lnTo>
                  <a:lnTo>
                    <a:pt x="55" y="164"/>
                  </a:lnTo>
                  <a:lnTo>
                    <a:pt x="55" y="169"/>
                  </a:lnTo>
                  <a:lnTo>
                    <a:pt x="49" y="175"/>
                  </a:lnTo>
                  <a:lnTo>
                    <a:pt x="49" y="180"/>
                  </a:lnTo>
                  <a:lnTo>
                    <a:pt x="55" y="180"/>
                  </a:lnTo>
                  <a:lnTo>
                    <a:pt x="49" y="186"/>
                  </a:lnTo>
                  <a:lnTo>
                    <a:pt x="55" y="186"/>
                  </a:lnTo>
                  <a:lnTo>
                    <a:pt x="49" y="191"/>
                  </a:lnTo>
                  <a:lnTo>
                    <a:pt x="55" y="197"/>
                  </a:lnTo>
                  <a:lnTo>
                    <a:pt x="55" y="202"/>
                  </a:lnTo>
                  <a:lnTo>
                    <a:pt x="55" y="207"/>
                  </a:lnTo>
                  <a:lnTo>
                    <a:pt x="55" y="213"/>
                  </a:lnTo>
                  <a:lnTo>
                    <a:pt x="55" y="218"/>
                  </a:lnTo>
                  <a:lnTo>
                    <a:pt x="49" y="218"/>
                  </a:lnTo>
                  <a:lnTo>
                    <a:pt x="55" y="224"/>
                  </a:lnTo>
                  <a:lnTo>
                    <a:pt x="55" y="229"/>
                  </a:lnTo>
                  <a:lnTo>
                    <a:pt x="60" y="229"/>
                  </a:lnTo>
                  <a:lnTo>
                    <a:pt x="60" y="235"/>
                  </a:lnTo>
                  <a:lnTo>
                    <a:pt x="65" y="240"/>
                  </a:lnTo>
                  <a:lnTo>
                    <a:pt x="65" y="246"/>
                  </a:lnTo>
                  <a:lnTo>
                    <a:pt x="71" y="251"/>
                  </a:lnTo>
                  <a:lnTo>
                    <a:pt x="71" y="257"/>
                  </a:lnTo>
                  <a:lnTo>
                    <a:pt x="76" y="262"/>
                  </a:lnTo>
                  <a:lnTo>
                    <a:pt x="76" y="267"/>
                  </a:lnTo>
                  <a:lnTo>
                    <a:pt x="76" y="273"/>
                  </a:lnTo>
                  <a:lnTo>
                    <a:pt x="71" y="273"/>
                  </a:lnTo>
                  <a:lnTo>
                    <a:pt x="76" y="278"/>
                  </a:lnTo>
                  <a:lnTo>
                    <a:pt x="76" y="284"/>
                  </a:lnTo>
                  <a:lnTo>
                    <a:pt x="71" y="284"/>
                  </a:lnTo>
                  <a:lnTo>
                    <a:pt x="76" y="284"/>
                  </a:lnTo>
                  <a:lnTo>
                    <a:pt x="76" y="289"/>
                  </a:lnTo>
                  <a:lnTo>
                    <a:pt x="82" y="295"/>
                  </a:lnTo>
                  <a:lnTo>
                    <a:pt x="82" y="300"/>
                  </a:lnTo>
                  <a:lnTo>
                    <a:pt x="76" y="300"/>
                  </a:lnTo>
                  <a:lnTo>
                    <a:pt x="71" y="300"/>
                  </a:lnTo>
                  <a:lnTo>
                    <a:pt x="76" y="306"/>
                  </a:lnTo>
                  <a:lnTo>
                    <a:pt x="71" y="311"/>
                  </a:lnTo>
                  <a:lnTo>
                    <a:pt x="76" y="311"/>
                  </a:lnTo>
                  <a:lnTo>
                    <a:pt x="71" y="311"/>
                  </a:lnTo>
                  <a:lnTo>
                    <a:pt x="76" y="311"/>
                  </a:lnTo>
                  <a:lnTo>
                    <a:pt x="76" y="317"/>
                  </a:lnTo>
                  <a:lnTo>
                    <a:pt x="76" y="322"/>
                  </a:lnTo>
                  <a:lnTo>
                    <a:pt x="82" y="327"/>
                  </a:lnTo>
                  <a:lnTo>
                    <a:pt x="87" y="333"/>
                  </a:lnTo>
                  <a:lnTo>
                    <a:pt x="87" y="338"/>
                  </a:lnTo>
                  <a:lnTo>
                    <a:pt x="82" y="338"/>
                  </a:lnTo>
                  <a:lnTo>
                    <a:pt x="82" y="344"/>
                  </a:lnTo>
                  <a:lnTo>
                    <a:pt x="87" y="349"/>
                  </a:lnTo>
                  <a:lnTo>
                    <a:pt x="82" y="349"/>
                  </a:lnTo>
                  <a:lnTo>
                    <a:pt x="87" y="355"/>
                  </a:lnTo>
                  <a:lnTo>
                    <a:pt x="82" y="355"/>
                  </a:lnTo>
                  <a:lnTo>
                    <a:pt x="87" y="355"/>
                  </a:lnTo>
                  <a:lnTo>
                    <a:pt x="82" y="360"/>
                  </a:lnTo>
                  <a:lnTo>
                    <a:pt x="87" y="366"/>
                  </a:lnTo>
                  <a:lnTo>
                    <a:pt x="87" y="371"/>
                  </a:lnTo>
                  <a:lnTo>
                    <a:pt x="87" y="377"/>
                  </a:lnTo>
                  <a:lnTo>
                    <a:pt x="93" y="382"/>
                  </a:lnTo>
                  <a:lnTo>
                    <a:pt x="93" y="387"/>
                  </a:lnTo>
                  <a:lnTo>
                    <a:pt x="98" y="393"/>
                  </a:lnTo>
                  <a:lnTo>
                    <a:pt x="93" y="393"/>
                  </a:lnTo>
                  <a:lnTo>
                    <a:pt x="93" y="398"/>
                  </a:lnTo>
                  <a:lnTo>
                    <a:pt x="98" y="398"/>
                  </a:lnTo>
                  <a:lnTo>
                    <a:pt x="98" y="404"/>
                  </a:lnTo>
                  <a:lnTo>
                    <a:pt x="104" y="409"/>
                  </a:lnTo>
                  <a:lnTo>
                    <a:pt x="104" y="415"/>
                  </a:lnTo>
                  <a:lnTo>
                    <a:pt x="109" y="415"/>
                  </a:lnTo>
                  <a:lnTo>
                    <a:pt x="109" y="420"/>
                  </a:lnTo>
                  <a:lnTo>
                    <a:pt x="109" y="426"/>
                  </a:lnTo>
                  <a:lnTo>
                    <a:pt x="115" y="431"/>
                  </a:lnTo>
                  <a:lnTo>
                    <a:pt x="120" y="431"/>
                  </a:lnTo>
                  <a:lnTo>
                    <a:pt x="125" y="431"/>
                  </a:lnTo>
                  <a:lnTo>
                    <a:pt x="120" y="437"/>
                  </a:lnTo>
                  <a:lnTo>
                    <a:pt x="115" y="437"/>
                  </a:lnTo>
                  <a:lnTo>
                    <a:pt x="109" y="437"/>
                  </a:lnTo>
                  <a:lnTo>
                    <a:pt x="115" y="437"/>
                  </a:lnTo>
                  <a:lnTo>
                    <a:pt x="120" y="437"/>
                  </a:lnTo>
                  <a:lnTo>
                    <a:pt x="125" y="442"/>
                  </a:lnTo>
                  <a:lnTo>
                    <a:pt x="125" y="447"/>
                  </a:lnTo>
                  <a:lnTo>
                    <a:pt x="120" y="447"/>
                  </a:lnTo>
                  <a:lnTo>
                    <a:pt x="125" y="453"/>
                  </a:lnTo>
                  <a:lnTo>
                    <a:pt x="125" y="458"/>
                  </a:lnTo>
                  <a:lnTo>
                    <a:pt x="131" y="464"/>
                  </a:lnTo>
                  <a:lnTo>
                    <a:pt x="125" y="469"/>
                  </a:lnTo>
                  <a:lnTo>
                    <a:pt x="131" y="469"/>
                  </a:lnTo>
                  <a:lnTo>
                    <a:pt x="131" y="475"/>
                  </a:lnTo>
                  <a:lnTo>
                    <a:pt x="125" y="475"/>
                  </a:lnTo>
                  <a:lnTo>
                    <a:pt x="131" y="480"/>
                  </a:lnTo>
                  <a:lnTo>
                    <a:pt x="125" y="480"/>
                  </a:lnTo>
                  <a:lnTo>
                    <a:pt x="125" y="486"/>
                  </a:lnTo>
                  <a:lnTo>
                    <a:pt x="131" y="486"/>
                  </a:lnTo>
                  <a:lnTo>
                    <a:pt x="136" y="491"/>
                  </a:lnTo>
                  <a:lnTo>
                    <a:pt x="131" y="491"/>
                  </a:lnTo>
                  <a:lnTo>
                    <a:pt x="136" y="497"/>
                  </a:lnTo>
                  <a:lnTo>
                    <a:pt x="131" y="502"/>
                  </a:lnTo>
                  <a:lnTo>
                    <a:pt x="131" y="507"/>
                  </a:lnTo>
                  <a:lnTo>
                    <a:pt x="125" y="507"/>
                  </a:lnTo>
                  <a:lnTo>
                    <a:pt x="125" y="513"/>
                  </a:lnTo>
                  <a:lnTo>
                    <a:pt x="131" y="513"/>
                  </a:lnTo>
                  <a:lnTo>
                    <a:pt x="131" y="518"/>
                  </a:lnTo>
                  <a:lnTo>
                    <a:pt x="136" y="524"/>
                  </a:lnTo>
                  <a:lnTo>
                    <a:pt x="142" y="529"/>
                  </a:lnTo>
                  <a:lnTo>
                    <a:pt x="147" y="529"/>
                  </a:lnTo>
                  <a:lnTo>
                    <a:pt x="153" y="529"/>
                  </a:lnTo>
                  <a:lnTo>
                    <a:pt x="158" y="535"/>
                  </a:lnTo>
                  <a:lnTo>
                    <a:pt x="153" y="535"/>
                  </a:lnTo>
                  <a:lnTo>
                    <a:pt x="158" y="540"/>
                  </a:lnTo>
                  <a:lnTo>
                    <a:pt x="158" y="546"/>
                  </a:lnTo>
                  <a:lnTo>
                    <a:pt x="164" y="546"/>
                  </a:lnTo>
                  <a:lnTo>
                    <a:pt x="169" y="551"/>
                  </a:lnTo>
                  <a:lnTo>
                    <a:pt x="191" y="551"/>
                  </a:lnTo>
                  <a:lnTo>
                    <a:pt x="202" y="551"/>
                  </a:lnTo>
                  <a:lnTo>
                    <a:pt x="207" y="551"/>
                  </a:lnTo>
                  <a:lnTo>
                    <a:pt x="213" y="557"/>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46" name="Freeform 494">
              <a:extLst>
                <a:ext uri="{FF2B5EF4-FFF2-40B4-BE49-F238E27FC236}">
                  <a16:creationId xmlns:a16="http://schemas.microsoft.com/office/drawing/2014/main" id="{92F988D3-9A96-44F6-ABD7-3D07084674F1}"/>
                </a:ext>
              </a:extLst>
            </p:cNvPr>
            <p:cNvSpPr>
              <a:spLocks/>
            </p:cNvSpPr>
            <p:nvPr/>
          </p:nvSpPr>
          <p:spPr bwMode="auto">
            <a:xfrm>
              <a:off x="3268806" y="5613891"/>
              <a:ext cx="77788" cy="60325"/>
            </a:xfrm>
            <a:custGeom>
              <a:avLst/>
              <a:gdLst>
                <a:gd name="T0" fmla="*/ 49 w 49"/>
                <a:gd name="T1" fmla="*/ 38 h 38"/>
                <a:gd name="T2" fmla="*/ 44 w 49"/>
                <a:gd name="T3" fmla="*/ 38 h 38"/>
                <a:gd name="T4" fmla="*/ 33 w 49"/>
                <a:gd name="T5" fmla="*/ 38 h 38"/>
                <a:gd name="T6" fmla="*/ 28 w 49"/>
                <a:gd name="T7" fmla="*/ 32 h 38"/>
                <a:gd name="T8" fmla="*/ 28 w 49"/>
                <a:gd name="T9" fmla="*/ 38 h 38"/>
                <a:gd name="T10" fmla="*/ 28 w 49"/>
                <a:gd name="T11" fmla="*/ 32 h 38"/>
                <a:gd name="T12" fmla="*/ 22 w 49"/>
                <a:gd name="T13" fmla="*/ 38 h 38"/>
                <a:gd name="T14" fmla="*/ 11 w 49"/>
                <a:gd name="T15" fmla="*/ 32 h 38"/>
                <a:gd name="T16" fmla="*/ 0 w 49"/>
                <a:gd name="T17" fmla="*/ 32 h 38"/>
                <a:gd name="T18" fmla="*/ 6 w 49"/>
                <a:gd name="T19" fmla="*/ 32 h 38"/>
                <a:gd name="T20" fmla="*/ 11 w 49"/>
                <a:gd name="T21" fmla="*/ 32 h 38"/>
                <a:gd name="T22" fmla="*/ 17 w 49"/>
                <a:gd name="T23" fmla="*/ 32 h 38"/>
                <a:gd name="T24" fmla="*/ 17 w 49"/>
                <a:gd name="T25" fmla="*/ 27 h 38"/>
                <a:gd name="T26" fmla="*/ 11 w 49"/>
                <a:gd name="T27" fmla="*/ 27 h 38"/>
                <a:gd name="T28" fmla="*/ 17 w 49"/>
                <a:gd name="T29" fmla="*/ 27 h 38"/>
                <a:gd name="T30" fmla="*/ 22 w 49"/>
                <a:gd name="T31" fmla="*/ 27 h 38"/>
                <a:gd name="T32" fmla="*/ 22 w 49"/>
                <a:gd name="T33" fmla="*/ 32 h 38"/>
                <a:gd name="T34" fmla="*/ 22 w 49"/>
                <a:gd name="T35" fmla="*/ 27 h 38"/>
                <a:gd name="T36" fmla="*/ 33 w 49"/>
                <a:gd name="T37" fmla="*/ 32 h 38"/>
                <a:gd name="T38" fmla="*/ 39 w 49"/>
                <a:gd name="T39" fmla="*/ 32 h 38"/>
                <a:gd name="T40" fmla="*/ 33 w 49"/>
                <a:gd name="T41" fmla="*/ 27 h 38"/>
                <a:gd name="T42" fmla="*/ 28 w 49"/>
                <a:gd name="T43" fmla="*/ 27 h 38"/>
                <a:gd name="T44" fmla="*/ 22 w 49"/>
                <a:gd name="T45" fmla="*/ 27 h 38"/>
                <a:gd name="T46" fmla="*/ 17 w 49"/>
                <a:gd name="T47" fmla="*/ 21 h 38"/>
                <a:gd name="T48" fmla="*/ 22 w 49"/>
                <a:gd name="T49" fmla="*/ 16 h 38"/>
                <a:gd name="T50" fmla="*/ 28 w 49"/>
                <a:gd name="T51" fmla="*/ 16 h 38"/>
                <a:gd name="T52" fmla="*/ 22 w 49"/>
                <a:gd name="T53" fmla="*/ 16 h 38"/>
                <a:gd name="T54" fmla="*/ 17 w 49"/>
                <a:gd name="T55" fmla="*/ 16 h 38"/>
                <a:gd name="T56" fmla="*/ 11 w 49"/>
                <a:gd name="T57" fmla="*/ 16 h 38"/>
                <a:gd name="T58" fmla="*/ 11 w 49"/>
                <a:gd name="T59" fmla="*/ 10 h 38"/>
                <a:gd name="T60" fmla="*/ 11 w 49"/>
                <a:gd name="T61" fmla="*/ 5 h 38"/>
                <a:gd name="T62" fmla="*/ 6 w 49"/>
                <a:gd name="T63" fmla="*/ 5 h 38"/>
                <a:gd name="T64" fmla="*/ 17 w 49"/>
                <a:gd name="T65" fmla="*/ 5 h 38"/>
                <a:gd name="T66" fmla="*/ 17 w 49"/>
                <a:gd name="T67" fmla="*/ 0 h 38"/>
                <a:gd name="T68" fmla="*/ 22 w 49"/>
                <a:gd name="T69" fmla="*/ 5 h 38"/>
                <a:gd name="T70" fmla="*/ 28 w 49"/>
                <a:gd name="T71" fmla="*/ 5 h 38"/>
                <a:gd name="T72" fmla="*/ 33 w 49"/>
                <a:gd name="T73" fmla="*/ 10 h 38"/>
                <a:gd name="T74" fmla="*/ 39 w 49"/>
                <a:gd name="T75" fmla="*/ 21 h 38"/>
                <a:gd name="T76" fmla="*/ 44 w 49"/>
                <a:gd name="T77" fmla="*/ 32 h 38"/>
                <a:gd name="T78" fmla="*/ 44 w 49"/>
                <a:gd name="T79" fmla="*/ 38 h 38"/>
                <a:gd name="T80" fmla="*/ 49 w 49"/>
                <a:gd name="T81"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 h="38">
                  <a:moveTo>
                    <a:pt x="49" y="38"/>
                  </a:moveTo>
                  <a:lnTo>
                    <a:pt x="44" y="38"/>
                  </a:lnTo>
                  <a:lnTo>
                    <a:pt x="33" y="38"/>
                  </a:lnTo>
                  <a:lnTo>
                    <a:pt x="28" y="32"/>
                  </a:lnTo>
                  <a:lnTo>
                    <a:pt x="28" y="38"/>
                  </a:lnTo>
                  <a:lnTo>
                    <a:pt x="28" y="32"/>
                  </a:lnTo>
                  <a:lnTo>
                    <a:pt x="22" y="38"/>
                  </a:lnTo>
                  <a:lnTo>
                    <a:pt x="11" y="32"/>
                  </a:lnTo>
                  <a:lnTo>
                    <a:pt x="0" y="32"/>
                  </a:lnTo>
                  <a:lnTo>
                    <a:pt x="6" y="32"/>
                  </a:lnTo>
                  <a:lnTo>
                    <a:pt x="11" y="32"/>
                  </a:lnTo>
                  <a:lnTo>
                    <a:pt x="17" y="32"/>
                  </a:lnTo>
                  <a:lnTo>
                    <a:pt x="17" y="27"/>
                  </a:lnTo>
                  <a:lnTo>
                    <a:pt x="11" y="27"/>
                  </a:lnTo>
                  <a:lnTo>
                    <a:pt x="17" y="27"/>
                  </a:lnTo>
                  <a:lnTo>
                    <a:pt x="22" y="27"/>
                  </a:lnTo>
                  <a:lnTo>
                    <a:pt x="22" y="32"/>
                  </a:lnTo>
                  <a:lnTo>
                    <a:pt x="22" y="27"/>
                  </a:lnTo>
                  <a:lnTo>
                    <a:pt x="33" y="32"/>
                  </a:lnTo>
                  <a:lnTo>
                    <a:pt x="39" y="32"/>
                  </a:lnTo>
                  <a:lnTo>
                    <a:pt x="33" y="27"/>
                  </a:lnTo>
                  <a:lnTo>
                    <a:pt x="28" y="27"/>
                  </a:lnTo>
                  <a:lnTo>
                    <a:pt x="22" y="27"/>
                  </a:lnTo>
                  <a:lnTo>
                    <a:pt x="17" y="21"/>
                  </a:lnTo>
                  <a:lnTo>
                    <a:pt x="22" y="16"/>
                  </a:lnTo>
                  <a:lnTo>
                    <a:pt x="28" y="16"/>
                  </a:lnTo>
                  <a:lnTo>
                    <a:pt x="22" y="16"/>
                  </a:lnTo>
                  <a:lnTo>
                    <a:pt x="17" y="16"/>
                  </a:lnTo>
                  <a:lnTo>
                    <a:pt x="11" y="16"/>
                  </a:lnTo>
                  <a:lnTo>
                    <a:pt x="11" y="10"/>
                  </a:lnTo>
                  <a:lnTo>
                    <a:pt x="11" y="5"/>
                  </a:lnTo>
                  <a:lnTo>
                    <a:pt x="6" y="5"/>
                  </a:lnTo>
                  <a:lnTo>
                    <a:pt x="17" y="5"/>
                  </a:lnTo>
                  <a:lnTo>
                    <a:pt x="17" y="0"/>
                  </a:lnTo>
                  <a:lnTo>
                    <a:pt x="22" y="5"/>
                  </a:lnTo>
                  <a:lnTo>
                    <a:pt x="28" y="5"/>
                  </a:lnTo>
                  <a:lnTo>
                    <a:pt x="33" y="10"/>
                  </a:lnTo>
                  <a:lnTo>
                    <a:pt x="39" y="21"/>
                  </a:lnTo>
                  <a:lnTo>
                    <a:pt x="44" y="32"/>
                  </a:lnTo>
                  <a:lnTo>
                    <a:pt x="44" y="38"/>
                  </a:lnTo>
                  <a:lnTo>
                    <a:pt x="49" y="38"/>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47" name="Freeform 499">
              <a:extLst>
                <a:ext uri="{FF2B5EF4-FFF2-40B4-BE49-F238E27FC236}">
                  <a16:creationId xmlns:a16="http://schemas.microsoft.com/office/drawing/2014/main" id="{09D0ACAC-88AE-4A19-A37C-F50CF590DE25}"/>
                </a:ext>
              </a:extLst>
            </p:cNvPr>
            <p:cNvSpPr>
              <a:spLocks/>
            </p:cNvSpPr>
            <p:nvPr/>
          </p:nvSpPr>
          <p:spPr bwMode="auto">
            <a:xfrm>
              <a:off x="3313256" y="5621828"/>
              <a:ext cx="95250" cy="60325"/>
            </a:xfrm>
            <a:custGeom>
              <a:avLst/>
              <a:gdLst>
                <a:gd name="T0" fmla="*/ 0 w 60"/>
                <a:gd name="T1" fmla="*/ 0 h 38"/>
                <a:gd name="T2" fmla="*/ 5 w 60"/>
                <a:gd name="T3" fmla="*/ 0 h 38"/>
                <a:gd name="T4" fmla="*/ 11 w 60"/>
                <a:gd name="T5" fmla="*/ 0 h 38"/>
                <a:gd name="T6" fmla="*/ 11 w 60"/>
                <a:gd name="T7" fmla="*/ 5 h 38"/>
                <a:gd name="T8" fmla="*/ 5 w 60"/>
                <a:gd name="T9" fmla="*/ 5 h 38"/>
                <a:gd name="T10" fmla="*/ 11 w 60"/>
                <a:gd name="T11" fmla="*/ 11 h 38"/>
                <a:gd name="T12" fmla="*/ 16 w 60"/>
                <a:gd name="T13" fmla="*/ 11 h 38"/>
                <a:gd name="T14" fmla="*/ 27 w 60"/>
                <a:gd name="T15" fmla="*/ 16 h 38"/>
                <a:gd name="T16" fmla="*/ 27 w 60"/>
                <a:gd name="T17" fmla="*/ 22 h 38"/>
                <a:gd name="T18" fmla="*/ 38 w 60"/>
                <a:gd name="T19" fmla="*/ 22 h 38"/>
                <a:gd name="T20" fmla="*/ 43 w 60"/>
                <a:gd name="T21" fmla="*/ 27 h 38"/>
                <a:gd name="T22" fmla="*/ 49 w 60"/>
                <a:gd name="T23" fmla="*/ 27 h 38"/>
                <a:gd name="T24" fmla="*/ 54 w 60"/>
                <a:gd name="T25" fmla="*/ 27 h 38"/>
                <a:gd name="T26" fmla="*/ 60 w 60"/>
                <a:gd name="T27" fmla="*/ 27 h 38"/>
                <a:gd name="T28" fmla="*/ 60 w 60"/>
                <a:gd name="T29" fmla="*/ 33 h 38"/>
                <a:gd name="T30" fmla="*/ 54 w 60"/>
                <a:gd name="T31" fmla="*/ 33 h 38"/>
                <a:gd name="T32" fmla="*/ 49 w 60"/>
                <a:gd name="T33" fmla="*/ 38 h 38"/>
                <a:gd name="T34" fmla="*/ 43 w 60"/>
                <a:gd name="T35" fmla="*/ 33 h 38"/>
                <a:gd name="T36" fmla="*/ 32 w 60"/>
                <a:gd name="T37" fmla="*/ 33 h 38"/>
                <a:gd name="T38" fmla="*/ 27 w 60"/>
                <a:gd name="T39" fmla="*/ 33 h 38"/>
                <a:gd name="T40" fmla="*/ 21 w 60"/>
                <a:gd name="T41" fmla="*/ 33 h 38"/>
                <a:gd name="T42" fmla="*/ 16 w 60"/>
                <a:gd name="T43" fmla="*/ 33 h 38"/>
                <a:gd name="T44" fmla="*/ 16 w 60"/>
                <a:gd name="T45" fmla="*/ 27 h 38"/>
                <a:gd name="T46" fmla="*/ 11 w 60"/>
                <a:gd name="T47" fmla="*/ 16 h 38"/>
                <a:gd name="T48" fmla="*/ 5 w 60"/>
                <a:gd name="T49" fmla="*/ 5 h 38"/>
                <a:gd name="T50" fmla="*/ 0 w 60"/>
                <a:gd name="T5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38">
                  <a:moveTo>
                    <a:pt x="0" y="0"/>
                  </a:moveTo>
                  <a:lnTo>
                    <a:pt x="5" y="0"/>
                  </a:lnTo>
                  <a:lnTo>
                    <a:pt x="11" y="0"/>
                  </a:lnTo>
                  <a:lnTo>
                    <a:pt x="11" y="5"/>
                  </a:lnTo>
                  <a:lnTo>
                    <a:pt x="5" y="5"/>
                  </a:lnTo>
                  <a:lnTo>
                    <a:pt x="11" y="11"/>
                  </a:lnTo>
                  <a:lnTo>
                    <a:pt x="16" y="11"/>
                  </a:lnTo>
                  <a:lnTo>
                    <a:pt x="27" y="16"/>
                  </a:lnTo>
                  <a:lnTo>
                    <a:pt x="27" y="22"/>
                  </a:lnTo>
                  <a:lnTo>
                    <a:pt x="38" y="22"/>
                  </a:lnTo>
                  <a:lnTo>
                    <a:pt x="43" y="27"/>
                  </a:lnTo>
                  <a:lnTo>
                    <a:pt x="49" y="27"/>
                  </a:lnTo>
                  <a:lnTo>
                    <a:pt x="54" y="27"/>
                  </a:lnTo>
                  <a:lnTo>
                    <a:pt x="60" y="27"/>
                  </a:lnTo>
                  <a:lnTo>
                    <a:pt x="60" y="33"/>
                  </a:lnTo>
                  <a:lnTo>
                    <a:pt x="54" y="33"/>
                  </a:lnTo>
                  <a:lnTo>
                    <a:pt x="49" y="38"/>
                  </a:lnTo>
                  <a:lnTo>
                    <a:pt x="43" y="33"/>
                  </a:lnTo>
                  <a:lnTo>
                    <a:pt x="32" y="33"/>
                  </a:lnTo>
                  <a:lnTo>
                    <a:pt x="27" y="33"/>
                  </a:lnTo>
                  <a:lnTo>
                    <a:pt x="21" y="33"/>
                  </a:lnTo>
                  <a:lnTo>
                    <a:pt x="16" y="33"/>
                  </a:lnTo>
                  <a:lnTo>
                    <a:pt x="16" y="27"/>
                  </a:lnTo>
                  <a:lnTo>
                    <a:pt x="11" y="16"/>
                  </a:lnTo>
                  <a:lnTo>
                    <a:pt x="5" y="5"/>
                  </a:lnTo>
                  <a:lnTo>
                    <a:pt x="0" y="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11" name="Gruppieren 877">
            <a:extLst>
              <a:ext uri="{FF2B5EF4-FFF2-40B4-BE49-F238E27FC236}">
                <a16:creationId xmlns:a16="http://schemas.microsoft.com/office/drawing/2014/main" id="{31832AAB-F75D-443D-8ADC-B753BBA85165}"/>
              </a:ext>
            </a:extLst>
          </p:cNvPr>
          <p:cNvGrpSpPr/>
          <p:nvPr/>
        </p:nvGrpSpPr>
        <p:grpSpPr>
          <a:xfrm>
            <a:off x="6122915" y="1612586"/>
            <a:ext cx="4071693" cy="1400822"/>
            <a:chOff x="5096019" y="2245216"/>
            <a:chExt cx="2916238" cy="1003300"/>
          </a:xfrm>
          <a:solidFill>
            <a:schemeClr val="bg2"/>
          </a:solidFill>
        </p:grpSpPr>
        <p:sp>
          <p:nvSpPr>
            <p:cNvPr id="198" name="Freeform 286">
              <a:extLst>
                <a:ext uri="{FF2B5EF4-FFF2-40B4-BE49-F238E27FC236}">
                  <a16:creationId xmlns:a16="http://schemas.microsoft.com/office/drawing/2014/main" id="{A677690A-D052-46B5-ABBF-F4CC05AF2A24}"/>
                </a:ext>
              </a:extLst>
            </p:cNvPr>
            <p:cNvSpPr>
              <a:spLocks/>
            </p:cNvSpPr>
            <p:nvPr/>
          </p:nvSpPr>
          <p:spPr bwMode="auto">
            <a:xfrm>
              <a:off x="5096019" y="2894503"/>
              <a:ext cx="60325" cy="25400"/>
            </a:xfrm>
            <a:custGeom>
              <a:avLst/>
              <a:gdLst>
                <a:gd name="T0" fmla="*/ 0 w 38"/>
                <a:gd name="T1" fmla="*/ 16 h 16"/>
                <a:gd name="T2" fmla="*/ 5 w 38"/>
                <a:gd name="T3" fmla="*/ 11 h 16"/>
                <a:gd name="T4" fmla="*/ 11 w 38"/>
                <a:gd name="T5" fmla="*/ 11 h 16"/>
                <a:gd name="T6" fmla="*/ 5 w 38"/>
                <a:gd name="T7" fmla="*/ 11 h 16"/>
                <a:gd name="T8" fmla="*/ 5 w 38"/>
                <a:gd name="T9" fmla="*/ 5 h 16"/>
                <a:gd name="T10" fmla="*/ 11 w 38"/>
                <a:gd name="T11" fmla="*/ 5 h 16"/>
                <a:gd name="T12" fmla="*/ 16 w 38"/>
                <a:gd name="T13" fmla="*/ 0 h 16"/>
                <a:gd name="T14" fmla="*/ 22 w 38"/>
                <a:gd name="T15" fmla="*/ 0 h 16"/>
                <a:gd name="T16" fmla="*/ 22 w 38"/>
                <a:gd name="T17" fmla="*/ 5 h 16"/>
                <a:gd name="T18" fmla="*/ 27 w 38"/>
                <a:gd name="T19" fmla="*/ 5 h 16"/>
                <a:gd name="T20" fmla="*/ 38 w 38"/>
                <a:gd name="T21" fmla="*/ 5 h 16"/>
                <a:gd name="T22" fmla="*/ 38 w 38"/>
                <a:gd name="T23" fmla="*/ 11 h 16"/>
                <a:gd name="T24" fmla="*/ 38 w 38"/>
                <a:gd name="T25" fmla="*/ 16 h 16"/>
                <a:gd name="T26" fmla="*/ 27 w 38"/>
                <a:gd name="T27" fmla="*/ 16 h 16"/>
                <a:gd name="T28" fmla="*/ 22 w 38"/>
                <a:gd name="T29" fmla="*/ 16 h 16"/>
                <a:gd name="T30" fmla="*/ 0 w 38"/>
                <a:gd name="T3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16">
                  <a:moveTo>
                    <a:pt x="0" y="16"/>
                  </a:moveTo>
                  <a:lnTo>
                    <a:pt x="5" y="11"/>
                  </a:lnTo>
                  <a:lnTo>
                    <a:pt x="11" y="11"/>
                  </a:lnTo>
                  <a:lnTo>
                    <a:pt x="5" y="11"/>
                  </a:lnTo>
                  <a:lnTo>
                    <a:pt x="5" y="5"/>
                  </a:lnTo>
                  <a:lnTo>
                    <a:pt x="11" y="5"/>
                  </a:lnTo>
                  <a:lnTo>
                    <a:pt x="16" y="0"/>
                  </a:lnTo>
                  <a:lnTo>
                    <a:pt x="22" y="0"/>
                  </a:lnTo>
                  <a:lnTo>
                    <a:pt x="22" y="5"/>
                  </a:lnTo>
                  <a:lnTo>
                    <a:pt x="27" y="5"/>
                  </a:lnTo>
                  <a:lnTo>
                    <a:pt x="38" y="5"/>
                  </a:lnTo>
                  <a:lnTo>
                    <a:pt x="38" y="11"/>
                  </a:lnTo>
                  <a:lnTo>
                    <a:pt x="38" y="16"/>
                  </a:lnTo>
                  <a:lnTo>
                    <a:pt x="27" y="16"/>
                  </a:lnTo>
                  <a:lnTo>
                    <a:pt x="22" y="16"/>
                  </a:lnTo>
                  <a:lnTo>
                    <a:pt x="0" y="16"/>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nvGrpSpPr>
            <p:cNvPr id="199" name="Gruppieren 874">
              <a:extLst>
                <a:ext uri="{FF2B5EF4-FFF2-40B4-BE49-F238E27FC236}">
                  <a16:creationId xmlns:a16="http://schemas.microsoft.com/office/drawing/2014/main" id="{E9CEC928-F754-4BDE-8798-9D150FE0878D}"/>
                </a:ext>
              </a:extLst>
            </p:cNvPr>
            <p:cNvGrpSpPr/>
            <p:nvPr/>
          </p:nvGrpSpPr>
          <p:grpSpPr>
            <a:xfrm>
              <a:off x="5191269" y="2245216"/>
              <a:ext cx="2820988" cy="1003300"/>
              <a:chOff x="5191269" y="2245216"/>
              <a:chExt cx="2820988" cy="1003300"/>
            </a:xfrm>
            <a:grpFill/>
          </p:grpSpPr>
          <p:grpSp>
            <p:nvGrpSpPr>
              <p:cNvPr id="200" name="Gruppieren 859">
                <a:extLst>
                  <a:ext uri="{FF2B5EF4-FFF2-40B4-BE49-F238E27FC236}">
                    <a16:creationId xmlns:a16="http://schemas.microsoft.com/office/drawing/2014/main" id="{8607EB9C-13C1-4FF7-A680-093536AD7BA9}"/>
                  </a:ext>
                </a:extLst>
              </p:cNvPr>
              <p:cNvGrpSpPr/>
              <p:nvPr/>
            </p:nvGrpSpPr>
            <p:grpSpPr>
              <a:xfrm>
                <a:off x="5191269" y="2245216"/>
                <a:ext cx="2820988" cy="1003300"/>
                <a:chOff x="5191269" y="2245216"/>
                <a:chExt cx="2820988" cy="1003300"/>
              </a:xfrm>
              <a:grpFill/>
            </p:grpSpPr>
            <p:sp>
              <p:nvSpPr>
                <p:cNvPr id="202" name="Freeform 720">
                  <a:extLst>
                    <a:ext uri="{FF2B5EF4-FFF2-40B4-BE49-F238E27FC236}">
                      <a16:creationId xmlns:a16="http://schemas.microsoft.com/office/drawing/2014/main" id="{063987EF-96D0-478D-A8C6-9B845B4E7B0D}"/>
                    </a:ext>
                  </a:extLst>
                </p:cNvPr>
                <p:cNvSpPr>
                  <a:spLocks/>
                </p:cNvSpPr>
                <p:nvPr/>
              </p:nvSpPr>
              <p:spPr bwMode="auto">
                <a:xfrm>
                  <a:off x="5191269" y="2330941"/>
                  <a:ext cx="2820988" cy="917575"/>
                </a:xfrm>
                <a:custGeom>
                  <a:avLst/>
                  <a:gdLst>
                    <a:gd name="T0" fmla="*/ 33 w 1777"/>
                    <a:gd name="T1" fmla="*/ 202 h 578"/>
                    <a:gd name="T2" fmla="*/ 38 w 1777"/>
                    <a:gd name="T3" fmla="*/ 126 h 578"/>
                    <a:gd name="T4" fmla="*/ 147 w 1777"/>
                    <a:gd name="T5" fmla="*/ 169 h 578"/>
                    <a:gd name="T6" fmla="*/ 54 w 1777"/>
                    <a:gd name="T7" fmla="*/ 175 h 578"/>
                    <a:gd name="T8" fmla="*/ 109 w 1777"/>
                    <a:gd name="T9" fmla="*/ 202 h 578"/>
                    <a:gd name="T10" fmla="*/ 185 w 1777"/>
                    <a:gd name="T11" fmla="*/ 186 h 578"/>
                    <a:gd name="T12" fmla="*/ 218 w 1777"/>
                    <a:gd name="T13" fmla="*/ 175 h 578"/>
                    <a:gd name="T14" fmla="*/ 294 w 1777"/>
                    <a:gd name="T15" fmla="*/ 148 h 578"/>
                    <a:gd name="T16" fmla="*/ 381 w 1777"/>
                    <a:gd name="T17" fmla="*/ 131 h 578"/>
                    <a:gd name="T18" fmla="*/ 398 w 1777"/>
                    <a:gd name="T19" fmla="*/ 109 h 578"/>
                    <a:gd name="T20" fmla="*/ 463 w 1777"/>
                    <a:gd name="T21" fmla="*/ 126 h 578"/>
                    <a:gd name="T22" fmla="*/ 485 w 1777"/>
                    <a:gd name="T23" fmla="*/ 180 h 578"/>
                    <a:gd name="T24" fmla="*/ 480 w 1777"/>
                    <a:gd name="T25" fmla="*/ 131 h 578"/>
                    <a:gd name="T26" fmla="*/ 518 w 1777"/>
                    <a:gd name="T27" fmla="*/ 109 h 578"/>
                    <a:gd name="T28" fmla="*/ 523 w 1777"/>
                    <a:gd name="T29" fmla="*/ 82 h 578"/>
                    <a:gd name="T30" fmla="*/ 583 w 1777"/>
                    <a:gd name="T31" fmla="*/ 38 h 578"/>
                    <a:gd name="T32" fmla="*/ 681 w 1777"/>
                    <a:gd name="T33" fmla="*/ 6 h 578"/>
                    <a:gd name="T34" fmla="*/ 818 w 1777"/>
                    <a:gd name="T35" fmla="*/ 33 h 578"/>
                    <a:gd name="T36" fmla="*/ 812 w 1777"/>
                    <a:gd name="T37" fmla="*/ 66 h 578"/>
                    <a:gd name="T38" fmla="*/ 943 w 1777"/>
                    <a:gd name="T39" fmla="*/ 77 h 578"/>
                    <a:gd name="T40" fmla="*/ 1030 w 1777"/>
                    <a:gd name="T41" fmla="*/ 93 h 578"/>
                    <a:gd name="T42" fmla="*/ 1145 w 1777"/>
                    <a:gd name="T43" fmla="*/ 104 h 578"/>
                    <a:gd name="T44" fmla="*/ 1243 w 1777"/>
                    <a:gd name="T45" fmla="*/ 88 h 578"/>
                    <a:gd name="T46" fmla="*/ 1396 w 1777"/>
                    <a:gd name="T47" fmla="*/ 120 h 578"/>
                    <a:gd name="T48" fmla="*/ 1516 w 1777"/>
                    <a:gd name="T49" fmla="*/ 137 h 578"/>
                    <a:gd name="T50" fmla="*/ 1636 w 1777"/>
                    <a:gd name="T51" fmla="*/ 142 h 578"/>
                    <a:gd name="T52" fmla="*/ 1739 w 1777"/>
                    <a:gd name="T53" fmla="*/ 251 h 578"/>
                    <a:gd name="T54" fmla="*/ 1674 w 1777"/>
                    <a:gd name="T55" fmla="*/ 284 h 578"/>
                    <a:gd name="T56" fmla="*/ 1685 w 1777"/>
                    <a:gd name="T57" fmla="*/ 317 h 578"/>
                    <a:gd name="T58" fmla="*/ 1728 w 1777"/>
                    <a:gd name="T59" fmla="*/ 393 h 578"/>
                    <a:gd name="T60" fmla="*/ 1641 w 1777"/>
                    <a:gd name="T61" fmla="*/ 366 h 578"/>
                    <a:gd name="T62" fmla="*/ 1619 w 1777"/>
                    <a:gd name="T63" fmla="*/ 278 h 578"/>
                    <a:gd name="T64" fmla="*/ 1581 w 1777"/>
                    <a:gd name="T65" fmla="*/ 268 h 578"/>
                    <a:gd name="T66" fmla="*/ 1548 w 1777"/>
                    <a:gd name="T67" fmla="*/ 289 h 578"/>
                    <a:gd name="T68" fmla="*/ 1466 w 1777"/>
                    <a:gd name="T69" fmla="*/ 289 h 578"/>
                    <a:gd name="T70" fmla="*/ 1396 w 1777"/>
                    <a:gd name="T71" fmla="*/ 333 h 578"/>
                    <a:gd name="T72" fmla="*/ 1439 w 1777"/>
                    <a:gd name="T73" fmla="*/ 377 h 578"/>
                    <a:gd name="T74" fmla="*/ 1510 w 1777"/>
                    <a:gd name="T75" fmla="*/ 415 h 578"/>
                    <a:gd name="T76" fmla="*/ 1521 w 1777"/>
                    <a:gd name="T77" fmla="*/ 551 h 578"/>
                    <a:gd name="T78" fmla="*/ 1472 w 1777"/>
                    <a:gd name="T79" fmla="*/ 524 h 578"/>
                    <a:gd name="T80" fmla="*/ 1450 w 1777"/>
                    <a:gd name="T81" fmla="*/ 475 h 578"/>
                    <a:gd name="T82" fmla="*/ 1352 w 1777"/>
                    <a:gd name="T83" fmla="*/ 437 h 578"/>
                    <a:gd name="T84" fmla="*/ 1232 w 1777"/>
                    <a:gd name="T85" fmla="*/ 388 h 578"/>
                    <a:gd name="T86" fmla="*/ 1210 w 1777"/>
                    <a:gd name="T87" fmla="*/ 442 h 578"/>
                    <a:gd name="T88" fmla="*/ 1085 w 1777"/>
                    <a:gd name="T89" fmla="*/ 437 h 578"/>
                    <a:gd name="T90" fmla="*/ 959 w 1777"/>
                    <a:gd name="T91" fmla="*/ 409 h 578"/>
                    <a:gd name="T92" fmla="*/ 883 w 1777"/>
                    <a:gd name="T93" fmla="*/ 431 h 578"/>
                    <a:gd name="T94" fmla="*/ 801 w 1777"/>
                    <a:gd name="T95" fmla="*/ 437 h 578"/>
                    <a:gd name="T96" fmla="*/ 660 w 1777"/>
                    <a:gd name="T97" fmla="*/ 377 h 578"/>
                    <a:gd name="T98" fmla="*/ 578 w 1777"/>
                    <a:gd name="T99" fmla="*/ 355 h 578"/>
                    <a:gd name="T100" fmla="*/ 463 w 1777"/>
                    <a:gd name="T101" fmla="*/ 382 h 578"/>
                    <a:gd name="T102" fmla="*/ 469 w 1777"/>
                    <a:gd name="T103" fmla="*/ 426 h 578"/>
                    <a:gd name="T104" fmla="*/ 365 w 1777"/>
                    <a:gd name="T105" fmla="*/ 415 h 578"/>
                    <a:gd name="T106" fmla="*/ 305 w 1777"/>
                    <a:gd name="T107" fmla="*/ 448 h 578"/>
                    <a:gd name="T108" fmla="*/ 343 w 1777"/>
                    <a:gd name="T109" fmla="*/ 508 h 578"/>
                    <a:gd name="T110" fmla="*/ 360 w 1777"/>
                    <a:gd name="T111" fmla="*/ 578 h 578"/>
                    <a:gd name="T112" fmla="*/ 251 w 1777"/>
                    <a:gd name="T113" fmla="*/ 546 h 578"/>
                    <a:gd name="T114" fmla="*/ 207 w 1777"/>
                    <a:gd name="T115" fmla="*/ 497 h 578"/>
                    <a:gd name="T116" fmla="*/ 191 w 1777"/>
                    <a:gd name="T117" fmla="*/ 442 h 578"/>
                    <a:gd name="T118" fmla="*/ 98 w 1777"/>
                    <a:gd name="T119" fmla="*/ 404 h 578"/>
                    <a:gd name="T120" fmla="*/ 60 w 1777"/>
                    <a:gd name="T121" fmla="*/ 344 h 578"/>
                    <a:gd name="T122" fmla="*/ 49 w 1777"/>
                    <a:gd name="T123" fmla="*/ 278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77" h="578">
                      <a:moveTo>
                        <a:pt x="22" y="273"/>
                      </a:moveTo>
                      <a:lnTo>
                        <a:pt x="33" y="268"/>
                      </a:lnTo>
                      <a:lnTo>
                        <a:pt x="33" y="262"/>
                      </a:lnTo>
                      <a:lnTo>
                        <a:pt x="38" y="262"/>
                      </a:lnTo>
                      <a:lnTo>
                        <a:pt x="38" y="257"/>
                      </a:lnTo>
                      <a:lnTo>
                        <a:pt x="43" y="257"/>
                      </a:lnTo>
                      <a:lnTo>
                        <a:pt x="43" y="251"/>
                      </a:lnTo>
                      <a:lnTo>
                        <a:pt x="49" y="251"/>
                      </a:lnTo>
                      <a:lnTo>
                        <a:pt x="49" y="246"/>
                      </a:lnTo>
                      <a:lnTo>
                        <a:pt x="54" y="240"/>
                      </a:lnTo>
                      <a:lnTo>
                        <a:pt x="60" y="240"/>
                      </a:lnTo>
                      <a:lnTo>
                        <a:pt x="60" y="235"/>
                      </a:lnTo>
                      <a:lnTo>
                        <a:pt x="54" y="229"/>
                      </a:lnTo>
                      <a:lnTo>
                        <a:pt x="49" y="229"/>
                      </a:lnTo>
                      <a:lnTo>
                        <a:pt x="43" y="229"/>
                      </a:lnTo>
                      <a:lnTo>
                        <a:pt x="38" y="224"/>
                      </a:lnTo>
                      <a:lnTo>
                        <a:pt x="43" y="218"/>
                      </a:lnTo>
                      <a:lnTo>
                        <a:pt x="43" y="213"/>
                      </a:lnTo>
                      <a:lnTo>
                        <a:pt x="33" y="213"/>
                      </a:lnTo>
                      <a:lnTo>
                        <a:pt x="38" y="208"/>
                      </a:lnTo>
                      <a:lnTo>
                        <a:pt x="33" y="208"/>
                      </a:lnTo>
                      <a:lnTo>
                        <a:pt x="27" y="202"/>
                      </a:lnTo>
                      <a:lnTo>
                        <a:pt x="33" y="202"/>
                      </a:lnTo>
                      <a:lnTo>
                        <a:pt x="27" y="197"/>
                      </a:lnTo>
                      <a:lnTo>
                        <a:pt x="27" y="191"/>
                      </a:lnTo>
                      <a:lnTo>
                        <a:pt x="33" y="191"/>
                      </a:lnTo>
                      <a:lnTo>
                        <a:pt x="27" y="186"/>
                      </a:lnTo>
                      <a:lnTo>
                        <a:pt x="22" y="180"/>
                      </a:lnTo>
                      <a:lnTo>
                        <a:pt x="16" y="175"/>
                      </a:lnTo>
                      <a:lnTo>
                        <a:pt x="16" y="169"/>
                      </a:lnTo>
                      <a:lnTo>
                        <a:pt x="16" y="164"/>
                      </a:lnTo>
                      <a:lnTo>
                        <a:pt x="22" y="164"/>
                      </a:lnTo>
                      <a:lnTo>
                        <a:pt x="22" y="158"/>
                      </a:lnTo>
                      <a:lnTo>
                        <a:pt x="16" y="158"/>
                      </a:lnTo>
                      <a:lnTo>
                        <a:pt x="11" y="153"/>
                      </a:lnTo>
                      <a:lnTo>
                        <a:pt x="5" y="153"/>
                      </a:lnTo>
                      <a:lnTo>
                        <a:pt x="0" y="148"/>
                      </a:lnTo>
                      <a:lnTo>
                        <a:pt x="5" y="142"/>
                      </a:lnTo>
                      <a:lnTo>
                        <a:pt x="0" y="142"/>
                      </a:lnTo>
                      <a:lnTo>
                        <a:pt x="5" y="137"/>
                      </a:lnTo>
                      <a:lnTo>
                        <a:pt x="11" y="137"/>
                      </a:lnTo>
                      <a:lnTo>
                        <a:pt x="16" y="131"/>
                      </a:lnTo>
                      <a:lnTo>
                        <a:pt x="22" y="131"/>
                      </a:lnTo>
                      <a:lnTo>
                        <a:pt x="22" y="126"/>
                      </a:lnTo>
                      <a:lnTo>
                        <a:pt x="33" y="131"/>
                      </a:lnTo>
                      <a:lnTo>
                        <a:pt x="38" y="126"/>
                      </a:lnTo>
                      <a:lnTo>
                        <a:pt x="43" y="126"/>
                      </a:lnTo>
                      <a:lnTo>
                        <a:pt x="49" y="126"/>
                      </a:lnTo>
                      <a:lnTo>
                        <a:pt x="43" y="131"/>
                      </a:lnTo>
                      <a:lnTo>
                        <a:pt x="38" y="131"/>
                      </a:lnTo>
                      <a:lnTo>
                        <a:pt x="43" y="131"/>
                      </a:lnTo>
                      <a:lnTo>
                        <a:pt x="54" y="131"/>
                      </a:lnTo>
                      <a:lnTo>
                        <a:pt x="54" y="137"/>
                      </a:lnTo>
                      <a:lnTo>
                        <a:pt x="60" y="131"/>
                      </a:lnTo>
                      <a:lnTo>
                        <a:pt x="65" y="137"/>
                      </a:lnTo>
                      <a:lnTo>
                        <a:pt x="71" y="137"/>
                      </a:lnTo>
                      <a:lnTo>
                        <a:pt x="76" y="137"/>
                      </a:lnTo>
                      <a:lnTo>
                        <a:pt x="87" y="137"/>
                      </a:lnTo>
                      <a:lnTo>
                        <a:pt x="87" y="142"/>
                      </a:lnTo>
                      <a:lnTo>
                        <a:pt x="98" y="142"/>
                      </a:lnTo>
                      <a:lnTo>
                        <a:pt x="103" y="142"/>
                      </a:lnTo>
                      <a:lnTo>
                        <a:pt x="109" y="148"/>
                      </a:lnTo>
                      <a:lnTo>
                        <a:pt x="114" y="148"/>
                      </a:lnTo>
                      <a:lnTo>
                        <a:pt x="120" y="153"/>
                      </a:lnTo>
                      <a:lnTo>
                        <a:pt x="125" y="153"/>
                      </a:lnTo>
                      <a:lnTo>
                        <a:pt x="136" y="158"/>
                      </a:lnTo>
                      <a:lnTo>
                        <a:pt x="142" y="158"/>
                      </a:lnTo>
                      <a:lnTo>
                        <a:pt x="142" y="164"/>
                      </a:lnTo>
                      <a:lnTo>
                        <a:pt x="147" y="169"/>
                      </a:lnTo>
                      <a:lnTo>
                        <a:pt x="152" y="169"/>
                      </a:lnTo>
                      <a:lnTo>
                        <a:pt x="147" y="175"/>
                      </a:lnTo>
                      <a:lnTo>
                        <a:pt x="147" y="180"/>
                      </a:lnTo>
                      <a:lnTo>
                        <a:pt x="142" y="180"/>
                      </a:lnTo>
                      <a:lnTo>
                        <a:pt x="147" y="180"/>
                      </a:lnTo>
                      <a:lnTo>
                        <a:pt x="136" y="180"/>
                      </a:lnTo>
                      <a:lnTo>
                        <a:pt x="131" y="186"/>
                      </a:lnTo>
                      <a:lnTo>
                        <a:pt x="125" y="186"/>
                      </a:lnTo>
                      <a:lnTo>
                        <a:pt x="114" y="186"/>
                      </a:lnTo>
                      <a:lnTo>
                        <a:pt x="109" y="180"/>
                      </a:lnTo>
                      <a:lnTo>
                        <a:pt x="103" y="180"/>
                      </a:lnTo>
                      <a:lnTo>
                        <a:pt x="98" y="180"/>
                      </a:lnTo>
                      <a:lnTo>
                        <a:pt x="93" y="180"/>
                      </a:lnTo>
                      <a:lnTo>
                        <a:pt x="87" y="180"/>
                      </a:lnTo>
                      <a:lnTo>
                        <a:pt x="82" y="175"/>
                      </a:lnTo>
                      <a:lnTo>
                        <a:pt x="76" y="180"/>
                      </a:lnTo>
                      <a:lnTo>
                        <a:pt x="76" y="175"/>
                      </a:lnTo>
                      <a:lnTo>
                        <a:pt x="65" y="175"/>
                      </a:lnTo>
                      <a:lnTo>
                        <a:pt x="60" y="175"/>
                      </a:lnTo>
                      <a:lnTo>
                        <a:pt x="60" y="169"/>
                      </a:lnTo>
                      <a:lnTo>
                        <a:pt x="49" y="169"/>
                      </a:lnTo>
                      <a:lnTo>
                        <a:pt x="54" y="169"/>
                      </a:lnTo>
                      <a:lnTo>
                        <a:pt x="54" y="175"/>
                      </a:lnTo>
                      <a:lnTo>
                        <a:pt x="60" y="175"/>
                      </a:lnTo>
                      <a:lnTo>
                        <a:pt x="54" y="175"/>
                      </a:lnTo>
                      <a:lnTo>
                        <a:pt x="65" y="175"/>
                      </a:lnTo>
                      <a:lnTo>
                        <a:pt x="60" y="175"/>
                      </a:lnTo>
                      <a:lnTo>
                        <a:pt x="65" y="180"/>
                      </a:lnTo>
                      <a:lnTo>
                        <a:pt x="76" y="186"/>
                      </a:lnTo>
                      <a:lnTo>
                        <a:pt x="82" y="186"/>
                      </a:lnTo>
                      <a:lnTo>
                        <a:pt x="82" y="191"/>
                      </a:lnTo>
                      <a:lnTo>
                        <a:pt x="82" y="197"/>
                      </a:lnTo>
                      <a:lnTo>
                        <a:pt x="87" y="202"/>
                      </a:lnTo>
                      <a:lnTo>
                        <a:pt x="87" y="208"/>
                      </a:lnTo>
                      <a:lnTo>
                        <a:pt x="98" y="213"/>
                      </a:lnTo>
                      <a:lnTo>
                        <a:pt x="109" y="218"/>
                      </a:lnTo>
                      <a:lnTo>
                        <a:pt x="114" y="218"/>
                      </a:lnTo>
                      <a:lnTo>
                        <a:pt x="120" y="218"/>
                      </a:lnTo>
                      <a:lnTo>
                        <a:pt x="120" y="224"/>
                      </a:lnTo>
                      <a:lnTo>
                        <a:pt x="131" y="218"/>
                      </a:lnTo>
                      <a:lnTo>
                        <a:pt x="125" y="213"/>
                      </a:lnTo>
                      <a:lnTo>
                        <a:pt x="120" y="213"/>
                      </a:lnTo>
                      <a:lnTo>
                        <a:pt x="114" y="213"/>
                      </a:lnTo>
                      <a:lnTo>
                        <a:pt x="109" y="208"/>
                      </a:lnTo>
                      <a:lnTo>
                        <a:pt x="103" y="202"/>
                      </a:lnTo>
                      <a:lnTo>
                        <a:pt x="109" y="202"/>
                      </a:lnTo>
                      <a:lnTo>
                        <a:pt x="120" y="202"/>
                      </a:lnTo>
                      <a:lnTo>
                        <a:pt x="125" y="208"/>
                      </a:lnTo>
                      <a:lnTo>
                        <a:pt x="131" y="208"/>
                      </a:lnTo>
                      <a:lnTo>
                        <a:pt x="136" y="208"/>
                      </a:lnTo>
                      <a:lnTo>
                        <a:pt x="142" y="208"/>
                      </a:lnTo>
                      <a:lnTo>
                        <a:pt x="147" y="208"/>
                      </a:lnTo>
                      <a:lnTo>
                        <a:pt x="152" y="208"/>
                      </a:lnTo>
                      <a:lnTo>
                        <a:pt x="152" y="202"/>
                      </a:lnTo>
                      <a:lnTo>
                        <a:pt x="147" y="202"/>
                      </a:lnTo>
                      <a:lnTo>
                        <a:pt x="142" y="197"/>
                      </a:lnTo>
                      <a:lnTo>
                        <a:pt x="142" y="191"/>
                      </a:lnTo>
                      <a:lnTo>
                        <a:pt x="147" y="191"/>
                      </a:lnTo>
                      <a:lnTo>
                        <a:pt x="147" y="186"/>
                      </a:lnTo>
                      <a:lnTo>
                        <a:pt x="152" y="186"/>
                      </a:lnTo>
                      <a:lnTo>
                        <a:pt x="158" y="186"/>
                      </a:lnTo>
                      <a:lnTo>
                        <a:pt x="158" y="180"/>
                      </a:lnTo>
                      <a:lnTo>
                        <a:pt x="163" y="180"/>
                      </a:lnTo>
                      <a:lnTo>
                        <a:pt x="169" y="180"/>
                      </a:lnTo>
                      <a:lnTo>
                        <a:pt x="174" y="180"/>
                      </a:lnTo>
                      <a:lnTo>
                        <a:pt x="174" y="186"/>
                      </a:lnTo>
                      <a:lnTo>
                        <a:pt x="180" y="186"/>
                      </a:lnTo>
                      <a:lnTo>
                        <a:pt x="185" y="191"/>
                      </a:lnTo>
                      <a:lnTo>
                        <a:pt x="185" y="186"/>
                      </a:lnTo>
                      <a:lnTo>
                        <a:pt x="185" y="180"/>
                      </a:lnTo>
                      <a:lnTo>
                        <a:pt x="185" y="175"/>
                      </a:lnTo>
                      <a:lnTo>
                        <a:pt x="180" y="169"/>
                      </a:lnTo>
                      <a:lnTo>
                        <a:pt x="174" y="169"/>
                      </a:lnTo>
                      <a:lnTo>
                        <a:pt x="174" y="164"/>
                      </a:lnTo>
                      <a:lnTo>
                        <a:pt x="174" y="158"/>
                      </a:lnTo>
                      <a:lnTo>
                        <a:pt x="174" y="153"/>
                      </a:lnTo>
                      <a:lnTo>
                        <a:pt x="174" y="148"/>
                      </a:lnTo>
                      <a:lnTo>
                        <a:pt x="163" y="142"/>
                      </a:lnTo>
                      <a:lnTo>
                        <a:pt x="169" y="148"/>
                      </a:lnTo>
                      <a:lnTo>
                        <a:pt x="174" y="148"/>
                      </a:lnTo>
                      <a:lnTo>
                        <a:pt x="185" y="148"/>
                      </a:lnTo>
                      <a:lnTo>
                        <a:pt x="191" y="148"/>
                      </a:lnTo>
                      <a:lnTo>
                        <a:pt x="196" y="148"/>
                      </a:lnTo>
                      <a:lnTo>
                        <a:pt x="202" y="153"/>
                      </a:lnTo>
                      <a:lnTo>
                        <a:pt x="202" y="158"/>
                      </a:lnTo>
                      <a:lnTo>
                        <a:pt x="191" y="158"/>
                      </a:lnTo>
                      <a:lnTo>
                        <a:pt x="185" y="164"/>
                      </a:lnTo>
                      <a:lnTo>
                        <a:pt x="196" y="169"/>
                      </a:lnTo>
                      <a:lnTo>
                        <a:pt x="202" y="175"/>
                      </a:lnTo>
                      <a:lnTo>
                        <a:pt x="207" y="175"/>
                      </a:lnTo>
                      <a:lnTo>
                        <a:pt x="218" y="169"/>
                      </a:lnTo>
                      <a:lnTo>
                        <a:pt x="218" y="175"/>
                      </a:lnTo>
                      <a:lnTo>
                        <a:pt x="218" y="169"/>
                      </a:lnTo>
                      <a:lnTo>
                        <a:pt x="218" y="164"/>
                      </a:lnTo>
                      <a:lnTo>
                        <a:pt x="229" y="158"/>
                      </a:lnTo>
                      <a:lnTo>
                        <a:pt x="223" y="158"/>
                      </a:lnTo>
                      <a:lnTo>
                        <a:pt x="229" y="158"/>
                      </a:lnTo>
                      <a:lnTo>
                        <a:pt x="234" y="153"/>
                      </a:lnTo>
                      <a:lnTo>
                        <a:pt x="240" y="153"/>
                      </a:lnTo>
                      <a:lnTo>
                        <a:pt x="245" y="148"/>
                      </a:lnTo>
                      <a:lnTo>
                        <a:pt x="256" y="148"/>
                      </a:lnTo>
                      <a:lnTo>
                        <a:pt x="262" y="148"/>
                      </a:lnTo>
                      <a:lnTo>
                        <a:pt x="272" y="142"/>
                      </a:lnTo>
                      <a:lnTo>
                        <a:pt x="278" y="142"/>
                      </a:lnTo>
                      <a:lnTo>
                        <a:pt x="283" y="142"/>
                      </a:lnTo>
                      <a:lnTo>
                        <a:pt x="272" y="142"/>
                      </a:lnTo>
                      <a:lnTo>
                        <a:pt x="278" y="142"/>
                      </a:lnTo>
                      <a:lnTo>
                        <a:pt x="278" y="148"/>
                      </a:lnTo>
                      <a:lnTo>
                        <a:pt x="272" y="153"/>
                      </a:lnTo>
                      <a:lnTo>
                        <a:pt x="283" y="153"/>
                      </a:lnTo>
                      <a:lnTo>
                        <a:pt x="283" y="148"/>
                      </a:lnTo>
                      <a:lnTo>
                        <a:pt x="283" y="153"/>
                      </a:lnTo>
                      <a:lnTo>
                        <a:pt x="289" y="153"/>
                      </a:lnTo>
                      <a:lnTo>
                        <a:pt x="289" y="148"/>
                      </a:lnTo>
                      <a:lnTo>
                        <a:pt x="294" y="148"/>
                      </a:lnTo>
                      <a:lnTo>
                        <a:pt x="300" y="142"/>
                      </a:lnTo>
                      <a:lnTo>
                        <a:pt x="305" y="148"/>
                      </a:lnTo>
                      <a:lnTo>
                        <a:pt x="311" y="148"/>
                      </a:lnTo>
                      <a:lnTo>
                        <a:pt x="316" y="148"/>
                      </a:lnTo>
                      <a:lnTo>
                        <a:pt x="311" y="142"/>
                      </a:lnTo>
                      <a:lnTo>
                        <a:pt x="322" y="142"/>
                      </a:lnTo>
                      <a:lnTo>
                        <a:pt x="327" y="142"/>
                      </a:lnTo>
                      <a:lnTo>
                        <a:pt x="332" y="137"/>
                      </a:lnTo>
                      <a:lnTo>
                        <a:pt x="338" y="142"/>
                      </a:lnTo>
                      <a:lnTo>
                        <a:pt x="338" y="148"/>
                      </a:lnTo>
                      <a:lnTo>
                        <a:pt x="343" y="148"/>
                      </a:lnTo>
                      <a:lnTo>
                        <a:pt x="343" y="142"/>
                      </a:lnTo>
                      <a:lnTo>
                        <a:pt x="349" y="142"/>
                      </a:lnTo>
                      <a:lnTo>
                        <a:pt x="354" y="142"/>
                      </a:lnTo>
                      <a:lnTo>
                        <a:pt x="349" y="137"/>
                      </a:lnTo>
                      <a:lnTo>
                        <a:pt x="343" y="137"/>
                      </a:lnTo>
                      <a:lnTo>
                        <a:pt x="338" y="131"/>
                      </a:lnTo>
                      <a:lnTo>
                        <a:pt x="343" y="131"/>
                      </a:lnTo>
                      <a:lnTo>
                        <a:pt x="343" y="126"/>
                      </a:lnTo>
                      <a:lnTo>
                        <a:pt x="349" y="126"/>
                      </a:lnTo>
                      <a:lnTo>
                        <a:pt x="360" y="126"/>
                      </a:lnTo>
                      <a:lnTo>
                        <a:pt x="365" y="126"/>
                      </a:lnTo>
                      <a:lnTo>
                        <a:pt x="381" y="131"/>
                      </a:lnTo>
                      <a:lnTo>
                        <a:pt x="392" y="137"/>
                      </a:lnTo>
                      <a:lnTo>
                        <a:pt x="398" y="137"/>
                      </a:lnTo>
                      <a:lnTo>
                        <a:pt x="409" y="137"/>
                      </a:lnTo>
                      <a:lnTo>
                        <a:pt x="414" y="142"/>
                      </a:lnTo>
                      <a:lnTo>
                        <a:pt x="420" y="142"/>
                      </a:lnTo>
                      <a:lnTo>
                        <a:pt x="431" y="148"/>
                      </a:lnTo>
                      <a:lnTo>
                        <a:pt x="436" y="148"/>
                      </a:lnTo>
                      <a:lnTo>
                        <a:pt x="436" y="153"/>
                      </a:lnTo>
                      <a:lnTo>
                        <a:pt x="441" y="153"/>
                      </a:lnTo>
                      <a:lnTo>
                        <a:pt x="441" y="148"/>
                      </a:lnTo>
                      <a:lnTo>
                        <a:pt x="441" y="142"/>
                      </a:lnTo>
                      <a:lnTo>
                        <a:pt x="431" y="137"/>
                      </a:lnTo>
                      <a:lnTo>
                        <a:pt x="425" y="137"/>
                      </a:lnTo>
                      <a:lnTo>
                        <a:pt x="425" y="131"/>
                      </a:lnTo>
                      <a:lnTo>
                        <a:pt x="414" y="131"/>
                      </a:lnTo>
                      <a:lnTo>
                        <a:pt x="409" y="126"/>
                      </a:lnTo>
                      <a:lnTo>
                        <a:pt x="409" y="131"/>
                      </a:lnTo>
                      <a:lnTo>
                        <a:pt x="409" y="126"/>
                      </a:lnTo>
                      <a:lnTo>
                        <a:pt x="414" y="120"/>
                      </a:lnTo>
                      <a:lnTo>
                        <a:pt x="409" y="120"/>
                      </a:lnTo>
                      <a:lnTo>
                        <a:pt x="409" y="115"/>
                      </a:lnTo>
                      <a:lnTo>
                        <a:pt x="403" y="109"/>
                      </a:lnTo>
                      <a:lnTo>
                        <a:pt x="398" y="109"/>
                      </a:lnTo>
                      <a:lnTo>
                        <a:pt x="398" y="104"/>
                      </a:lnTo>
                      <a:lnTo>
                        <a:pt x="403" y="98"/>
                      </a:lnTo>
                      <a:lnTo>
                        <a:pt x="409" y="98"/>
                      </a:lnTo>
                      <a:lnTo>
                        <a:pt x="409" y="93"/>
                      </a:lnTo>
                      <a:lnTo>
                        <a:pt x="403" y="88"/>
                      </a:lnTo>
                      <a:lnTo>
                        <a:pt x="403" y="82"/>
                      </a:lnTo>
                      <a:lnTo>
                        <a:pt x="409" y="77"/>
                      </a:lnTo>
                      <a:lnTo>
                        <a:pt x="414" y="77"/>
                      </a:lnTo>
                      <a:lnTo>
                        <a:pt x="420" y="77"/>
                      </a:lnTo>
                      <a:lnTo>
                        <a:pt x="431" y="77"/>
                      </a:lnTo>
                      <a:lnTo>
                        <a:pt x="436" y="77"/>
                      </a:lnTo>
                      <a:lnTo>
                        <a:pt x="441" y="82"/>
                      </a:lnTo>
                      <a:lnTo>
                        <a:pt x="447" y="82"/>
                      </a:lnTo>
                      <a:lnTo>
                        <a:pt x="441" y="82"/>
                      </a:lnTo>
                      <a:lnTo>
                        <a:pt x="447" y="88"/>
                      </a:lnTo>
                      <a:lnTo>
                        <a:pt x="447" y="93"/>
                      </a:lnTo>
                      <a:lnTo>
                        <a:pt x="447" y="98"/>
                      </a:lnTo>
                      <a:lnTo>
                        <a:pt x="447" y="104"/>
                      </a:lnTo>
                      <a:lnTo>
                        <a:pt x="458" y="104"/>
                      </a:lnTo>
                      <a:lnTo>
                        <a:pt x="463" y="109"/>
                      </a:lnTo>
                      <a:lnTo>
                        <a:pt x="463" y="115"/>
                      </a:lnTo>
                      <a:lnTo>
                        <a:pt x="463" y="120"/>
                      </a:lnTo>
                      <a:lnTo>
                        <a:pt x="463" y="126"/>
                      </a:lnTo>
                      <a:lnTo>
                        <a:pt x="469" y="126"/>
                      </a:lnTo>
                      <a:lnTo>
                        <a:pt x="469" y="131"/>
                      </a:lnTo>
                      <a:lnTo>
                        <a:pt x="474" y="131"/>
                      </a:lnTo>
                      <a:lnTo>
                        <a:pt x="469" y="131"/>
                      </a:lnTo>
                      <a:lnTo>
                        <a:pt x="474" y="137"/>
                      </a:lnTo>
                      <a:lnTo>
                        <a:pt x="480" y="142"/>
                      </a:lnTo>
                      <a:lnTo>
                        <a:pt x="491" y="148"/>
                      </a:lnTo>
                      <a:lnTo>
                        <a:pt x="491" y="153"/>
                      </a:lnTo>
                      <a:lnTo>
                        <a:pt x="496" y="158"/>
                      </a:lnTo>
                      <a:lnTo>
                        <a:pt x="491" y="164"/>
                      </a:lnTo>
                      <a:lnTo>
                        <a:pt x="485" y="164"/>
                      </a:lnTo>
                      <a:lnTo>
                        <a:pt x="491" y="169"/>
                      </a:lnTo>
                      <a:lnTo>
                        <a:pt x="485" y="175"/>
                      </a:lnTo>
                      <a:lnTo>
                        <a:pt x="480" y="169"/>
                      </a:lnTo>
                      <a:lnTo>
                        <a:pt x="485" y="175"/>
                      </a:lnTo>
                      <a:lnTo>
                        <a:pt x="480" y="175"/>
                      </a:lnTo>
                      <a:lnTo>
                        <a:pt x="474" y="175"/>
                      </a:lnTo>
                      <a:lnTo>
                        <a:pt x="469" y="175"/>
                      </a:lnTo>
                      <a:lnTo>
                        <a:pt x="458" y="175"/>
                      </a:lnTo>
                      <a:lnTo>
                        <a:pt x="463" y="180"/>
                      </a:lnTo>
                      <a:lnTo>
                        <a:pt x="469" y="180"/>
                      </a:lnTo>
                      <a:lnTo>
                        <a:pt x="474" y="180"/>
                      </a:lnTo>
                      <a:lnTo>
                        <a:pt x="485" y="180"/>
                      </a:lnTo>
                      <a:lnTo>
                        <a:pt x="491" y="180"/>
                      </a:lnTo>
                      <a:lnTo>
                        <a:pt x="496" y="186"/>
                      </a:lnTo>
                      <a:lnTo>
                        <a:pt x="496" y="180"/>
                      </a:lnTo>
                      <a:lnTo>
                        <a:pt x="496" y="175"/>
                      </a:lnTo>
                      <a:lnTo>
                        <a:pt x="501" y="175"/>
                      </a:lnTo>
                      <a:lnTo>
                        <a:pt x="507" y="175"/>
                      </a:lnTo>
                      <a:lnTo>
                        <a:pt x="507" y="169"/>
                      </a:lnTo>
                      <a:lnTo>
                        <a:pt x="507" y="164"/>
                      </a:lnTo>
                      <a:lnTo>
                        <a:pt x="512" y="158"/>
                      </a:lnTo>
                      <a:lnTo>
                        <a:pt x="507" y="153"/>
                      </a:lnTo>
                      <a:lnTo>
                        <a:pt x="501" y="148"/>
                      </a:lnTo>
                      <a:lnTo>
                        <a:pt x="501" y="142"/>
                      </a:lnTo>
                      <a:lnTo>
                        <a:pt x="507" y="142"/>
                      </a:lnTo>
                      <a:lnTo>
                        <a:pt x="512" y="137"/>
                      </a:lnTo>
                      <a:lnTo>
                        <a:pt x="518" y="137"/>
                      </a:lnTo>
                      <a:lnTo>
                        <a:pt x="523" y="137"/>
                      </a:lnTo>
                      <a:lnTo>
                        <a:pt x="512" y="137"/>
                      </a:lnTo>
                      <a:lnTo>
                        <a:pt x="501" y="137"/>
                      </a:lnTo>
                      <a:lnTo>
                        <a:pt x="496" y="137"/>
                      </a:lnTo>
                      <a:lnTo>
                        <a:pt x="491" y="137"/>
                      </a:lnTo>
                      <a:lnTo>
                        <a:pt x="485" y="137"/>
                      </a:lnTo>
                      <a:lnTo>
                        <a:pt x="485" y="131"/>
                      </a:lnTo>
                      <a:lnTo>
                        <a:pt x="480" y="131"/>
                      </a:lnTo>
                      <a:lnTo>
                        <a:pt x="480" y="126"/>
                      </a:lnTo>
                      <a:lnTo>
                        <a:pt x="480" y="120"/>
                      </a:lnTo>
                      <a:lnTo>
                        <a:pt x="480" y="115"/>
                      </a:lnTo>
                      <a:lnTo>
                        <a:pt x="474" y="109"/>
                      </a:lnTo>
                      <a:lnTo>
                        <a:pt x="469" y="104"/>
                      </a:lnTo>
                      <a:lnTo>
                        <a:pt x="458" y="98"/>
                      </a:lnTo>
                      <a:lnTo>
                        <a:pt x="458" y="93"/>
                      </a:lnTo>
                      <a:lnTo>
                        <a:pt x="463" y="93"/>
                      </a:lnTo>
                      <a:lnTo>
                        <a:pt x="469" y="93"/>
                      </a:lnTo>
                      <a:lnTo>
                        <a:pt x="469" y="88"/>
                      </a:lnTo>
                      <a:lnTo>
                        <a:pt x="469" y="82"/>
                      </a:lnTo>
                      <a:lnTo>
                        <a:pt x="463" y="77"/>
                      </a:lnTo>
                      <a:lnTo>
                        <a:pt x="469" y="82"/>
                      </a:lnTo>
                      <a:lnTo>
                        <a:pt x="474" y="82"/>
                      </a:lnTo>
                      <a:lnTo>
                        <a:pt x="480" y="88"/>
                      </a:lnTo>
                      <a:lnTo>
                        <a:pt x="474" y="88"/>
                      </a:lnTo>
                      <a:lnTo>
                        <a:pt x="474" y="93"/>
                      </a:lnTo>
                      <a:lnTo>
                        <a:pt x="485" y="98"/>
                      </a:lnTo>
                      <a:lnTo>
                        <a:pt x="485" y="104"/>
                      </a:lnTo>
                      <a:lnTo>
                        <a:pt x="491" y="104"/>
                      </a:lnTo>
                      <a:lnTo>
                        <a:pt x="507" y="104"/>
                      </a:lnTo>
                      <a:lnTo>
                        <a:pt x="512" y="104"/>
                      </a:lnTo>
                      <a:lnTo>
                        <a:pt x="518" y="109"/>
                      </a:lnTo>
                      <a:lnTo>
                        <a:pt x="512" y="104"/>
                      </a:lnTo>
                      <a:lnTo>
                        <a:pt x="501" y="104"/>
                      </a:lnTo>
                      <a:lnTo>
                        <a:pt x="496" y="98"/>
                      </a:lnTo>
                      <a:lnTo>
                        <a:pt x="491" y="98"/>
                      </a:lnTo>
                      <a:lnTo>
                        <a:pt x="485" y="93"/>
                      </a:lnTo>
                      <a:lnTo>
                        <a:pt x="491" y="93"/>
                      </a:lnTo>
                      <a:lnTo>
                        <a:pt x="501" y="93"/>
                      </a:lnTo>
                      <a:lnTo>
                        <a:pt x="507" y="93"/>
                      </a:lnTo>
                      <a:lnTo>
                        <a:pt x="496" y="88"/>
                      </a:lnTo>
                      <a:lnTo>
                        <a:pt x="501" y="88"/>
                      </a:lnTo>
                      <a:lnTo>
                        <a:pt x="507" y="88"/>
                      </a:lnTo>
                      <a:lnTo>
                        <a:pt x="518" y="88"/>
                      </a:lnTo>
                      <a:lnTo>
                        <a:pt x="523" y="88"/>
                      </a:lnTo>
                      <a:lnTo>
                        <a:pt x="529" y="88"/>
                      </a:lnTo>
                      <a:lnTo>
                        <a:pt x="540" y="93"/>
                      </a:lnTo>
                      <a:lnTo>
                        <a:pt x="545" y="98"/>
                      </a:lnTo>
                      <a:lnTo>
                        <a:pt x="556" y="93"/>
                      </a:lnTo>
                      <a:lnTo>
                        <a:pt x="561" y="98"/>
                      </a:lnTo>
                      <a:lnTo>
                        <a:pt x="556" y="93"/>
                      </a:lnTo>
                      <a:lnTo>
                        <a:pt x="545" y="88"/>
                      </a:lnTo>
                      <a:lnTo>
                        <a:pt x="534" y="88"/>
                      </a:lnTo>
                      <a:lnTo>
                        <a:pt x="529" y="82"/>
                      </a:lnTo>
                      <a:lnTo>
                        <a:pt x="523" y="82"/>
                      </a:lnTo>
                      <a:lnTo>
                        <a:pt x="523" y="77"/>
                      </a:lnTo>
                      <a:lnTo>
                        <a:pt x="518" y="71"/>
                      </a:lnTo>
                      <a:lnTo>
                        <a:pt x="512" y="66"/>
                      </a:lnTo>
                      <a:lnTo>
                        <a:pt x="518" y="66"/>
                      </a:lnTo>
                      <a:lnTo>
                        <a:pt x="523" y="66"/>
                      </a:lnTo>
                      <a:lnTo>
                        <a:pt x="534" y="66"/>
                      </a:lnTo>
                      <a:lnTo>
                        <a:pt x="545" y="66"/>
                      </a:lnTo>
                      <a:lnTo>
                        <a:pt x="556" y="66"/>
                      </a:lnTo>
                      <a:lnTo>
                        <a:pt x="561" y="66"/>
                      </a:lnTo>
                      <a:lnTo>
                        <a:pt x="567" y="60"/>
                      </a:lnTo>
                      <a:lnTo>
                        <a:pt x="578" y="60"/>
                      </a:lnTo>
                      <a:lnTo>
                        <a:pt x="572" y="55"/>
                      </a:lnTo>
                      <a:lnTo>
                        <a:pt x="561" y="55"/>
                      </a:lnTo>
                      <a:lnTo>
                        <a:pt x="567" y="49"/>
                      </a:lnTo>
                      <a:lnTo>
                        <a:pt x="556" y="44"/>
                      </a:lnTo>
                      <a:lnTo>
                        <a:pt x="561" y="49"/>
                      </a:lnTo>
                      <a:lnTo>
                        <a:pt x="567" y="49"/>
                      </a:lnTo>
                      <a:lnTo>
                        <a:pt x="567" y="44"/>
                      </a:lnTo>
                      <a:lnTo>
                        <a:pt x="561" y="44"/>
                      </a:lnTo>
                      <a:lnTo>
                        <a:pt x="572" y="44"/>
                      </a:lnTo>
                      <a:lnTo>
                        <a:pt x="578" y="38"/>
                      </a:lnTo>
                      <a:lnTo>
                        <a:pt x="578" y="33"/>
                      </a:lnTo>
                      <a:lnTo>
                        <a:pt x="583" y="38"/>
                      </a:lnTo>
                      <a:lnTo>
                        <a:pt x="589" y="33"/>
                      </a:lnTo>
                      <a:lnTo>
                        <a:pt x="594" y="33"/>
                      </a:lnTo>
                      <a:lnTo>
                        <a:pt x="600" y="33"/>
                      </a:lnTo>
                      <a:lnTo>
                        <a:pt x="605" y="33"/>
                      </a:lnTo>
                      <a:lnTo>
                        <a:pt x="616" y="28"/>
                      </a:lnTo>
                      <a:lnTo>
                        <a:pt x="610" y="28"/>
                      </a:lnTo>
                      <a:lnTo>
                        <a:pt x="616" y="28"/>
                      </a:lnTo>
                      <a:lnTo>
                        <a:pt x="621" y="28"/>
                      </a:lnTo>
                      <a:lnTo>
                        <a:pt x="632" y="28"/>
                      </a:lnTo>
                      <a:lnTo>
                        <a:pt x="643" y="28"/>
                      </a:lnTo>
                      <a:lnTo>
                        <a:pt x="638" y="33"/>
                      </a:lnTo>
                      <a:lnTo>
                        <a:pt x="643" y="28"/>
                      </a:lnTo>
                      <a:lnTo>
                        <a:pt x="654" y="28"/>
                      </a:lnTo>
                      <a:lnTo>
                        <a:pt x="660" y="28"/>
                      </a:lnTo>
                      <a:lnTo>
                        <a:pt x="665" y="22"/>
                      </a:lnTo>
                      <a:lnTo>
                        <a:pt x="670" y="28"/>
                      </a:lnTo>
                      <a:lnTo>
                        <a:pt x="660" y="22"/>
                      </a:lnTo>
                      <a:lnTo>
                        <a:pt x="665" y="22"/>
                      </a:lnTo>
                      <a:lnTo>
                        <a:pt x="676" y="22"/>
                      </a:lnTo>
                      <a:lnTo>
                        <a:pt x="681" y="17"/>
                      </a:lnTo>
                      <a:lnTo>
                        <a:pt x="676" y="17"/>
                      </a:lnTo>
                      <a:lnTo>
                        <a:pt x="676" y="11"/>
                      </a:lnTo>
                      <a:lnTo>
                        <a:pt x="681" y="6"/>
                      </a:lnTo>
                      <a:lnTo>
                        <a:pt x="687" y="0"/>
                      </a:lnTo>
                      <a:lnTo>
                        <a:pt x="698" y="0"/>
                      </a:lnTo>
                      <a:lnTo>
                        <a:pt x="709" y="6"/>
                      </a:lnTo>
                      <a:lnTo>
                        <a:pt x="714" y="6"/>
                      </a:lnTo>
                      <a:lnTo>
                        <a:pt x="720" y="6"/>
                      </a:lnTo>
                      <a:lnTo>
                        <a:pt x="714" y="11"/>
                      </a:lnTo>
                      <a:lnTo>
                        <a:pt x="709" y="11"/>
                      </a:lnTo>
                      <a:lnTo>
                        <a:pt x="720" y="11"/>
                      </a:lnTo>
                      <a:lnTo>
                        <a:pt x="730" y="11"/>
                      </a:lnTo>
                      <a:lnTo>
                        <a:pt x="741" y="11"/>
                      </a:lnTo>
                      <a:lnTo>
                        <a:pt x="736" y="17"/>
                      </a:lnTo>
                      <a:lnTo>
                        <a:pt x="736" y="22"/>
                      </a:lnTo>
                      <a:lnTo>
                        <a:pt x="747" y="22"/>
                      </a:lnTo>
                      <a:lnTo>
                        <a:pt x="747" y="17"/>
                      </a:lnTo>
                      <a:lnTo>
                        <a:pt x="763" y="17"/>
                      </a:lnTo>
                      <a:lnTo>
                        <a:pt x="769" y="17"/>
                      </a:lnTo>
                      <a:lnTo>
                        <a:pt x="780" y="17"/>
                      </a:lnTo>
                      <a:lnTo>
                        <a:pt x="790" y="22"/>
                      </a:lnTo>
                      <a:lnTo>
                        <a:pt x="801" y="22"/>
                      </a:lnTo>
                      <a:lnTo>
                        <a:pt x="807" y="28"/>
                      </a:lnTo>
                      <a:lnTo>
                        <a:pt x="807" y="22"/>
                      </a:lnTo>
                      <a:lnTo>
                        <a:pt x="818" y="28"/>
                      </a:lnTo>
                      <a:lnTo>
                        <a:pt x="818" y="33"/>
                      </a:lnTo>
                      <a:lnTo>
                        <a:pt x="823" y="38"/>
                      </a:lnTo>
                      <a:lnTo>
                        <a:pt x="823" y="44"/>
                      </a:lnTo>
                      <a:lnTo>
                        <a:pt x="818" y="44"/>
                      </a:lnTo>
                      <a:lnTo>
                        <a:pt x="818" y="49"/>
                      </a:lnTo>
                      <a:lnTo>
                        <a:pt x="812" y="49"/>
                      </a:lnTo>
                      <a:lnTo>
                        <a:pt x="807" y="49"/>
                      </a:lnTo>
                      <a:lnTo>
                        <a:pt x="801" y="55"/>
                      </a:lnTo>
                      <a:lnTo>
                        <a:pt x="796" y="60"/>
                      </a:lnTo>
                      <a:lnTo>
                        <a:pt x="796" y="66"/>
                      </a:lnTo>
                      <a:lnTo>
                        <a:pt x="785" y="66"/>
                      </a:lnTo>
                      <a:lnTo>
                        <a:pt x="785" y="71"/>
                      </a:lnTo>
                      <a:lnTo>
                        <a:pt x="780" y="71"/>
                      </a:lnTo>
                      <a:lnTo>
                        <a:pt x="780" y="77"/>
                      </a:lnTo>
                      <a:lnTo>
                        <a:pt x="780" y="82"/>
                      </a:lnTo>
                      <a:lnTo>
                        <a:pt x="785" y="77"/>
                      </a:lnTo>
                      <a:lnTo>
                        <a:pt x="780" y="71"/>
                      </a:lnTo>
                      <a:lnTo>
                        <a:pt x="785" y="71"/>
                      </a:lnTo>
                      <a:lnTo>
                        <a:pt x="796" y="71"/>
                      </a:lnTo>
                      <a:lnTo>
                        <a:pt x="801" y="71"/>
                      </a:lnTo>
                      <a:lnTo>
                        <a:pt x="807" y="71"/>
                      </a:lnTo>
                      <a:lnTo>
                        <a:pt x="807" y="66"/>
                      </a:lnTo>
                      <a:lnTo>
                        <a:pt x="812" y="71"/>
                      </a:lnTo>
                      <a:lnTo>
                        <a:pt x="812" y="66"/>
                      </a:lnTo>
                      <a:lnTo>
                        <a:pt x="823" y="66"/>
                      </a:lnTo>
                      <a:lnTo>
                        <a:pt x="818" y="66"/>
                      </a:lnTo>
                      <a:lnTo>
                        <a:pt x="807" y="66"/>
                      </a:lnTo>
                      <a:lnTo>
                        <a:pt x="812" y="60"/>
                      </a:lnTo>
                      <a:lnTo>
                        <a:pt x="823" y="60"/>
                      </a:lnTo>
                      <a:lnTo>
                        <a:pt x="834" y="66"/>
                      </a:lnTo>
                      <a:lnTo>
                        <a:pt x="834" y="60"/>
                      </a:lnTo>
                      <a:lnTo>
                        <a:pt x="839" y="60"/>
                      </a:lnTo>
                      <a:lnTo>
                        <a:pt x="850" y="66"/>
                      </a:lnTo>
                      <a:lnTo>
                        <a:pt x="856" y="71"/>
                      </a:lnTo>
                      <a:lnTo>
                        <a:pt x="850" y="66"/>
                      </a:lnTo>
                      <a:lnTo>
                        <a:pt x="856" y="66"/>
                      </a:lnTo>
                      <a:lnTo>
                        <a:pt x="861" y="66"/>
                      </a:lnTo>
                      <a:lnTo>
                        <a:pt x="867" y="66"/>
                      </a:lnTo>
                      <a:lnTo>
                        <a:pt x="878" y="66"/>
                      </a:lnTo>
                      <a:lnTo>
                        <a:pt x="889" y="66"/>
                      </a:lnTo>
                      <a:lnTo>
                        <a:pt x="905" y="66"/>
                      </a:lnTo>
                      <a:lnTo>
                        <a:pt x="905" y="71"/>
                      </a:lnTo>
                      <a:lnTo>
                        <a:pt x="916" y="77"/>
                      </a:lnTo>
                      <a:lnTo>
                        <a:pt x="921" y="77"/>
                      </a:lnTo>
                      <a:lnTo>
                        <a:pt x="927" y="77"/>
                      </a:lnTo>
                      <a:lnTo>
                        <a:pt x="938" y="77"/>
                      </a:lnTo>
                      <a:lnTo>
                        <a:pt x="943" y="77"/>
                      </a:lnTo>
                      <a:lnTo>
                        <a:pt x="954" y="77"/>
                      </a:lnTo>
                      <a:lnTo>
                        <a:pt x="949" y="77"/>
                      </a:lnTo>
                      <a:lnTo>
                        <a:pt x="959" y="77"/>
                      </a:lnTo>
                      <a:lnTo>
                        <a:pt x="959" y="71"/>
                      </a:lnTo>
                      <a:lnTo>
                        <a:pt x="954" y="71"/>
                      </a:lnTo>
                      <a:lnTo>
                        <a:pt x="949" y="66"/>
                      </a:lnTo>
                      <a:lnTo>
                        <a:pt x="954" y="60"/>
                      </a:lnTo>
                      <a:lnTo>
                        <a:pt x="965" y="66"/>
                      </a:lnTo>
                      <a:lnTo>
                        <a:pt x="970" y="66"/>
                      </a:lnTo>
                      <a:lnTo>
                        <a:pt x="981" y="66"/>
                      </a:lnTo>
                      <a:lnTo>
                        <a:pt x="987" y="71"/>
                      </a:lnTo>
                      <a:lnTo>
                        <a:pt x="987" y="66"/>
                      </a:lnTo>
                      <a:lnTo>
                        <a:pt x="992" y="71"/>
                      </a:lnTo>
                      <a:lnTo>
                        <a:pt x="998" y="66"/>
                      </a:lnTo>
                      <a:lnTo>
                        <a:pt x="1003" y="71"/>
                      </a:lnTo>
                      <a:lnTo>
                        <a:pt x="1008" y="71"/>
                      </a:lnTo>
                      <a:lnTo>
                        <a:pt x="1014" y="71"/>
                      </a:lnTo>
                      <a:lnTo>
                        <a:pt x="1025" y="77"/>
                      </a:lnTo>
                      <a:lnTo>
                        <a:pt x="1030" y="82"/>
                      </a:lnTo>
                      <a:lnTo>
                        <a:pt x="1025" y="82"/>
                      </a:lnTo>
                      <a:lnTo>
                        <a:pt x="1030" y="82"/>
                      </a:lnTo>
                      <a:lnTo>
                        <a:pt x="1036" y="88"/>
                      </a:lnTo>
                      <a:lnTo>
                        <a:pt x="1030" y="93"/>
                      </a:lnTo>
                      <a:lnTo>
                        <a:pt x="1036" y="93"/>
                      </a:lnTo>
                      <a:lnTo>
                        <a:pt x="1030" y="93"/>
                      </a:lnTo>
                      <a:lnTo>
                        <a:pt x="1036" y="98"/>
                      </a:lnTo>
                      <a:lnTo>
                        <a:pt x="1036" y="93"/>
                      </a:lnTo>
                      <a:lnTo>
                        <a:pt x="1047" y="98"/>
                      </a:lnTo>
                      <a:lnTo>
                        <a:pt x="1041" y="98"/>
                      </a:lnTo>
                      <a:lnTo>
                        <a:pt x="1052" y="104"/>
                      </a:lnTo>
                      <a:lnTo>
                        <a:pt x="1063" y="104"/>
                      </a:lnTo>
                      <a:lnTo>
                        <a:pt x="1063" y="109"/>
                      </a:lnTo>
                      <a:lnTo>
                        <a:pt x="1068" y="109"/>
                      </a:lnTo>
                      <a:lnTo>
                        <a:pt x="1079" y="109"/>
                      </a:lnTo>
                      <a:lnTo>
                        <a:pt x="1079" y="104"/>
                      </a:lnTo>
                      <a:lnTo>
                        <a:pt x="1074" y="98"/>
                      </a:lnTo>
                      <a:lnTo>
                        <a:pt x="1074" y="93"/>
                      </a:lnTo>
                      <a:lnTo>
                        <a:pt x="1079" y="93"/>
                      </a:lnTo>
                      <a:lnTo>
                        <a:pt x="1085" y="98"/>
                      </a:lnTo>
                      <a:lnTo>
                        <a:pt x="1096" y="98"/>
                      </a:lnTo>
                      <a:lnTo>
                        <a:pt x="1101" y="104"/>
                      </a:lnTo>
                      <a:lnTo>
                        <a:pt x="1107" y="98"/>
                      </a:lnTo>
                      <a:lnTo>
                        <a:pt x="1112" y="98"/>
                      </a:lnTo>
                      <a:lnTo>
                        <a:pt x="1123" y="98"/>
                      </a:lnTo>
                      <a:lnTo>
                        <a:pt x="1134" y="104"/>
                      </a:lnTo>
                      <a:lnTo>
                        <a:pt x="1145" y="104"/>
                      </a:lnTo>
                      <a:lnTo>
                        <a:pt x="1139" y="104"/>
                      </a:lnTo>
                      <a:lnTo>
                        <a:pt x="1134" y="98"/>
                      </a:lnTo>
                      <a:lnTo>
                        <a:pt x="1145" y="98"/>
                      </a:lnTo>
                      <a:lnTo>
                        <a:pt x="1150" y="98"/>
                      </a:lnTo>
                      <a:lnTo>
                        <a:pt x="1156" y="98"/>
                      </a:lnTo>
                      <a:lnTo>
                        <a:pt x="1150" y="98"/>
                      </a:lnTo>
                      <a:lnTo>
                        <a:pt x="1150" y="93"/>
                      </a:lnTo>
                      <a:lnTo>
                        <a:pt x="1145" y="93"/>
                      </a:lnTo>
                      <a:lnTo>
                        <a:pt x="1150" y="88"/>
                      </a:lnTo>
                      <a:lnTo>
                        <a:pt x="1134" y="88"/>
                      </a:lnTo>
                      <a:lnTo>
                        <a:pt x="1134" y="82"/>
                      </a:lnTo>
                      <a:lnTo>
                        <a:pt x="1139" y="82"/>
                      </a:lnTo>
                      <a:lnTo>
                        <a:pt x="1150" y="82"/>
                      </a:lnTo>
                      <a:lnTo>
                        <a:pt x="1139" y="77"/>
                      </a:lnTo>
                      <a:lnTo>
                        <a:pt x="1145" y="77"/>
                      </a:lnTo>
                      <a:lnTo>
                        <a:pt x="1156" y="82"/>
                      </a:lnTo>
                      <a:lnTo>
                        <a:pt x="1172" y="82"/>
                      </a:lnTo>
                      <a:lnTo>
                        <a:pt x="1178" y="82"/>
                      </a:lnTo>
                      <a:lnTo>
                        <a:pt x="1199" y="82"/>
                      </a:lnTo>
                      <a:lnTo>
                        <a:pt x="1216" y="88"/>
                      </a:lnTo>
                      <a:lnTo>
                        <a:pt x="1221" y="88"/>
                      </a:lnTo>
                      <a:lnTo>
                        <a:pt x="1232" y="88"/>
                      </a:lnTo>
                      <a:lnTo>
                        <a:pt x="1243" y="88"/>
                      </a:lnTo>
                      <a:lnTo>
                        <a:pt x="1254" y="93"/>
                      </a:lnTo>
                      <a:lnTo>
                        <a:pt x="1248" y="93"/>
                      </a:lnTo>
                      <a:lnTo>
                        <a:pt x="1248" y="98"/>
                      </a:lnTo>
                      <a:lnTo>
                        <a:pt x="1259" y="98"/>
                      </a:lnTo>
                      <a:lnTo>
                        <a:pt x="1270" y="98"/>
                      </a:lnTo>
                      <a:lnTo>
                        <a:pt x="1276" y="98"/>
                      </a:lnTo>
                      <a:lnTo>
                        <a:pt x="1276" y="104"/>
                      </a:lnTo>
                      <a:lnTo>
                        <a:pt x="1281" y="104"/>
                      </a:lnTo>
                      <a:lnTo>
                        <a:pt x="1287" y="104"/>
                      </a:lnTo>
                      <a:lnTo>
                        <a:pt x="1297" y="109"/>
                      </a:lnTo>
                      <a:lnTo>
                        <a:pt x="1308" y="109"/>
                      </a:lnTo>
                      <a:lnTo>
                        <a:pt x="1314" y="109"/>
                      </a:lnTo>
                      <a:lnTo>
                        <a:pt x="1319" y="109"/>
                      </a:lnTo>
                      <a:lnTo>
                        <a:pt x="1325" y="109"/>
                      </a:lnTo>
                      <a:lnTo>
                        <a:pt x="1330" y="104"/>
                      </a:lnTo>
                      <a:lnTo>
                        <a:pt x="1336" y="104"/>
                      </a:lnTo>
                      <a:lnTo>
                        <a:pt x="1341" y="104"/>
                      </a:lnTo>
                      <a:lnTo>
                        <a:pt x="1347" y="104"/>
                      </a:lnTo>
                      <a:lnTo>
                        <a:pt x="1363" y="109"/>
                      </a:lnTo>
                      <a:lnTo>
                        <a:pt x="1374" y="109"/>
                      </a:lnTo>
                      <a:lnTo>
                        <a:pt x="1379" y="115"/>
                      </a:lnTo>
                      <a:lnTo>
                        <a:pt x="1390" y="115"/>
                      </a:lnTo>
                      <a:lnTo>
                        <a:pt x="1396" y="120"/>
                      </a:lnTo>
                      <a:lnTo>
                        <a:pt x="1396" y="126"/>
                      </a:lnTo>
                      <a:lnTo>
                        <a:pt x="1407" y="126"/>
                      </a:lnTo>
                      <a:lnTo>
                        <a:pt x="1417" y="131"/>
                      </a:lnTo>
                      <a:lnTo>
                        <a:pt x="1423" y="137"/>
                      </a:lnTo>
                      <a:lnTo>
                        <a:pt x="1428" y="137"/>
                      </a:lnTo>
                      <a:lnTo>
                        <a:pt x="1423" y="131"/>
                      </a:lnTo>
                      <a:lnTo>
                        <a:pt x="1428" y="131"/>
                      </a:lnTo>
                      <a:lnTo>
                        <a:pt x="1428" y="126"/>
                      </a:lnTo>
                      <a:lnTo>
                        <a:pt x="1434" y="131"/>
                      </a:lnTo>
                      <a:lnTo>
                        <a:pt x="1445" y="131"/>
                      </a:lnTo>
                      <a:lnTo>
                        <a:pt x="1445" y="126"/>
                      </a:lnTo>
                      <a:lnTo>
                        <a:pt x="1456" y="131"/>
                      </a:lnTo>
                      <a:lnTo>
                        <a:pt x="1461" y="131"/>
                      </a:lnTo>
                      <a:lnTo>
                        <a:pt x="1466" y="131"/>
                      </a:lnTo>
                      <a:lnTo>
                        <a:pt x="1477" y="131"/>
                      </a:lnTo>
                      <a:lnTo>
                        <a:pt x="1483" y="131"/>
                      </a:lnTo>
                      <a:lnTo>
                        <a:pt x="1483" y="126"/>
                      </a:lnTo>
                      <a:lnTo>
                        <a:pt x="1488" y="126"/>
                      </a:lnTo>
                      <a:lnTo>
                        <a:pt x="1494" y="131"/>
                      </a:lnTo>
                      <a:lnTo>
                        <a:pt x="1499" y="137"/>
                      </a:lnTo>
                      <a:lnTo>
                        <a:pt x="1505" y="137"/>
                      </a:lnTo>
                      <a:lnTo>
                        <a:pt x="1510" y="137"/>
                      </a:lnTo>
                      <a:lnTo>
                        <a:pt x="1516" y="137"/>
                      </a:lnTo>
                      <a:lnTo>
                        <a:pt x="1526" y="142"/>
                      </a:lnTo>
                      <a:lnTo>
                        <a:pt x="1532" y="142"/>
                      </a:lnTo>
                      <a:lnTo>
                        <a:pt x="1537" y="137"/>
                      </a:lnTo>
                      <a:lnTo>
                        <a:pt x="1532" y="137"/>
                      </a:lnTo>
                      <a:lnTo>
                        <a:pt x="1521" y="131"/>
                      </a:lnTo>
                      <a:lnTo>
                        <a:pt x="1516" y="131"/>
                      </a:lnTo>
                      <a:lnTo>
                        <a:pt x="1516" y="126"/>
                      </a:lnTo>
                      <a:lnTo>
                        <a:pt x="1510" y="120"/>
                      </a:lnTo>
                      <a:lnTo>
                        <a:pt x="1505" y="120"/>
                      </a:lnTo>
                      <a:lnTo>
                        <a:pt x="1510" y="120"/>
                      </a:lnTo>
                      <a:lnTo>
                        <a:pt x="1516" y="120"/>
                      </a:lnTo>
                      <a:lnTo>
                        <a:pt x="1526" y="126"/>
                      </a:lnTo>
                      <a:lnTo>
                        <a:pt x="1532" y="126"/>
                      </a:lnTo>
                      <a:lnTo>
                        <a:pt x="1543" y="126"/>
                      </a:lnTo>
                      <a:lnTo>
                        <a:pt x="1548" y="126"/>
                      </a:lnTo>
                      <a:lnTo>
                        <a:pt x="1559" y="126"/>
                      </a:lnTo>
                      <a:lnTo>
                        <a:pt x="1570" y="126"/>
                      </a:lnTo>
                      <a:lnTo>
                        <a:pt x="1581" y="126"/>
                      </a:lnTo>
                      <a:lnTo>
                        <a:pt x="1592" y="131"/>
                      </a:lnTo>
                      <a:lnTo>
                        <a:pt x="1603" y="131"/>
                      </a:lnTo>
                      <a:lnTo>
                        <a:pt x="1608" y="131"/>
                      </a:lnTo>
                      <a:lnTo>
                        <a:pt x="1619" y="137"/>
                      </a:lnTo>
                      <a:lnTo>
                        <a:pt x="1636" y="142"/>
                      </a:lnTo>
                      <a:lnTo>
                        <a:pt x="1723" y="202"/>
                      </a:lnTo>
                      <a:lnTo>
                        <a:pt x="1723" y="208"/>
                      </a:lnTo>
                      <a:lnTo>
                        <a:pt x="1717" y="208"/>
                      </a:lnTo>
                      <a:lnTo>
                        <a:pt x="1712" y="208"/>
                      </a:lnTo>
                      <a:lnTo>
                        <a:pt x="1706" y="208"/>
                      </a:lnTo>
                      <a:lnTo>
                        <a:pt x="1706" y="213"/>
                      </a:lnTo>
                      <a:lnTo>
                        <a:pt x="1717" y="213"/>
                      </a:lnTo>
                      <a:lnTo>
                        <a:pt x="1723" y="213"/>
                      </a:lnTo>
                      <a:lnTo>
                        <a:pt x="1734" y="218"/>
                      </a:lnTo>
                      <a:lnTo>
                        <a:pt x="1745" y="229"/>
                      </a:lnTo>
                      <a:lnTo>
                        <a:pt x="1755" y="229"/>
                      </a:lnTo>
                      <a:lnTo>
                        <a:pt x="1761" y="235"/>
                      </a:lnTo>
                      <a:lnTo>
                        <a:pt x="1766" y="235"/>
                      </a:lnTo>
                      <a:lnTo>
                        <a:pt x="1772" y="240"/>
                      </a:lnTo>
                      <a:lnTo>
                        <a:pt x="1772" y="246"/>
                      </a:lnTo>
                      <a:lnTo>
                        <a:pt x="1777" y="246"/>
                      </a:lnTo>
                      <a:lnTo>
                        <a:pt x="1772" y="246"/>
                      </a:lnTo>
                      <a:lnTo>
                        <a:pt x="1755" y="240"/>
                      </a:lnTo>
                      <a:lnTo>
                        <a:pt x="1750" y="240"/>
                      </a:lnTo>
                      <a:lnTo>
                        <a:pt x="1745" y="240"/>
                      </a:lnTo>
                      <a:lnTo>
                        <a:pt x="1745" y="246"/>
                      </a:lnTo>
                      <a:lnTo>
                        <a:pt x="1739" y="246"/>
                      </a:lnTo>
                      <a:lnTo>
                        <a:pt x="1739" y="251"/>
                      </a:lnTo>
                      <a:lnTo>
                        <a:pt x="1734" y="251"/>
                      </a:lnTo>
                      <a:lnTo>
                        <a:pt x="1728" y="251"/>
                      </a:lnTo>
                      <a:lnTo>
                        <a:pt x="1728" y="257"/>
                      </a:lnTo>
                      <a:lnTo>
                        <a:pt x="1723" y="257"/>
                      </a:lnTo>
                      <a:lnTo>
                        <a:pt x="1728" y="262"/>
                      </a:lnTo>
                      <a:lnTo>
                        <a:pt x="1723" y="262"/>
                      </a:lnTo>
                      <a:lnTo>
                        <a:pt x="1728" y="262"/>
                      </a:lnTo>
                      <a:lnTo>
                        <a:pt x="1723" y="262"/>
                      </a:lnTo>
                      <a:lnTo>
                        <a:pt x="1723" y="268"/>
                      </a:lnTo>
                      <a:lnTo>
                        <a:pt x="1723" y="273"/>
                      </a:lnTo>
                      <a:lnTo>
                        <a:pt x="1717" y="273"/>
                      </a:lnTo>
                      <a:lnTo>
                        <a:pt x="1717" y="278"/>
                      </a:lnTo>
                      <a:lnTo>
                        <a:pt x="1723" y="284"/>
                      </a:lnTo>
                      <a:lnTo>
                        <a:pt x="1717" y="278"/>
                      </a:lnTo>
                      <a:lnTo>
                        <a:pt x="1706" y="273"/>
                      </a:lnTo>
                      <a:lnTo>
                        <a:pt x="1701" y="273"/>
                      </a:lnTo>
                      <a:lnTo>
                        <a:pt x="1690" y="273"/>
                      </a:lnTo>
                      <a:lnTo>
                        <a:pt x="1685" y="273"/>
                      </a:lnTo>
                      <a:lnTo>
                        <a:pt x="1679" y="273"/>
                      </a:lnTo>
                      <a:lnTo>
                        <a:pt x="1679" y="278"/>
                      </a:lnTo>
                      <a:lnTo>
                        <a:pt x="1674" y="278"/>
                      </a:lnTo>
                      <a:lnTo>
                        <a:pt x="1679" y="284"/>
                      </a:lnTo>
                      <a:lnTo>
                        <a:pt x="1674" y="284"/>
                      </a:lnTo>
                      <a:lnTo>
                        <a:pt x="1668" y="278"/>
                      </a:lnTo>
                      <a:lnTo>
                        <a:pt x="1663" y="278"/>
                      </a:lnTo>
                      <a:lnTo>
                        <a:pt x="1663" y="273"/>
                      </a:lnTo>
                      <a:lnTo>
                        <a:pt x="1663" y="278"/>
                      </a:lnTo>
                      <a:lnTo>
                        <a:pt x="1657" y="278"/>
                      </a:lnTo>
                      <a:lnTo>
                        <a:pt x="1663" y="284"/>
                      </a:lnTo>
                      <a:lnTo>
                        <a:pt x="1657" y="284"/>
                      </a:lnTo>
                      <a:lnTo>
                        <a:pt x="1652" y="278"/>
                      </a:lnTo>
                      <a:lnTo>
                        <a:pt x="1652" y="284"/>
                      </a:lnTo>
                      <a:lnTo>
                        <a:pt x="1641" y="284"/>
                      </a:lnTo>
                      <a:lnTo>
                        <a:pt x="1646" y="289"/>
                      </a:lnTo>
                      <a:lnTo>
                        <a:pt x="1652" y="295"/>
                      </a:lnTo>
                      <a:lnTo>
                        <a:pt x="1657" y="295"/>
                      </a:lnTo>
                      <a:lnTo>
                        <a:pt x="1652" y="295"/>
                      </a:lnTo>
                      <a:lnTo>
                        <a:pt x="1657" y="300"/>
                      </a:lnTo>
                      <a:lnTo>
                        <a:pt x="1652" y="300"/>
                      </a:lnTo>
                      <a:lnTo>
                        <a:pt x="1652" y="306"/>
                      </a:lnTo>
                      <a:lnTo>
                        <a:pt x="1657" y="306"/>
                      </a:lnTo>
                      <a:lnTo>
                        <a:pt x="1657" y="311"/>
                      </a:lnTo>
                      <a:lnTo>
                        <a:pt x="1663" y="317"/>
                      </a:lnTo>
                      <a:lnTo>
                        <a:pt x="1668" y="317"/>
                      </a:lnTo>
                      <a:lnTo>
                        <a:pt x="1679" y="317"/>
                      </a:lnTo>
                      <a:lnTo>
                        <a:pt x="1685" y="317"/>
                      </a:lnTo>
                      <a:lnTo>
                        <a:pt x="1685" y="322"/>
                      </a:lnTo>
                      <a:lnTo>
                        <a:pt x="1690" y="328"/>
                      </a:lnTo>
                      <a:lnTo>
                        <a:pt x="1695" y="333"/>
                      </a:lnTo>
                      <a:lnTo>
                        <a:pt x="1701" y="333"/>
                      </a:lnTo>
                      <a:lnTo>
                        <a:pt x="1701" y="338"/>
                      </a:lnTo>
                      <a:lnTo>
                        <a:pt x="1712" y="338"/>
                      </a:lnTo>
                      <a:lnTo>
                        <a:pt x="1712" y="344"/>
                      </a:lnTo>
                      <a:lnTo>
                        <a:pt x="1701" y="344"/>
                      </a:lnTo>
                      <a:lnTo>
                        <a:pt x="1695" y="344"/>
                      </a:lnTo>
                      <a:lnTo>
                        <a:pt x="1701" y="344"/>
                      </a:lnTo>
                      <a:lnTo>
                        <a:pt x="1701" y="349"/>
                      </a:lnTo>
                      <a:lnTo>
                        <a:pt x="1706" y="355"/>
                      </a:lnTo>
                      <a:lnTo>
                        <a:pt x="1712" y="360"/>
                      </a:lnTo>
                      <a:lnTo>
                        <a:pt x="1723" y="366"/>
                      </a:lnTo>
                      <a:lnTo>
                        <a:pt x="1723" y="371"/>
                      </a:lnTo>
                      <a:lnTo>
                        <a:pt x="1712" y="366"/>
                      </a:lnTo>
                      <a:lnTo>
                        <a:pt x="1712" y="371"/>
                      </a:lnTo>
                      <a:lnTo>
                        <a:pt x="1706" y="371"/>
                      </a:lnTo>
                      <a:lnTo>
                        <a:pt x="1706" y="377"/>
                      </a:lnTo>
                      <a:lnTo>
                        <a:pt x="1712" y="382"/>
                      </a:lnTo>
                      <a:lnTo>
                        <a:pt x="1717" y="388"/>
                      </a:lnTo>
                      <a:lnTo>
                        <a:pt x="1723" y="388"/>
                      </a:lnTo>
                      <a:lnTo>
                        <a:pt x="1728" y="393"/>
                      </a:lnTo>
                      <a:lnTo>
                        <a:pt x="1723" y="388"/>
                      </a:lnTo>
                      <a:lnTo>
                        <a:pt x="1717" y="388"/>
                      </a:lnTo>
                      <a:lnTo>
                        <a:pt x="1712" y="393"/>
                      </a:lnTo>
                      <a:lnTo>
                        <a:pt x="1706" y="393"/>
                      </a:lnTo>
                      <a:lnTo>
                        <a:pt x="1712" y="393"/>
                      </a:lnTo>
                      <a:lnTo>
                        <a:pt x="1712" y="398"/>
                      </a:lnTo>
                      <a:lnTo>
                        <a:pt x="1723" y="404"/>
                      </a:lnTo>
                      <a:lnTo>
                        <a:pt x="1723" y="409"/>
                      </a:lnTo>
                      <a:lnTo>
                        <a:pt x="1723" y="415"/>
                      </a:lnTo>
                      <a:lnTo>
                        <a:pt x="1723" y="420"/>
                      </a:lnTo>
                      <a:lnTo>
                        <a:pt x="1723" y="426"/>
                      </a:lnTo>
                      <a:lnTo>
                        <a:pt x="1717" y="426"/>
                      </a:lnTo>
                      <a:lnTo>
                        <a:pt x="1712" y="420"/>
                      </a:lnTo>
                      <a:lnTo>
                        <a:pt x="1706" y="415"/>
                      </a:lnTo>
                      <a:lnTo>
                        <a:pt x="1701" y="409"/>
                      </a:lnTo>
                      <a:lnTo>
                        <a:pt x="1690" y="404"/>
                      </a:lnTo>
                      <a:lnTo>
                        <a:pt x="1685" y="398"/>
                      </a:lnTo>
                      <a:lnTo>
                        <a:pt x="1679" y="393"/>
                      </a:lnTo>
                      <a:lnTo>
                        <a:pt x="1674" y="388"/>
                      </a:lnTo>
                      <a:lnTo>
                        <a:pt x="1663" y="382"/>
                      </a:lnTo>
                      <a:lnTo>
                        <a:pt x="1657" y="377"/>
                      </a:lnTo>
                      <a:lnTo>
                        <a:pt x="1646" y="371"/>
                      </a:lnTo>
                      <a:lnTo>
                        <a:pt x="1641" y="366"/>
                      </a:lnTo>
                      <a:lnTo>
                        <a:pt x="1630" y="355"/>
                      </a:lnTo>
                      <a:lnTo>
                        <a:pt x="1625" y="349"/>
                      </a:lnTo>
                      <a:lnTo>
                        <a:pt x="1619" y="344"/>
                      </a:lnTo>
                      <a:lnTo>
                        <a:pt x="1614" y="338"/>
                      </a:lnTo>
                      <a:lnTo>
                        <a:pt x="1614" y="333"/>
                      </a:lnTo>
                      <a:lnTo>
                        <a:pt x="1608" y="333"/>
                      </a:lnTo>
                      <a:lnTo>
                        <a:pt x="1614" y="333"/>
                      </a:lnTo>
                      <a:lnTo>
                        <a:pt x="1608" y="328"/>
                      </a:lnTo>
                      <a:lnTo>
                        <a:pt x="1614" y="328"/>
                      </a:lnTo>
                      <a:lnTo>
                        <a:pt x="1608" y="322"/>
                      </a:lnTo>
                      <a:lnTo>
                        <a:pt x="1603" y="317"/>
                      </a:lnTo>
                      <a:lnTo>
                        <a:pt x="1608" y="317"/>
                      </a:lnTo>
                      <a:lnTo>
                        <a:pt x="1608" y="311"/>
                      </a:lnTo>
                      <a:lnTo>
                        <a:pt x="1614" y="317"/>
                      </a:lnTo>
                      <a:lnTo>
                        <a:pt x="1614" y="311"/>
                      </a:lnTo>
                      <a:lnTo>
                        <a:pt x="1619" y="306"/>
                      </a:lnTo>
                      <a:lnTo>
                        <a:pt x="1614" y="306"/>
                      </a:lnTo>
                      <a:lnTo>
                        <a:pt x="1619" y="300"/>
                      </a:lnTo>
                      <a:lnTo>
                        <a:pt x="1614" y="295"/>
                      </a:lnTo>
                      <a:lnTo>
                        <a:pt x="1614" y="289"/>
                      </a:lnTo>
                      <a:lnTo>
                        <a:pt x="1619" y="284"/>
                      </a:lnTo>
                      <a:lnTo>
                        <a:pt x="1614" y="284"/>
                      </a:lnTo>
                      <a:lnTo>
                        <a:pt x="1619" y="278"/>
                      </a:lnTo>
                      <a:lnTo>
                        <a:pt x="1614" y="273"/>
                      </a:lnTo>
                      <a:lnTo>
                        <a:pt x="1619" y="273"/>
                      </a:lnTo>
                      <a:lnTo>
                        <a:pt x="1619" y="268"/>
                      </a:lnTo>
                      <a:lnTo>
                        <a:pt x="1625" y="268"/>
                      </a:lnTo>
                      <a:lnTo>
                        <a:pt x="1619" y="268"/>
                      </a:lnTo>
                      <a:lnTo>
                        <a:pt x="1619" y="262"/>
                      </a:lnTo>
                      <a:lnTo>
                        <a:pt x="1614" y="257"/>
                      </a:lnTo>
                      <a:lnTo>
                        <a:pt x="1608" y="251"/>
                      </a:lnTo>
                      <a:lnTo>
                        <a:pt x="1603" y="246"/>
                      </a:lnTo>
                      <a:lnTo>
                        <a:pt x="1608" y="240"/>
                      </a:lnTo>
                      <a:lnTo>
                        <a:pt x="1597" y="240"/>
                      </a:lnTo>
                      <a:lnTo>
                        <a:pt x="1592" y="240"/>
                      </a:lnTo>
                      <a:lnTo>
                        <a:pt x="1586" y="240"/>
                      </a:lnTo>
                      <a:lnTo>
                        <a:pt x="1592" y="246"/>
                      </a:lnTo>
                      <a:lnTo>
                        <a:pt x="1597" y="251"/>
                      </a:lnTo>
                      <a:lnTo>
                        <a:pt x="1603" y="257"/>
                      </a:lnTo>
                      <a:lnTo>
                        <a:pt x="1592" y="257"/>
                      </a:lnTo>
                      <a:lnTo>
                        <a:pt x="1597" y="262"/>
                      </a:lnTo>
                      <a:lnTo>
                        <a:pt x="1592" y="262"/>
                      </a:lnTo>
                      <a:lnTo>
                        <a:pt x="1592" y="268"/>
                      </a:lnTo>
                      <a:lnTo>
                        <a:pt x="1592" y="273"/>
                      </a:lnTo>
                      <a:lnTo>
                        <a:pt x="1586" y="268"/>
                      </a:lnTo>
                      <a:lnTo>
                        <a:pt x="1581" y="268"/>
                      </a:lnTo>
                      <a:lnTo>
                        <a:pt x="1576" y="268"/>
                      </a:lnTo>
                      <a:lnTo>
                        <a:pt x="1570" y="262"/>
                      </a:lnTo>
                      <a:lnTo>
                        <a:pt x="1570" y="257"/>
                      </a:lnTo>
                      <a:lnTo>
                        <a:pt x="1565" y="251"/>
                      </a:lnTo>
                      <a:lnTo>
                        <a:pt x="1565" y="257"/>
                      </a:lnTo>
                      <a:lnTo>
                        <a:pt x="1559" y="257"/>
                      </a:lnTo>
                      <a:lnTo>
                        <a:pt x="1559" y="251"/>
                      </a:lnTo>
                      <a:lnTo>
                        <a:pt x="1548" y="251"/>
                      </a:lnTo>
                      <a:lnTo>
                        <a:pt x="1543" y="251"/>
                      </a:lnTo>
                      <a:lnTo>
                        <a:pt x="1543" y="257"/>
                      </a:lnTo>
                      <a:lnTo>
                        <a:pt x="1532" y="251"/>
                      </a:lnTo>
                      <a:lnTo>
                        <a:pt x="1532" y="257"/>
                      </a:lnTo>
                      <a:lnTo>
                        <a:pt x="1537" y="262"/>
                      </a:lnTo>
                      <a:lnTo>
                        <a:pt x="1532" y="262"/>
                      </a:lnTo>
                      <a:lnTo>
                        <a:pt x="1532" y="268"/>
                      </a:lnTo>
                      <a:lnTo>
                        <a:pt x="1537" y="273"/>
                      </a:lnTo>
                      <a:lnTo>
                        <a:pt x="1532" y="273"/>
                      </a:lnTo>
                      <a:lnTo>
                        <a:pt x="1532" y="278"/>
                      </a:lnTo>
                      <a:lnTo>
                        <a:pt x="1532" y="284"/>
                      </a:lnTo>
                      <a:lnTo>
                        <a:pt x="1537" y="284"/>
                      </a:lnTo>
                      <a:lnTo>
                        <a:pt x="1532" y="284"/>
                      </a:lnTo>
                      <a:lnTo>
                        <a:pt x="1537" y="289"/>
                      </a:lnTo>
                      <a:lnTo>
                        <a:pt x="1548" y="289"/>
                      </a:lnTo>
                      <a:lnTo>
                        <a:pt x="1554" y="295"/>
                      </a:lnTo>
                      <a:lnTo>
                        <a:pt x="1548" y="295"/>
                      </a:lnTo>
                      <a:lnTo>
                        <a:pt x="1543" y="295"/>
                      </a:lnTo>
                      <a:lnTo>
                        <a:pt x="1532" y="295"/>
                      </a:lnTo>
                      <a:lnTo>
                        <a:pt x="1537" y="295"/>
                      </a:lnTo>
                      <a:lnTo>
                        <a:pt x="1532" y="300"/>
                      </a:lnTo>
                      <a:lnTo>
                        <a:pt x="1526" y="300"/>
                      </a:lnTo>
                      <a:lnTo>
                        <a:pt x="1521" y="300"/>
                      </a:lnTo>
                      <a:lnTo>
                        <a:pt x="1516" y="300"/>
                      </a:lnTo>
                      <a:lnTo>
                        <a:pt x="1510" y="295"/>
                      </a:lnTo>
                      <a:lnTo>
                        <a:pt x="1521" y="295"/>
                      </a:lnTo>
                      <a:lnTo>
                        <a:pt x="1510" y="295"/>
                      </a:lnTo>
                      <a:lnTo>
                        <a:pt x="1505" y="289"/>
                      </a:lnTo>
                      <a:lnTo>
                        <a:pt x="1499" y="289"/>
                      </a:lnTo>
                      <a:lnTo>
                        <a:pt x="1494" y="289"/>
                      </a:lnTo>
                      <a:lnTo>
                        <a:pt x="1488" y="289"/>
                      </a:lnTo>
                      <a:lnTo>
                        <a:pt x="1477" y="284"/>
                      </a:lnTo>
                      <a:lnTo>
                        <a:pt x="1472" y="289"/>
                      </a:lnTo>
                      <a:lnTo>
                        <a:pt x="1477" y="289"/>
                      </a:lnTo>
                      <a:lnTo>
                        <a:pt x="1472" y="289"/>
                      </a:lnTo>
                      <a:lnTo>
                        <a:pt x="1483" y="295"/>
                      </a:lnTo>
                      <a:lnTo>
                        <a:pt x="1477" y="295"/>
                      </a:lnTo>
                      <a:lnTo>
                        <a:pt x="1466" y="289"/>
                      </a:lnTo>
                      <a:lnTo>
                        <a:pt x="1466" y="295"/>
                      </a:lnTo>
                      <a:lnTo>
                        <a:pt x="1461" y="295"/>
                      </a:lnTo>
                      <a:lnTo>
                        <a:pt x="1450" y="289"/>
                      </a:lnTo>
                      <a:lnTo>
                        <a:pt x="1445" y="289"/>
                      </a:lnTo>
                      <a:lnTo>
                        <a:pt x="1450" y="295"/>
                      </a:lnTo>
                      <a:lnTo>
                        <a:pt x="1445" y="295"/>
                      </a:lnTo>
                      <a:lnTo>
                        <a:pt x="1439" y="289"/>
                      </a:lnTo>
                      <a:lnTo>
                        <a:pt x="1434" y="289"/>
                      </a:lnTo>
                      <a:lnTo>
                        <a:pt x="1428" y="289"/>
                      </a:lnTo>
                      <a:lnTo>
                        <a:pt x="1423" y="289"/>
                      </a:lnTo>
                      <a:lnTo>
                        <a:pt x="1417" y="289"/>
                      </a:lnTo>
                      <a:lnTo>
                        <a:pt x="1412" y="295"/>
                      </a:lnTo>
                      <a:lnTo>
                        <a:pt x="1407" y="295"/>
                      </a:lnTo>
                      <a:lnTo>
                        <a:pt x="1401" y="295"/>
                      </a:lnTo>
                      <a:lnTo>
                        <a:pt x="1401" y="300"/>
                      </a:lnTo>
                      <a:lnTo>
                        <a:pt x="1401" y="306"/>
                      </a:lnTo>
                      <a:lnTo>
                        <a:pt x="1396" y="311"/>
                      </a:lnTo>
                      <a:lnTo>
                        <a:pt x="1401" y="311"/>
                      </a:lnTo>
                      <a:lnTo>
                        <a:pt x="1401" y="317"/>
                      </a:lnTo>
                      <a:lnTo>
                        <a:pt x="1401" y="322"/>
                      </a:lnTo>
                      <a:lnTo>
                        <a:pt x="1396" y="322"/>
                      </a:lnTo>
                      <a:lnTo>
                        <a:pt x="1396" y="328"/>
                      </a:lnTo>
                      <a:lnTo>
                        <a:pt x="1396" y="333"/>
                      </a:lnTo>
                      <a:lnTo>
                        <a:pt x="1396" y="338"/>
                      </a:lnTo>
                      <a:lnTo>
                        <a:pt x="1396" y="344"/>
                      </a:lnTo>
                      <a:lnTo>
                        <a:pt x="1390" y="349"/>
                      </a:lnTo>
                      <a:lnTo>
                        <a:pt x="1390" y="355"/>
                      </a:lnTo>
                      <a:lnTo>
                        <a:pt x="1390" y="360"/>
                      </a:lnTo>
                      <a:lnTo>
                        <a:pt x="1385" y="360"/>
                      </a:lnTo>
                      <a:lnTo>
                        <a:pt x="1385" y="366"/>
                      </a:lnTo>
                      <a:lnTo>
                        <a:pt x="1396" y="366"/>
                      </a:lnTo>
                      <a:lnTo>
                        <a:pt x="1401" y="366"/>
                      </a:lnTo>
                      <a:lnTo>
                        <a:pt x="1407" y="366"/>
                      </a:lnTo>
                      <a:lnTo>
                        <a:pt x="1412" y="371"/>
                      </a:lnTo>
                      <a:lnTo>
                        <a:pt x="1417" y="377"/>
                      </a:lnTo>
                      <a:lnTo>
                        <a:pt x="1423" y="382"/>
                      </a:lnTo>
                      <a:lnTo>
                        <a:pt x="1417" y="377"/>
                      </a:lnTo>
                      <a:lnTo>
                        <a:pt x="1417" y="371"/>
                      </a:lnTo>
                      <a:lnTo>
                        <a:pt x="1423" y="371"/>
                      </a:lnTo>
                      <a:lnTo>
                        <a:pt x="1423" y="377"/>
                      </a:lnTo>
                      <a:lnTo>
                        <a:pt x="1434" y="377"/>
                      </a:lnTo>
                      <a:lnTo>
                        <a:pt x="1434" y="382"/>
                      </a:lnTo>
                      <a:lnTo>
                        <a:pt x="1428" y="382"/>
                      </a:lnTo>
                      <a:lnTo>
                        <a:pt x="1434" y="382"/>
                      </a:lnTo>
                      <a:lnTo>
                        <a:pt x="1439" y="382"/>
                      </a:lnTo>
                      <a:lnTo>
                        <a:pt x="1439" y="377"/>
                      </a:lnTo>
                      <a:lnTo>
                        <a:pt x="1445" y="382"/>
                      </a:lnTo>
                      <a:lnTo>
                        <a:pt x="1445" y="388"/>
                      </a:lnTo>
                      <a:lnTo>
                        <a:pt x="1445" y="382"/>
                      </a:lnTo>
                      <a:lnTo>
                        <a:pt x="1445" y="377"/>
                      </a:lnTo>
                      <a:lnTo>
                        <a:pt x="1439" y="371"/>
                      </a:lnTo>
                      <a:lnTo>
                        <a:pt x="1445" y="377"/>
                      </a:lnTo>
                      <a:lnTo>
                        <a:pt x="1450" y="371"/>
                      </a:lnTo>
                      <a:lnTo>
                        <a:pt x="1450" y="377"/>
                      </a:lnTo>
                      <a:lnTo>
                        <a:pt x="1461" y="377"/>
                      </a:lnTo>
                      <a:lnTo>
                        <a:pt x="1472" y="382"/>
                      </a:lnTo>
                      <a:lnTo>
                        <a:pt x="1483" y="388"/>
                      </a:lnTo>
                      <a:lnTo>
                        <a:pt x="1477" y="388"/>
                      </a:lnTo>
                      <a:lnTo>
                        <a:pt x="1488" y="388"/>
                      </a:lnTo>
                      <a:lnTo>
                        <a:pt x="1488" y="393"/>
                      </a:lnTo>
                      <a:lnTo>
                        <a:pt x="1483" y="393"/>
                      </a:lnTo>
                      <a:lnTo>
                        <a:pt x="1488" y="393"/>
                      </a:lnTo>
                      <a:lnTo>
                        <a:pt x="1494" y="393"/>
                      </a:lnTo>
                      <a:lnTo>
                        <a:pt x="1494" y="398"/>
                      </a:lnTo>
                      <a:lnTo>
                        <a:pt x="1494" y="404"/>
                      </a:lnTo>
                      <a:lnTo>
                        <a:pt x="1505" y="404"/>
                      </a:lnTo>
                      <a:lnTo>
                        <a:pt x="1505" y="409"/>
                      </a:lnTo>
                      <a:lnTo>
                        <a:pt x="1510" y="409"/>
                      </a:lnTo>
                      <a:lnTo>
                        <a:pt x="1510" y="415"/>
                      </a:lnTo>
                      <a:lnTo>
                        <a:pt x="1505" y="415"/>
                      </a:lnTo>
                      <a:lnTo>
                        <a:pt x="1510" y="420"/>
                      </a:lnTo>
                      <a:lnTo>
                        <a:pt x="1510" y="426"/>
                      </a:lnTo>
                      <a:lnTo>
                        <a:pt x="1516" y="431"/>
                      </a:lnTo>
                      <a:lnTo>
                        <a:pt x="1521" y="437"/>
                      </a:lnTo>
                      <a:lnTo>
                        <a:pt x="1526" y="437"/>
                      </a:lnTo>
                      <a:lnTo>
                        <a:pt x="1526" y="442"/>
                      </a:lnTo>
                      <a:lnTo>
                        <a:pt x="1494" y="442"/>
                      </a:lnTo>
                      <a:lnTo>
                        <a:pt x="1548" y="502"/>
                      </a:lnTo>
                      <a:lnTo>
                        <a:pt x="1548" y="508"/>
                      </a:lnTo>
                      <a:lnTo>
                        <a:pt x="1548" y="513"/>
                      </a:lnTo>
                      <a:lnTo>
                        <a:pt x="1543" y="518"/>
                      </a:lnTo>
                      <a:lnTo>
                        <a:pt x="1543" y="524"/>
                      </a:lnTo>
                      <a:lnTo>
                        <a:pt x="1543" y="529"/>
                      </a:lnTo>
                      <a:lnTo>
                        <a:pt x="1543" y="535"/>
                      </a:lnTo>
                      <a:lnTo>
                        <a:pt x="1543" y="540"/>
                      </a:lnTo>
                      <a:lnTo>
                        <a:pt x="1543" y="546"/>
                      </a:lnTo>
                      <a:lnTo>
                        <a:pt x="1537" y="546"/>
                      </a:lnTo>
                      <a:lnTo>
                        <a:pt x="1537" y="551"/>
                      </a:lnTo>
                      <a:lnTo>
                        <a:pt x="1537" y="557"/>
                      </a:lnTo>
                      <a:lnTo>
                        <a:pt x="1532" y="557"/>
                      </a:lnTo>
                      <a:lnTo>
                        <a:pt x="1526" y="557"/>
                      </a:lnTo>
                      <a:lnTo>
                        <a:pt x="1521" y="551"/>
                      </a:lnTo>
                      <a:lnTo>
                        <a:pt x="1516" y="557"/>
                      </a:lnTo>
                      <a:lnTo>
                        <a:pt x="1510" y="551"/>
                      </a:lnTo>
                      <a:lnTo>
                        <a:pt x="1510" y="546"/>
                      </a:lnTo>
                      <a:lnTo>
                        <a:pt x="1505" y="551"/>
                      </a:lnTo>
                      <a:lnTo>
                        <a:pt x="1505" y="546"/>
                      </a:lnTo>
                      <a:lnTo>
                        <a:pt x="1499" y="546"/>
                      </a:lnTo>
                      <a:lnTo>
                        <a:pt x="1505" y="551"/>
                      </a:lnTo>
                      <a:lnTo>
                        <a:pt x="1499" y="551"/>
                      </a:lnTo>
                      <a:lnTo>
                        <a:pt x="1499" y="557"/>
                      </a:lnTo>
                      <a:lnTo>
                        <a:pt x="1505" y="557"/>
                      </a:lnTo>
                      <a:lnTo>
                        <a:pt x="1494" y="557"/>
                      </a:lnTo>
                      <a:lnTo>
                        <a:pt x="1499" y="562"/>
                      </a:lnTo>
                      <a:lnTo>
                        <a:pt x="1494" y="562"/>
                      </a:lnTo>
                      <a:lnTo>
                        <a:pt x="1494" y="557"/>
                      </a:lnTo>
                      <a:lnTo>
                        <a:pt x="1488" y="557"/>
                      </a:lnTo>
                      <a:lnTo>
                        <a:pt x="1494" y="557"/>
                      </a:lnTo>
                      <a:lnTo>
                        <a:pt x="1494" y="551"/>
                      </a:lnTo>
                      <a:lnTo>
                        <a:pt x="1494" y="546"/>
                      </a:lnTo>
                      <a:lnTo>
                        <a:pt x="1488" y="546"/>
                      </a:lnTo>
                      <a:lnTo>
                        <a:pt x="1488" y="540"/>
                      </a:lnTo>
                      <a:lnTo>
                        <a:pt x="1483" y="535"/>
                      </a:lnTo>
                      <a:lnTo>
                        <a:pt x="1477" y="529"/>
                      </a:lnTo>
                      <a:lnTo>
                        <a:pt x="1472" y="524"/>
                      </a:lnTo>
                      <a:lnTo>
                        <a:pt x="1472" y="518"/>
                      </a:lnTo>
                      <a:lnTo>
                        <a:pt x="1477" y="518"/>
                      </a:lnTo>
                      <a:lnTo>
                        <a:pt x="1477" y="513"/>
                      </a:lnTo>
                      <a:lnTo>
                        <a:pt x="1477" y="518"/>
                      </a:lnTo>
                      <a:lnTo>
                        <a:pt x="1494" y="518"/>
                      </a:lnTo>
                      <a:lnTo>
                        <a:pt x="1494" y="513"/>
                      </a:lnTo>
                      <a:lnTo>
                        <a:pt x="1488" y="508"/>
                      </a:lnTo>
                      <a:lnTo>
                        <a:pt x="1494" y="508"/>
                      </a:lnTo>
                      <a:lnTo>
                        <a:pt x="1488" y="502"/>
                      </a:lnTo>
                      <a:lnTo>
                        <a:pt x="1494" y="502"/>
                      </a:lnTo>
                      <a:lnTo>
                        <a:pt x="1488" y="497"/>
                      </a:lnTo>
                      <a:lnTo>
                        <a:pt x="1488" y="491"/>
                      </a:lnTo>
                      <a:lnTo>
                        <a:pt x="1483" y="491"/>
                      </a:lnTo>
                      <a:lnTo>
                        <a:pt x="1483" y="486"/>
                      </a:lnTo>
                      <a:lnTo>
                        <a:pt x="1483" y="480"/>
                      </a:lnTo>
                      <a:lnTo>
                        <a:pt x="1483" y="475"/>
                      </a:lnTo>
                      <a:lnTo>
                        <a:pt x="1477" y="469"/>
                      </a:lnTo>
                      <a:lnTo>
                        <a:pt x="1472" y="469"/>
                      </a:lnTo>
                      <a:lnTo>
                        <a:pt x="1466" y="464"/>
                      </a:lnTo>
                      <a:lnTo>
                        <a:pt x="1466" y="469"/>
                      </a:lnTo>
                      <a:lnTo>
                        <a:pt x="1461" y="469"/>
                      </a:lnTo>
                      <a:lnTo>
                        <a:pt x="1456" y="469"/>
                      </a:lnTo>
                      <a:lnTo>
                        <a:pt x="1450" y="475"/>
                      </a:lnTo>
                      <a:lnTo>
                        <a:pt x="1456" y="475"/>
                      </a:lnTo>
                      <a:lnTo>
                        <a:pt x="1450" y="475"/>
                      </a:lnTo>
                      <a:lnTo>
                        <a:pt x="1445" y="480"/>
                      </a:lnTo>
                      <a:lnTo>
                        <a:pt x="1445" y="475"/>
                      </a:lnTo>
                      <a:lnTo>
                        <a:pt x="1439" y="480"/>
                      </a:lnTo>
                      <a:lnTo>
                        <a:pt x="1439" y="475"/>
                      </a:lnTo>
                      <a:lnTo>
                        <a:pt x="1434" y="475"/>
                      </a:lnTo>
                      <a:lnTo>
                        <a:pt x="1428" y="475"/>
                      </a:lnTo>
                      <a:lnTo>
                        <a:pt x="1423" y="469"/>
                      </a:lnTo>
                      <a:lnTo>
                        <a:pt x="1417" y="464"/>
                      </a:lnTo>
                      <a:lnTo>
                        <a:pt x="1412" y="464"/>
                      </a:lnTo>
                      <a:lnTo>
                        <a:pt x="1412" y="458"/>
                      </a:lnTo>
                      <a:lnTo>
                        <a:pt x="1407" y="458"/>
                      </a:lnTo>
                      <a:lnTo>
                        <a:pt x="1401" y="453"/>
                      </a:lnTo>
                      <a:lnTo>
                        <a:pt x="1396" y="453"/>
                      </a:lnTo>
                      <a:lnTo>
                        <a:pt x="1390" y="453"/>
                      </a:lnTo>
                      <a:lnTo>
                        <a:pt x="1390" y="448"/>
                      </a:lnTo>
                      <a:lnTo>
                        <a:pt x="1385" y="453"/>
                      </a:lnTo>
                      <a:lnTo>
                        <a:pt x="1379" y="448"/>
                      </a:lnTo>
                      <a:lnTo>
                        <a:pt x="1374" y="448"/>
                      </a:lnTo>
                      <a:lnTo>
                        <a:pt x="1363" y="448"/>
                      </a:lnTo>
                      <a:lnTo>
                        <a:pt x="1357" y="442"/>
                      </a:lnTo>
                      <a:lnTo>
                        <a:pt x="1352" y="437"/>
                      </a:lnTo>
                      <a:lnTo>
                        <a:pt x="1347" y="431"/>
                      </a:lnTo>
                      <a:lnTo>
                        <a:pt x="1341" y="431"/>
                      </a:lnTo>
                      <a:lnTo>
                        <a:pt x="1336" y="426"/>
                      </a:lnTo>
                      <a:lnTo>
                        <a:pt x="1330" y="420"/>
                      </a:lnTo>
                      <a:lnTo>
                        <a:pt x="1325" y="420"/>
                      </a:lnTo>
                      <a:lnTo>
                        <a:pt x="1325" y="415"/>
                      </a:lnTo>
                      <a:lnTo>
                        <a:pt x="1314" y="409"/>
                      </a:lnTo>
                      <a:lnTo>
                        <a:pt x="1308" y="404"/>
                      </a:lnTo>
                      <a:lnTo>
                        <a:pt x="1303" y="398"/>
                      </a:lnTo>
                      <a:lnTo>
                        <a:pt x="1297" y="398"/>
                      </a:lnTo>
                      <a:lnTo>
                        <a:pt x="1292" y="393"/>
                      </a:lnTo>
                      <a:lnTo>
                        <a:pt x="1287" y="393"/>
                      </a:lnTo>
                      <a:lnTo>
                        <a:pt x="1281" y="388"/>
                      </a:lnTo>
                      <a:lnTo>
                        <a:pt x="1281" y="393"/>
                      </a:lnTo>
                      <a:lnTo>
                        <a:pt x="1270" y="388"/>
                      </a:lnTo>
                      <a:lnTo>
                        <a:pt x="1265" y="388"/>
                      </a:lnTo>
                      <a:lnTo>
                        <a:pt x="1259" y="388"/>
                      </a:lnTo>
                      <a:lnTo>
                        <a:pt x="1259" y="382"/>
                      </a:lnTo>
                      <a:lnTo>
                        <a:pt x="1254" y="382"/>
                      </a:lnTo>
                      <a:lnTo>
                        <a:pt x="1248" y="388"/>
                      </a:lnTo>
                      <a:lnTo>
                        <a:pt x="1243" y="388"/>
                      </a:lnTo>
                      <a:lnTo>
                        <a:pt x="1237" y="388"/>
                      </a:lnTo>
                      <a:lnTo>
                        <a:pt x="1232" y="388"/>
                      </a:lnTo>
                      <a:lnTo>
                        <a:pt x="1227" y="388"/>
                      </a:lnTo>
                      <a:lnTo>
                        <a:pt x="1227" y="393"/>
                      </a:lnTo>
                      <a:lnTo>
                        <a:pt x="1221" y="398"/>
                      </a:lnTo>
                      <a:lnTo>
                        <a:pt x="1227" y="398"/>
                      </a:lnTo>
                      <a:lnTo>
                        <a:pt x="1232" y="398"/>
                      </a:lnTo>
                      <a:lnTo>
                        <a:pt x="1237" y="404"/>
                      </a:lnTo>
                      <a:lnTo>
                        <a:pt x="1243" y="404"/>
                      </a:lnTo>
                      <a:lnTo>
                        <a:pt x="1243" y="409"/>
                      </a:lnTo>
                      <a:lnTo>
                        <a:pt x="1237" y="409"/>
                      </a:lnTo>
                      <a:lnTo>
                        <a:pt x="1237" y="415"/>
                      </a:lnTo>
                      <a:lnTo>
                        <a:pt x="1237" y="420"/>
                      </a:lnTo>
                      <a:lnTo>
                        <a:pt x="1243" y="426"/>
                      </a:lnTo>
                      <a:lnTo>
                        <a:pt x="1243" y="431"/>
                      </a:lnTo>
                      <a:lnTo>
                        <a:pt x="1243" y="437"/>
                      </a:lnTo>
                      <a:lnTo>
                        <a:pt x="1248" y="437"/>
                      </a:lnTo>
                      <a:lnTo>
                        <a:pt x="1248" y="442"/>
                      </a:lnTo>
                      <a:lnTo>
                        <a:pt x="1243" y="442"/>
                      </a:lnTo>
                      <a:lnTo>
                        <a:pt x="1237" y="442"/>
                      </a:lnTo>
                      <a:lnTo>
                        <a:pt x="1237" y="448"/>
                      </a:lnTo>
                      <a:lnTo>
                        <a:pt x="1227" y="448"/>
                      </a:lnTo>
                      <a:lnTo>
                        <a:pt x="1221" y="442"/>
                      </a:lnTo>
                      <a:lnTo>
                        <a:pt x="1216" y="442"/>
                      </a:lnTo>
                      <a:lnTo>
                        <a:pt x="1210" y="442"/>
                      </a:lnTo>
                      <a:lnTo>
                        <a:pt x="1205" y="442"/>
                      </a:lnTo>
                      <a:lnTo>
                        <a:pt x="1199" y="442"/>
                      </a:lnTo>
                      <a:lnTo>
                        <a:pt x="1194" y="442"/>
                      </a:lnTo>
                      <a:lnTo>
                        <a:pt x="1188" y="437"/>
                      </a:lnTo>
                      <a:lnTo>
                        <a:pt x="1183" y="437"/>
                      </a:lnTo>
                      <a:lnTo>
                        <a:pt x="1178" y="437"/>
                      </a:lnTo>
                      <a:lnTo>
                        <a:pt x="1178" y="442"/>
                      </a:lnTo>
                      <a:lnTo>
                        <a:pt x="1172" y="442"/>
                      </a:lnTo>
                      <a:lnTo>
                        <a:pt x="1172" y="448"/>
                      </a:lnTo>
                      <a:lnTo>
                        <a:pt x="1167" y="448"/>
                      </a:lnTo>
                      <a:lnTo>
                        <a:pt x="1161" y="453"/>
                      </a:lnTo>
                      <a:lnTo>
                        <a:pt x="1150" y="453"/>
                      </a:lnTo>
                      <a:lnTo>
                        <a:pt x="1139" y="453"/>
                      </a:lnTo>
                      <a:lnTo>
                        <a:pt x="1134" y="453"/>
                      </a:lnTo>
                      <a:lnTo>
                        <a:pt x="1128" y="453"/>
                      </a:lnTo>
                      <a:lnTo>
                        <a:pt x="1123" y="453"/>
                      </a:lnTo>
                      <a:lnTo>
                        <a:pt x="1118" y="453"/>
                      </a:lnTo>
                      <a:lnTo>
                        <a:pt x="1112" y="448"/>
                      </a:lnTo>
                      <a:lnTo>
                        <a:pt x="1107" y="448"/>
                      </a:lnTo>
                      <a:lnTo>
                        <a:pt x="1101" y="442"/>
                      </a:lnTo>
                      <a:lnTo>
                        <a:pt x="1096" y="442"/>
                      </a:lnTo>
                      <a:lnTo>
                        <a:pt x="1090" y="442"/>
                      </a:lnTo>
                      <a:lnTo>
                        <a:pt x="1085" y="437"/>
                      </a:lnTo>
                      <a:lnTo>
                        <a:pt x="1079" y="437"/>
                      </a:lnTo>
                      <a:lnTo>
                        <a:pt x="1074" y="437"/>
                      </a:lnTo>
                      <a:lnTo>
                        <a:pt x="1063" y="431"/>
                      </a:lnTo>
                      <a:lnTo>
                        <a:pt x="1058" y="437"/>
                      </a:lnTo>
                      <a:lnTo>
                        <a:pt x="1052" y="437"/>
                      </a:lnTo>
                      <a:lnTo>
                        <a:pt x="1047" y="437"/>
                      </a:lnTo>
                      <a:lnTo>
                        <a:pt x="1036" y="437"/>
                      </a:lnTo>
                      <a:lnTo>
                        <a:pt x="1030" y="437"/>
                      </a:lnTo>
                      <a:lnTo>
                        <a:pt x="1025" y="431"/>
                      </a:lnTo>
                      <a:lnTo>
                        <a:pt x="1019" y="431"/>
                      </a:lnTo>
                      <a:lnTo>
                        <a:pt x="1019" y="426"/>
                      </a:lnTo>
                      <a:lnTo>
                        <a:pt x="1014" y="426"/>
                      </a:lnTo>
                      <a:lnTo>
                        <a:pt x="1014" y="420"/>
                      </a:lnTo>
                      <a:lnTo>
                        <a:pt x="1008" y="420"/>
                      </a:lnTo>
                      <a:lnTo>
                        <a:pt x="1003" y="415"/>
                      </a:lnTo>
                      <a:lnTo>
                        <a:pt x="998" y="420"/>
                      </a:lnTo>
                      <a:lnTo>
                        <a:pt x="998" y="415"/>
                      </a:lnTo>
                      <a:lnTo>
                        <a:pt x="987" y="415"/>
                      </a:lnTo>
                      <a:lnTo>
                        <a:pt x="976" y="415"/>
                      </a:lnTo>
                      <a:lnTo>
                        <a:pt x="970" y="409"/>
                      </a:lnTo>
                      <a:lnTo>
                        <a:pt x="965" y="409"/>
                      </a:lnTo>
                      <a:lnTo>
                        <a:pt x="959" y="404"/>
                      </a:lnTo>
                      <a:lnTo>
                        <a:pt x="959" y="409"/>
                      </a:lnTo>
                      <a:lnTo>
                        <a:pt x="959" y="415"/>
                      </a:lnTo>
                      <a:lnTo>
                        <a:pt x="959" y="420"/>
                      </a:lnTo>
                      <a:lnTo>
                        <a:pt x="959" y="426"/>
                      </a:lnTo>
                      <a:lnTo>
                        <a:pt x="965" y="431"/>
                      </a:lnTo>
                      <a:lnTo>
                        <a:pt x="970" y="431"/>
                      </a:lnTo>
                      <a:lnTo>
                        <a:pt x="970" y="437"/>
                      </a:lnTo>
                      <a:lnTo>
                        <a:pt x="970" y="442"/>
                      </a:lnTo>
                      <a:lnTo>
                        <a:pt x="965" y="442"/>
                      </a:lnTo>
                      <a:lnTo>
                        <a:pt x="959" y="442"/>
                      </a:lnTo>
                      <a:lnTo>
                        <a:pt x="954" y="442"/>
                      </a:lnTo>
                      <a:lnTo>
                        <a:pt x="949" y="442"/>
                      </a:lnTo>
                      <a:lnTo>
                        <a:pt x="943" y="442"/>
                      </a:lnTo>
                      <a:lnTo>
                        <a:pt x="938" y="442"/>
                      </a:lnTo>
                      <a:lnTo>
                        <a:pt x="932" y="442"/>
                      </a:lnTo>
                      <a:lnTo>
                        <a:pt x="927" y="442"/>
                      </a:lnTo>
                      <a:lnTo>
                        <a:pt x="921" y="437"/>
                      </a:lnTo>
                      <a:lnTo>
                        <a:pt x="916" y="431"/>
                      </a:lnTo>
                      <a:lnTo>
                        <a:pt x="905" y="431"/>
                      </a:lnTo>
                      <a:lnTo>
                        <a:pt x="899" y="431"/>
                      </a:lnTo>
                      <a:lnTo>
                        <a:pt x="894" y="431"/>
                      </a:lnTo>
                      <a:lnTo>
                        <a:pt x="889" y="426"/>
                      </a:lnTo>
                      <a:lnTo>
                        <a:pt x="889" y="431"/>
                      </a:lnTo>
                      <a:lnTo>
                        <a:pt x="883" y="431"/>
                      </a:lnTo>
                      <a:lnTo>
                        <a:pt x="878" y="431"/>
                      </a:lnTo>
                      <a:lnTo>
                        <a:pt x="872" y="431"/>
                      </a:lnTo>
                      <a:lnTo>
                        <a:pt x="872" y="437"/>
                      </a:lnTo>
                      <a:lnTo>
                        <a:pt x="872" y="442"/>
                      </a:lnTo>
                      <a:lnTo>
                        <a:pt x="867" y="442"/>
                      </a:lnTo>
                      <a:lnTo>
                        <a:pt x="861" y="442"/>
                      </a:lnTo>
                      <a:lnTo>
                        <a:pt x="867" y="448"/>
                      </a:lnTo>
                      <a:lnTo>
                        <a:pt x="861" y="448"/>
                      </a:lnTo>
                      <a:lnTo>
                        <a:pt x="856" y="448"/>
                      </a:lnTo>
                      <a:lnTo>
                        <a:pt x="850" y="448"/>
                      </a:lnTo>
                      <a:lnTo>
                        <a:pt x="850" y="453"/>
                      </a:lnTo>
                      <a:lnTo>
                        <a:pt x="845" y="453"/>
                      </a:lnTo>
                      <a:lnTo>
                        <a:pt x="839" y="453"/>
                      </a:lnTo>
                      <a:lnTo>
                        <a:pt x="834" y="453"/>
                      </a:lnTo>
                      <a:lnTo>
                        <a:pt x="829" y="448"/>
                      </a:lnTo>
                      <a:lnTo>
                        <a:pt x="829" y="442"/>
                      </a:lnTo>
                      <a:lnTo>
                        <a:pt x="823" y="442"/>
                      </a:lnTo>
                      <a:lnTo>
                        <a:pt x="823" y="448"/>
                      </a:lnTo>
                      <a:lnTo>
                        <a:pt x="818" y="448"/>
                      </a:lnTo>
                      <a:lnTo>
                        <a:pt x="812" y="448"/>
                      </a:lnTo>
                      <a:lnTo>
                        <a:pt x="807" y="448"/>
                      </a:lnTo>
                      <a:lnTo>
                        <a:pt x="801" y="442"/>
                      </a:lnTo>
                      <a:lnTo>
                        <a:pt x="801" y="437"/>
                      </a:lnTo>
                      <a:lnTo>
                        <a:pt x="796" y="437"/>
                      </a:lnTo>
                      <a:lnTo>
                        <a:pt x="790" y="437"/>
                      </a:lnTo>
                      <a:lnTo>
                        <a:pt x="785" y="431"/>
                      </a:lnTo>
                      <a:lnTo>
                        <a:pt x="780" y="426"/>
                      </a:lnTo>
                      <a:lnTo>
                        <a:pt x="774" y="426"/>
                      </a:lnTo>
                      <a:lnTo>
                        <a:pt x="769" y="426"/>
                      </a:lnTo>
                      <a:lnTo>
                        <a:pt x="763" y="426"/>
                      </a:lnTo>
                      <a:lnTo>
                        <a:pt x="763" y="431"/>
                      </a:lnTo>
                      <a:lnTo>
                        <a:pt x="758" y="431"/>
                      </a:lnTo>
                      <a:lnTo>
                        <a:pt x="752" y="426"/>
                      </a:lnTo>
                      <a:lnTo>
                        <a:pt x="747" y="431"/>
                      </a:lnTo>
                      <a:lnTo>
                        <a:pt x="741" y="426"/>
                      </a:lnTo>
                      <a:lnTo>
                        <a:pt x="741" y="420"/>
                      </a:lnTo>
                      <a:lnTo>
                        <a:pt x="736" y="420"/>
                      </a:lnTo>
                      <a:lnTo>
                        <a:pt x="736" y="426"/>
                      </a:lnTo>
                      <a:lnTo>
                        <a:pt x="730" y="431"/>
                      </a:lnTo>
                      <a:lnTo>
                        <a:pt x="714" y="409"/>
                      </a:lnTo>
                      <a:lnTo>
                        <a:pt x="692" y="398"/>
                      </a:lnTo>
                      <a:lnTo>
                        <a:pt x="681" y="388"/>
                      </a:lnTo>
                      <a:lnTo>
                        <a:pt x="670" y="382"/>
                      </a:lnTo>
                      <a:lnTo>
                        <a:pt x="660" y="377"/>
                      </a:lnTo>
                      <a:lnTo>
                        <a:pt x="654" y="377"/>
                      </a:lnTo>
                      <a:lnTo>
                        <a:pt x="660" y="377"/>
                      </a:lnTo>
                      <a:lnTo>
                        <a:pt x="660" y="371"/>
                      </a:lnTo>
                      <a:lnTo>
                        <a:pt x="654" y="371"/>
                      </a:lnTo>
                      <a:lnTo>
                        <a:pt x="649" y="371"/>
                      </a:lnTo>
                      <a:lnTo>
                        <a:pt x="654" y="371"/>
                      </a:lnTo>
                      <a:lnTo>
                        <a:pt x="643" y="377"/>
                      </a:lnTo>
                      <a:lnTo>
                        <a:pt x="643" y="382"/>
                      </a:lnTo>
                      <a:lnTo>
                        <a:pt x="632" y="382"/>
                      </a:lnTo>
                      <a:lnTo>
                        <a:pt x="638" y="388"/>
                      </a:lnTo>
                      <a:lnTo>
                        <a:pt x="627" y="382"/>
                      </a:lnTo>
                      <a:lnTo>
                        <a:pt x="621" y="388"/>
                      </a:lnTo>
                      <a:lnTo>
                        <a:pt x="621" y="382"/>
                      </a:lnTo>
                      <a:lnTo>
                        <a:pt x="621" y="377"/>
                      </a:lnTo>
                      <a:lnTo>
                        <a:pt x="610" y="377"/>
                      </a:lnTo>
                      <a:lnTo>
                        <a:pt x="605" y="377"/>
                      </a:lnTo>
                      <a:lnTo>
                        <a:pt x="600" y="371"/>
                      </a:lnTo>
                      <a:lnTo>
                        <a:pt x="600" y="377"/>
                      </a:lnTo>
                      <a:lnTo>
                        <a:pt x="594" y="371"/>
                      </a:lnTo>
                      <a:lnTo>
                        <a:pt x="594" y="377"/>
                      </a:lnTo>
                      <a:lnTo>
                        <a:pt x="589" y="377"/>
                      </a:lnTo>
                      <a:lnTo>
                        <a:pt x="589" y="371"/>
                      </a:lnTo>
                      <a:lnTo>
                        <a:pt x="589" y="366"/>
                      </a:lnTo>
                      <a:lnTo>
                        <a:pt x="578" y="360"/>
                      </a:lnTo>
                      <a:lnTo>
                        <a:pt x="578" y="355"/>
                      </a:lnTo>
                      <a:lnTo>
                        <a:pt x="572" y="355"/>
                      </a:lnTo>
                      <a:lnTo>
                        <a:pt x="572" y="360"/>
                      </a:lnTo>
                      <a:lnTo>
                        <a:pt x="561" y="355"/>
                      </a:lnTo>
                      <a:lnTo>
                        <a:pt x="556" y="355"/>
                      </a:lnTo>
                      <a:lnTo>
                        <a:pt x="551" y="355"/>
                      </a:lnTo>
                      <a:lnTo>
                        <a:pt x="551" y="360"/>
                      </a:lnTo>
                      <a:lnTo>
                        <a:pt x="545" y="360"/>
                      </a:lnTo>
                      <a:lnTo>
                        <a:pt x="540" y="360"/>
                      </a:lnTo>
                      <a:lnTo>
                        <a:pt x="540" y="366"/>
                      </a:lnTo>
                      <a:lnTo>
                        <a:pt x="534" y="366"/>
                      </a:lnTo>
                      <a:lnTo>
                        <a:pt x="523" y="366"/>
                      </a:lnTo>
                      <a:lnTo>
                        <a:pt x="512" y="366"/>
                      </a:lnTo>
                      <a:lnTo>
                        <a:pt x="512" y="371"/>
                      </a:lnTo>
                      <a:lnTo>
                        <a:pt x="507" y="371"/>
                      </a:lnTo>
                      <a:lnTo>
                        <a:pt x="501" y="371"/>
                      </a:lnTo>
                      <a:lnTo>
                        <a:pt x="496" y="371"/>
                      </a:lnTo>
                      <a:lnTo>
                        <a:pt x="491" y="377"/>
                      </a:lnTo>
                      <a:lnTo>
                        <a:pt x="485" y="377"/>
                      </a:lnTo>
                      <a:lnTo>
                        <a:pt x="480" y="377"/>
                      </a:lnTo>
                      <a:lnTo>
                        <a:pt x="474" y="377"/>
                      </a:lnTo>
                      <a:lnTo>
                        <a:pt x="469" y="377"/>
                      </a:lnTo>
                      <a:lnTo>
                        <a:pt x="463" y="377"/>
                      </a:lnTo>
                      <a:lnTo>
                        <a:pt x="463" y="382"/>
                      </a:lnTo>
                      <a:lnTo>
                        <a:pt x="469" y="382"/>
                      </a:lnTo>
                      <a:lnTo>
                        <a:pt x="474" y="382"/>
                      </a:lnTo>
                      <a:lnTo>
                        <a:pt x="474" y="388"/>
                      </a:lnTo>
                      <a:lnTo>
                        <a:pt x="469" y="388"/>
                      </a:lnTo>
                      <a:lnTo>
                        <a:pt x="474" y="388"/>
                      </a:lnTo>
                      <a:lnTo>
                        <a:pt x="485" y="393"/>
                      </a:lnTo>
                      <a:lnTo>
                        <a:pt x="480" y="393"/>
                      </a:lnTo>
                      <a:lnTo>
                        <a:pt x="474" y="393"/>
                      </a:lnTo>
                      <a:lnTo>
                        <a:pt x="469" y="393"/>
                      </a:lnTo>
                      <a:lnTo>
                        <a:pt x="469" y="398"/>
                      </a:lnTo>
                      <a:lnTo>
                        <a:pt x="474" y="404"/>
                      </a:lnTo>
                      <a:lnTo>
                        <a:pt x="469" y="409"/>
                      </a:lnTo>
                      <a:lnTo>
                        <a:pt x="463" y="409"/>
                      </a:lnTo>
                      <a:lnTo>
                        <a:pt x="469" y="415"/>
                      </a:lnTo>
                      <a:lnTo>
                        <a:pt x="474" y="415"/>
                      </a:lnTo>
                      <a:lnTo>
                        <a:pt x="480" y="415"/>
                      </a:lnTo>
                      <a:lnTo>
                        <a:pt x="485" y="420"/>
                      </a:lnTo>
                      <a:lnTo>
                        <a:pt x="491" y="420"/>
                      </a:lnTo>
                      <a:lnTo>
                        <a:pt x="491" y="426"/>
                      </a:lnTo>
                      <a:lnTo>
                        <a:pt x="485" y="431"/>
                      </a:lnTo>
                      <a:lnTo>
                        <a:pt x="480" y="431"/>
                      </a:lnTo>
                      <a:lnTo>
                        <a:pt x="474" y="431"/>
                      </a:lnTo>
                      <a:lnTo>
                        <a:pt x="469" y="426"/>
                      </a:lnTo>
                      <a:lnTo>
                        <a:pt x="469" y="431"/>
                      </a:lnTo>
                      <a:lnTo>
                        <a:pt x="463" y="431"/>
                      </a:lnTo>
                      <a:lnTo>
                        <a:pt x="458" y="431"/>
                      </a:lnTo>
                      <a:lnTo>
                        <a:pt x="452" y="426"/>
                      </a:lnTo>
                      <a:lnTo>
                        <a:pt x="447" y="420"/>
                      </a:lnTo>
                      <a:lnTo>
                        <a:pt x="441" y="420"/>
                      </a:lnTo>
                      <a:lnTo>
                        <a:pt x="436" y="426"/>
                      </a:lnTo>
                      <a:lnTo>
                        <a:pt x="431" y="426"/>
                      </a:lnTo>
                      <a:lnTo>
                        <a:pt x="425" y="426"/>
                      </a:lnTo>
                      <a:lnTo>
                        <a:pt x="420" y="426"/>
                      </a:lnTo>
                      <a:lnTo>
                        <a:pt x="420" y="431"/>
                      </a:lnTo>
                      <a:lnTo>
                        <a:pt x="414" y="431"/>
                      </a:lnTo>
                      <a:lnTo>
                        <a:pt x="409" y="426"/>
                      </a:lnTo>
                      <a:lnTo>
                        <a:pt x="403" y="426"/>
                      </a:lnTo>
                      <a:lnTo>
                        <a:pt x="403" y="431"/>
                      </a:lnTo>
                      <a:lnTo>
                        <a:pt x="398" y="426"/>
                      </a:lnTo>
                      <a:lnTo>
                        <a:pt x="392" y="420"/>
                      </a:lnTo>
                      <a:lnTo>
                        <a:pt x="387" y="420"/>
                      </a:lnTo>
                      <a:lnTo>
                        <a:pt x="381" y="415"/>
                      </a:lnTo>
                      <a:lnTo>
                        <a:pt x="376" y="420"/>
                      </a:lnTo>
                      <a:lnTo>
                        <a:pt x="371" y="415"/>
                      </a:lnTo>
                      <a:lnTo>
                        <a:pt x="371" y="420"/>
                      </a:lnTo>
                      <a:lnTo>
                        <a:pt x="365" y="415"/>
                      </a:lnTo>
                      <a:lnTo>
                        <a:pt x="360" y="415"/>
                      </a:lnTo>
                      <a:lnTo>
                        <a:pt x="354" y="415"/>
                      </a:lnTo>
                      <a:lnTo>
                        <a:pt x="349" y="415"/>
                      </a:lnTo>
                      <a:lnTo>
                        <a:pt x="343" y="415"/>
                      </a:lnTo>
                      <a:lnTo>
                        <a:pt x="349" y="415"/>
                      </a:lnTo>
                      <a:lnTo>
                        <a:pt x="343" y="420"/>
                      </a:lnTo>
                      <a:lnTo>
                        <a:pt x="338" y="420"/>
                      </a:lnTo>
                      <a:lnTo>
                        <a:pt x="338" y="426"/>
                      </a:lnTo>
                      <a:lnTo>
                        <a:pt x="332" y="420"/>
                      </a:lnTo>
                      <a:lnTo>
                        <a:pt x="332" y="426"/>
                      </a:lnTo>
                      <a:lnTo>
                        <a:pt x="327" y="431"/>
                      </a:lnTo>
                      <a:lnTo>
                        <a:pt x="322" y="431"/>
                      </a:lnTo>
                      <a:lnTo>
                        <a:pt x="327" y="431"/>
                      </a:lnTo>
                      <a:lnTo>
                        <a:pt x="327" y="437"/>
                      </a:lnTo>
                      <a:lnTo>
                        <a:pt x="332" y="442"/>
                      </a:lnTo>
                      <a:lnTo>
                        <a:pt x="327" y="442"/>
                      </a:lnTo>
                      <a:lnTo>
                        <a:pt x="322" y="442"/>
                      </a:lnTo>
                      <a:lnTo>
                        <a:pt x="322" y="437"/>
                      </a:lnTo>
                      <a:lnTo>
                        <a:pt x="316" y="437"/>
                      </a:lnTo>
                      <a:lnTo>
                        <a:pt x="311" y="437"/>
                      </a:lnTo>
                      <a:lnTo>
                        <a:pt x="311" y="442"/>
                      </a:lnTo>
                      <a:lnTo>
                        <a:pt x="305" y="442"/>
                      </a:lnTo>
                      <a:lnTo>
                        <a:pt x="305" y="448"/>
                      </a:lnTo>
                      <a:lnTo>
                        <a:pt x="305" y="453"/>
                      </a:lnTo>
                      <a:lnTo>
                        <a:pt x="311" y="453"/>
                      </a:lnTo>
                      <a:lnTo>
                        <a:pt x="311" y="458"/>
                      </a:lnTo>
                      <a:lnTo>
                        <a:pt x="305" y="464"/>
                      </a:lnTo>
                      <a:lnTo>
                        <a:pt x="316" y="469"/>
                      </a:lnTo>
                      <a:lnTo>
                        <a:pt x="316" y="475"/>
                      </a:lnTo>
                      <a:lnTo>
                        <a:pt x="322" y="475"/>
                      </a:lnTo>
                      <a:lnTo>
                        <a:pt x="327" y="475"/>
                      </a:lnTo>
                      <a:lnTo>
                        <a:pt x="332" y="475"/>
                      </a:lnTo>
                      <a:lnTo>
                        <a:pt x="332" y="480"/>
                      </a:lnTo>
                      <a:lnTo>
                        <a:pt x="338" y="480"/>
                      </a:lnTo>
                      <a:lnTo>
                        <a:pt x="343" y="486"/>
                      </a:lnTo>
                      <a:lnTo>
                        <a:pt x="343" y="491"/>
                      </a:lnTo>
                      <a:lnTo>
                        <a:pt x="349" y="491"/>
                      </a:lnTo>
                      <a:lnTo>
                        <a:pt x="343" y="491"/>
                      </a:lnTo>
                      <a:lnTo>
                        <a:pt x="349" y="497"/>
                      </a:lnTo>
                      <a:lnTo>
                        <a:pt x="354" y="497"/>
                      </a:lnTo>
                      <a:lnTo>
                        <a:pt x="354" y="502"/>
                      </a:lnTo>
                      <a:lnTo>
                        <a:pt x="354" y="497"/>
                      </a:lnTo>
                      <a:lnTo>
                        <a:pt x="354" y="502"/>
                      </a:lnTo>
                      <a:lnTo>
                        <a:pt x="349" y="508"/>
                      </a:lnTo>
                      <a:lnTo>
                        <a:pt x="349" y="513"/>
                      </a:lnTo>
                      <a:lnTo>
                        <a:pt x="343" y="508"/>
                      </a:lnTo>
                      <a:lnTo>
                        <a:pt x="338" y="508"/>
                      </a:lnTo>
                      <a:lnTo>
                        <a:pt x="338" y="513"/>
                      </a:lnTo>
                      <a:lnTo>
                        <a:pt x="338" y="508"/>
                      </a:lnTo>
                      <a:lnTo>
                        <a:pt x="332" y="513"/>
                      </a:lnTo>
                      <a:lnTo>
                        <a:pt x="338" y="518"/>
                      </a:lnTo>
                      <a:lnTo>
                        <a:pt x="332" y="518"/>
                      </a:lnTo>
                      <a:lnTo>
                        <a:pt x="332" y="524"/>
                      </a:lnTo>
                      <a:lnTo>
                        <a:pt x="327" y="524"/>
                      </a:lnTo>
                      <a:lnTo>
                        <a:pt x="327" y="529"/>
                      </a:lnTo>
                      <a:lnTo>
                        <a:pt x="332" y="529"/>
                      </a:lnTo>
                      <a:lnTo>
                        <a:pt x="338" y="535"/>
                      </a:lnTo>
                      <a:lnTo>
                        <a:pt x="343" y="540"/>
                      </a:lnTo>
                      <a:lnTo>
                        <a:pt x="343" y="535"/>
                      </a:lnTo>
                      <a:lnTo>
                        <a:pt x="343" y="540"/>
                      </a:lnTo>
                      <a:lnTo>
                        <a:pt x="343" y="546"/>
                      </a:lnTo>
                      <a:lnTo>
                        <a:pt x="343" y="551"/>
                      </a:lnTo>
                      <a:lnTo>
                        <a:pt x="349" y="557"/>
                      </a:lnTo>
                      <a:lnTo>
                        <a:pt x="354" y="557"/>
                      </a:lnTo>
                      <a:lnTo>
                        <a:pt x="354" y="562"/>
                      </a:lnTo>
                      <a:lnTo>
                        <a:pt x="360" y="562"/>
                      </a:lnTo>
                      <a:lnTo>
                        <a:pt x="365" y="568"/>
                      </a:lnTo>
                      <a:lnTo>
                        <a:pt x="365" y="573"/>
                      </a:lnTo>
                      <a:lnTo>
                        <a:pt x="360" y="578"/>
                      </a:lnTo>
                      <a:lnTo>
                        <a:pt x="354" y="578"/>
                      </a:lnTo>
                      <a:lnTo>
                        <a:pt x="349" y="578"/>
                      </a:lnTo>
                      <a:lnTo>
                        <a:pt x="349" y="573"/>
                      </a:lnTo>
                      <a:lnTo>
                        <a:pt x="343" y="573"/>
                      </a:lnTo>
                      <a:lnTo>
                        <a:pt x="343" y="568"/>
                      </a:lnTo>
                      <a:lnTo>
                        <a:pt x="338" y="568"/>
                      </a:lnTo>
                      <a:lnTo>
                        <a:pt x="332" y="568"/>
                      </a:lnTo>
                      <a:lnTo>
                        <a:pt x="327" y="568"/>
                      </a:lnTo>
                      <a:lnTo>
                        <a:pt x="322" y="562"/>
                      </a:lnTo>
                      <a:lnTo>
                        <a:pt x="327" y="562"/>
                      </a:lnTo>
                      <a:lnTo>
                        <a:pt x="322" y="562"/>
                      </a:lnTo>
                      <a:lnTo>
                        <a:pt x="311" y="557"/>
                      </a:lnTo>
                      <a:lnTo>
                        <a:pt x="305" y="557"/>
                      </a:lnTo>
                      <a:lnTo>
                        <a:pt x="300" y="557"/>
                      </a:lnTo>
                      <a:lnTo>
                        <a:pt x="294" y="557"/>
                      </a:lnTo>
                      <a:lnTo>
                        <a:pt x="289" y="551"/>
                      </a:lnTo>
                      <a:lnTo>
                        <a:pt x="283" y="551"/>
                      </a:lnTo>
                      <a:lnTo>
                        <a:pt x="278" y="546"/>
                      </a:lnTo>
                      <a:lnTo>
                        <a:pt x="272" y="551"/>
                      </a:lnTo>
                      <a:lnTo>
                        <a:pt x="267" y="546"/>
                      </a:lnTo>
                      <a:lnTo>
                        <a:pt x="262" y="546"/>
                      </a:lnTo>
                      <a:lnTo>
                        <a:pt x="256" y="546"/>
                      </a:lnTo>
                      <a:lnTo>
                        <a:pt x="251" y="546"/>
                      </a:lnTo>
                      <a:lnTo>
                        <a:pt x="245" y="540"/>
                      </a:lnTo>
                      <a:lnTo>
                        <a:pt x="240" y="546"/>
                      </a:lnTo>
                      <a:lnTo>
                        <a:pt x="240" y="540"/>
                      </a:lnTo>
                      <a:lnTo>
                        <a:pt x="229" y="535"/>
                      </a:lnTo>
                      <a:lnTo>
                        <a:pt x="223" y="535"/>
                      </a:lnTo>
                      <a:lnTo>
                        <a:pt x="223" y="529"/>
                      </a:lnTo>
                      <a:lnTo>
                        <a:pt x="218" y="529"/>
                      </a:lnTo>
                      <a:lnTo>
                        <a:pt x="212" y="529"/>
                      </a:lnTo>
                      <a:lnTo>
                        <a:pt x="207" y="524"/>
                      </a:lnTo>
                      <a:lnTo>
                        <a:pt x="202" y="524"/>
                      </a:lnTo>
                      <a:lnTo>
                        <a:pt x="196" y="518"/>
                      </a:lnTo>
                      <a:lnTo>
                        <a:pt x="191" y="518"/>
                      </a:lnTo>
                      <a:lnTo>
                        <a:pt x="191" y="513"/>
                      </a:lnTo>
                      <a:lnTo>
                        <a:pt x="196" y="513"/>
                      </a:lnTo>
                      <a:lnTo>
                        <a:pt x="202" y="513"/>
                      </a:lnTo>
                      <a:lnTo>
                        <a:pt x="202" y="508"/>
                      </a:lnTo>
                      <a:lnTo>
                        <a:pt x="202" y="502"/>
                      </a:lnTo>
                      <a:lnTo>
                        <a:pt x="207" y="502"/>
                      </a:lnTo>
                      <a:lnTo>
                        <a:pt x="202" y="497"/>
                      </a:lnTo>
                      <a:lnTo>
                        <a:pt x="196" y="491"/>
                      </a:lnTo>
                      <a:lnTo>
                        <a:pt x="202" y="497"/>
                      </a:lnTo>
                      <a:lnTo>
                        <a:pt x="207" y="491"/>
                      </a:lnTo>
                      <a:lnTo>
                        <a:pt x="207" y="497"/>
                      </a:lnTo>
                      <a:lnTo>
                        <a:pt x="207" y="491"/>
                      </a:lnTo>
                      <a:lnTo>
                        <a:pt x="212" y="491"/>
                      </a:lnTo>
                      <a:lnTo>
                        <a:pt x="218" y="486"/>
                      </a:lnTo>
                      <a:lnTo>
                        <a:pt x="212" y="486"/>
                      </a:lnTo>
                      <a:lnTo>
                        <a:pt x="207" y="486"/>
                      </a:lnTo>
                      <a:lnTo>
                        <a:pt x="202" y="486"/>
                      </a:lnTo>
                      <a:lnTo>
                        <a:pt x="207" y="486"/>
                      </a:lnTo>
                      <a:lnTo>
                        <a:pt x="202" y="480"/>
                      </a:lnTo>
                      <a:lnTo>
                        <a:pt x="207" y="475"/>
                      </a:lnTo>
                      <a:lnTo>
                        <a:pt x="218" y="475"/>
                      </a:lnTo>
                      <a:lnTo>
                        <a:pt x="223" y="475"/>
                      </a:lnTo>
                      <a:lnTo>
                        <a:pt x="223" y="469"/>
                      </a:lnTo>
                      <a:lnTo>
                        <a:pt x="218" y="464"/>
                      </a:lnTo>
                      <a:lnTo>
                        <a:pt x="218" y="458"/>
                      </a:lnTo>
                      <a:lnTo>
                        <a:pt x="212" y="458"/>
                      </a:lnTo>
                      <a:lnTo>
                        <a:pt x="218" y="458"/>
                      </a:lnTo>
                      <a:lnTo>
                        <a:pt x="223" y="453"/>
                      </a:lnTo>
                      <a:lnTo>
                        <a:pt x="218" y="448"/>
                      </a:lnTo>
                      <a:lnTo>
                        <a:pt x="212" y="448"/>
                      </a:lnTo>
                      <a:lnTo>
                        <a:pt x="207" y="442"/>
                      </a:lnTo>
                      <a:lnTo>
                        <a:pt x="202" y="442"/>
                      </a:lnTo>
                      <a:lnTo>
                        <a:pt x="196" y="442"/>
                      </a:lnTo>
                      <a:lnTo>
                        <a:pt x="191" y="442"/>
                      </a:lnTo>
                      <a:lnTo>
                        <a:pt x="185" y="437"/>
                      </a:lnTo>
                      <a:lnTo>
                        <a:pt x="180" y="431"/>
                      </a:lnTo>
                      <a:lnTo>
                        <a:pt x="174" y="437"/>
                      </a:lnTo>
                      <a:lnTo>
                        <a:pt x="169" y="437"/>
                      </a:lnTo>
                      <a:lnTo>
                        <a:pt x="163" y="431"/>
                      </a:lnTo>
                      <a:lnTo>
                        <a:pt x="158" y="437"/>
                      </a:lnTo>
                      <a:lnTo>
                        <a:pt x="152" y="431"/>
                      </a:lnTo>
                      <a:lnTo>
                        <a:pt x="152" y="426"/>
                      </a:lnTo>
                      <a:lnTo>
                        <a:pt x="147" y="420"/>
                      </a:lnTo>
                      <a:lnTo>
                        <a:pt x="142" y="420"/>
                      </a:lnTo>
                      <a:lnTo>
                        <a:pt x="136" y="420"/>
                      </a:lnTo>
                      <a:lnTo>
                        <a:pt x="136" y="415"/>
                      </a:lnTo>
                      <a:lnTo>
                        <a:pt x="131" y="415"/>
                      </a:lnTo>
                      <a:lnTo>
                        <a:pt x="136" y="415"/>
                      </a:lnTo>
                      <a:lnTo>
                        <a:pt x="136" y="409"/>
                      </a:lnTo>
                      <a:lnTo>
                        <a:pt x="131" y="409"/>
                      </a:lnTo>
                      <a:lnTo>
                        <a:pt x="125" y="404"/>
                      </a:lnTo>
                      <a:lnTo>
                        <a:pt x="120" y="404"/>
                      </a:lnTo>
                      <a:lnTo>
                        <a:pt x="114" y="404"/>
                      </a:lnTo>
                      <a:lnTo>
                        <a:pt x="109" y="404"/>
                      </a:lnTo>
                      <a:lnTo>
                        <a:pt x="109" y="409"/>
                      </a:lnTo>
                      <a:lnTo>
                        <a:pt x="103" y="409"/>
                      </a:lnTo>
                      <a:lnTo>
                        <a:pt x="98" y="404"/>
                      </a:lnTo>
                      <a:lnTo>
                        <a:pt x="98" y="398"/>
                      </a:lnTo>
                      <a:lnTo>
                        <a:pt x="93" y="393"/>
                      </a:lnTo>
                      <a:lnTo>
                        <a:pt x="93" y="388"/>
                      </a:lnTo>
                      <a:lnTo>
                        <a:pt x="98" y="393"/>
                      </a:lnTo>
                      <a:lnTo>
                        <a:pt x="103" y="393"/>
                      </a:lnTo>
                      <a:lnTo>
                        <a:pt x="103" y="388"/>
                      </a:lnTo>
                      <a:lnTo>
                        <a:pt x="109" y="388"/>
                      </a:lnTo>
                      <a:lnTo>
                        <a:pt x="103" y="382"/>
                      </a:lnTo>
                      <a:lnTo>
                        <a:pt x="98" y="382"/>
                      </a:lnTo>
                      <a:lnTo>
                        <a:pt x="93" y="382"/>
                      </a:lnTo>
                      <a:lnTo>
                        <a:pt x="98" y="377"/>
                      </a:lnTo>
                      <a:lnTo>
                        <a:pt x="93" y="377"/>
                      </a:lnTo>
                      <a:lnTo>
                        <a:pt x="87" y="371"/>
                      </a:lnTo>
                      <a:lnTo>
                        <a:pt x="82" y="371"/>
                      </a:lnTo>
                      <a:lnTo>
                        <a:pt x="87" y="366"/>
                      </a:lnTo>
                      <a:lnTo>
                        <a:pt x="76" y="366"/>
                      </a:lnTo>
                      <a:lnTo>
                        <a:pt x="82" y="360"/>
                      </a:lnTo>
                      <a:lnTo>
                        <a:pt x="76" y="355"/>
                      </a:lnTo>
                      <a:lnTo>
                        <a:pt x="76" y="349"/>
                      </a:lnTo>
                      <a:lnTo>
                        <a:pt x="71" y="349"/>
                      </a:lnTo>
                      <a:lnTo>
                        <a:pt x="65" y="349"/>
                      </a:lnTo>
                      <a:lnTo>
                        <a:pt x="60" y="349"/>
                      </a:lnTo>
                      <a:lnTo>
                        <a:pt x="60" y="344"/>
                      </a:lnTo>
                      <a:lnTo>
                        <a:pt x="54" y="344"/>
                      </a:lnTo>
                      <a:lnTo>
                        <a:pt x="49" y="344"/>
                      </a:lnTo>
                      <a:lnTo>
                        <a:pt x="43" y="344"/>
                      </a:lnTo>
                      <a:lnTo>
                        <a:pt x="43" y="338"/>
                      </a:lnTo>
                      <a:lnTo>
                        <a:pt x="38" y="333"/>
                      </a:lnTo>
                      <a:lnTo>
                        <a:pt x="33" y="333"/>
                      </a:lnTo>
                      <a:lnTo>
                        <a:pt x="33" y="328"/>
                      </a:lnTo>
                      <a:lnTo>
                        <a:pt x="27" y="322"/>
                      </a:lnTo>
                      <a:lnTo>
                        <a:pt x="27" y="317"/>
                      </a:lnTo>
                      <a:lnTo>
                        <a:pt x="33" y="317"/>
                      </a:lnTo>
                      <a:lnTo>
                        <a:pt x="27" y="311"/>
                      </a:lnTo>
                      <a:lnTo>
                        <a:pt x="27" y="306"/>
                      </a:lnTo>
                      <a:lnTo>
                        <a:pt x="27" y="300"/>
                      </a:lnTo>
                      <a:lnTo>
                        <a:pt x="27" y="295"/>
                      </a:lnTo>
                      <a:lnTo>
                        <a:pt x="33" y="289"/>
                      </a:lnTo>
                      <a:lnTo>
                        <a:pt x="27" y="289"/>
                      </a:lnTo>
                      <a:lnTo>
                        <a:pt x="27" y="284"/>
                      </a:lnTo>
                      <a:lnTo>
                        <a:pt x="33" y="289"/>
                      </a:lnTo>
                      <a:lnTo>
                        <a:pt x="33" y="284"/>
                      </a:lnTo>
                      <a:lnTo>
                        <a:pt x="38" y="284"/>
                      </a:lnTo>
                      <a:lnTo>
                        <a:pt x="49" y="284"/>
                      </a:lnTo>
                      <a:lnTo>
                        <a:pt x="54" y="284"/>
                      </a:lnTo>
                      <a:lnTo>
                        <a:pt x="49" y="278"/>
                      </a:lnTo>
                      <a:lnTo>
                        <a:pt x="43" y="278"/>
                      </a:lnTo>
                      <a:lnTo>
                        <a:pt x="38" y="278"/>
                      </a:lnTo>
                      <a:lnTo>
                        <a:pt x="33" y="278"/>
                      </a:lnTo>
                      <a:lnTo>
                        <a:pt x="33" y="273"/>
                      </a:lnTo>
                      <a:lnTo>
                        <a:pt x="33" y="268"/>
                      </a:lnTo>
                      <a:lnTo>
                        <a:pt x="27" y="273"/>
                      </a:lnTo>
                      <a:lnTo>
                        <a:pt x="22" y="273"/>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nvGrpSpPr>
                <p:cNvPr id="203" name="Gruppieren 858">
                  <a:extLst>
                    <a:ext uri="{FF2B5EF4-FFF2-40B4-BE49-F238E27FC236}">
                      <a16:creationId xmlns:a16="http://schemas.microsoft.com/office/drawing/2014/main" id="{DE2C7591-2156-4E4C-A3B9-9715DF082B31}"/>
                    </a:ext>
                  </a:extLst>
                </p:cNvPr>
                <p:cNvGrpSpPr/>
                <p:nvPr/>
              </p:nvGrpSpPr>
              <p:grpSpPr>
                <a:xfrm>
                  <a:off x="5554806" y="2245216"/>
                  <a:ext cx="1539876" cy="268287"/>
                  <a:chOff x="5554806" y="2245216"/>
                  <a:chExt cx="1539876" cy="268287"/>
                </a:xfrm>
                <a:grpFill/>
              </p:grpSpPr>
              <p:sp>
                <p:nvSpPr>
                  <p:cNvPr id="204" name="Freeform 306">
                    <a:extLst>
                      <a:ext uri="{FF2B5EF4-FFF2-40B4-BE49-F238E27FC236}">
                        <a16:creationId xmlns:a16="http://schemas.microsoft.com/office/drawing/2014/main" id="{7E458863-89AF-4C02-8860-EC45D9070D2A}"/>
                      </a:ext>
                    </a:extLst>
                  </p:cNvPr>
                  <p:cNvSpPr>
                    <a:spLocks/>
                  </p:cNvSpPr>
                  <p:nvPr/>
                </p:nvSpPr>
                <p:spPr bwMode="auto">
                  <a:xfrm>
                    <a:off x="5554806" y="2348403"/>
                    <a:ext cx="215900" cy="165100"/>
                  </a:xfrm>
                  <a:custGeom>
                    <a:avLst/>
                    <a:gdLst>
                      <a:gd name="T0" fmla="*/ 11 w 136"/>
                      <a:gd name="T1" fmla="*/ 82 h 104"/>
                      <a:gd name="T2" fmla="*/ 11 w 136"/>
                      <a:gd name="T3" fmla="*/ 71 h 104"/>
                      <a:gd name="T4" fmla="*/ 11 w 136"/>
                      <a:gd name="T5" fmla="*/ 66 h 104"/>
                      <a:gd name="T6" fmla="*/ 22 w 136"/>
                      <a:gd name="T7" fmla="*/ 60 h 104"/>
                      <a:gd name="T8" fmla="*/ 22 w 136"/>
                      <a:gd name="T9" fmla="*/ 55 h 104"/>
                      <a:gd name="T10" fmla="*/ 16 w 136"/>
                      <a:gd name="T11" fmla="*/ 49 h 104"/>
                      <a:gd name="T12" fmla="*/ 27 w 136"/>
                      <a:gd name="T13" fmla="*/ 44 h 104"/>
                      <a:gd name="T14" fmla="*/ 33 w 136"/>
                      <a:gd name="T15" fmla="*/ 38 h 104"/>
                      <a:gd name="T16" fmla="*/ 33 w 136"/>
                      <a:gd name="T17" fmla="*/ 33 h 104"/>
                      <a:gd name="T18" fmla="*/ 27 w 136"/>
                      <a:gd name="T19" fmla="*/ 33 h 104"/>
                      <a:gd name="T20" fmla="*/ 38 w 136"/>
                      <a:gd name="T21" fmla="*/ 27 h 104"/>
                      <a:gd name="T22" fmla="*/ 43 w 136"/>
                      <a:gd name="T23" fmla="*/ 22 h 104"/>
                      <a:gd name="T24" fmla="*/ 60 w 136"/>
                      <a:gd name="T25" fmla="*/ 17 h 104"/>
                      <a:gd name="T26" fmla="*/ 65 w 136"/>
                      <a:gd name="T27" fmla="*/ 11 h 104"/>
                      <a:gd name="T28" fmla="*/ 82 w 136"/>
                      <a:gd name="T29" fmla="*/ 17 h 104"/>
                      <a:gd name="T30" fmla="*/ 82 w 136"/>
                      <a:gd name="T31" fmla="*/ 17 h 104"/>
                      <a:gd name="T32" fmla="*/ 98 w 136"/>
                      <a:gd name="T33" fmla="*/ 11 h 104"/>
                      <a:gd name="T34" fmla="*/ 109 w 136"/>
                      <a:gd name="T35" fmla="*/ 11 h 104"/>
                      <a:gd name="T36" fmla="*/ 114 w 136"/>
                      <a:gd name="T37" fmla="*/ 0 h 104"/>
                      <a:gd name="T38" fmla="*/ 136 w 136"/>
                      <a:gd name="T39" fmla="*/ 6 h 104"/>
                      <a:gd name="T40" fmla="*/ 125 w 136"/>
                      <a:gd name="T41" fmla="*/ 17 h 104"/>
                      <a:gd name="T42" fmla="*/ 109 w 136"/>
                      <a:gd name="T43" fmla="*/ 22 h 104"/>
                      <a:gd name="T44" fmla="*/ 82 w 136"/>
                      <a:gd name="T45" fmla="*/ 27 h 104"/>
                      <a:gd name="T46" fmla="*/ 71 w 136"/>
                      <a:gd name="T47" fmla="*/ 33 h 104"/>
                      <a:gd name="T48" fmla="*/ 71 w 136"/>
                      <a:gd name="T49" fmla="*/ 33 h 104"/>
                      <a:gd name="T50" fmla="*/ 60 w 136"/>
                      <a:gd name="T51" fmla="*/ 38 h 104"/>
                      <a:gd name="T52" fmla="*/ 54 w 136"/>
                      <a:gd name="T53" fmla="*/ 38 h 104"/>
                      <a:gd name="T54" fmla="*/ 49 w 136"/>
                      <a:gd name="T55" fmla="*/ 49 h 104"/>
                      <a:gd name="T56" fmla="*/ 49 w 136"/>
                      <a:gd name="T57" fmla="*/ 49 h 104"/>
                      <a:gd name="T58" fmla="*/ 43 w 136"/>
                      <a:gd name="T59" fmla="*/ 60 h 104"/>
                      <a:gd name="T60" fmla="*/ 43 w 136"/>
                      <a:gd name="T61" fmla="*/ 60 h 104"/>
                      <a:gd name="T62" fmla="*/ 43 w 136"/>
                      <a:gd name="T63" fmla="*/ 66 h 104"/>
                      <a:gd name="T64" fmla="*/ 38 w 136"/>
                      <a:gd name="T65" fmla="*/ 71 h 104"/>
                      <a:gd name="T66" fmla="*/ 38 w 136"/>
                      <a:gd name="T67" fmla="*/ 82 h 104"/>
                      <a:gd name="T68" fmla="*/ 49 w 136"/>
                      <a:gd name="T69" fmla="*/ 87 h 104"/>
                      <a:gd name="T70" fmla="*/ 65 w 136"/>
                      <a:gd name="T71" fmla="*/ 98 h 104"/>
                      <a:gd name="T72" fmla="*/ 71 w 136"/>
                      <a:gd name="T73" fmla="*/ 104 h 104"/>
                      <a:gd name="T74" fmla="*/ 71 w 136"/>
                      <a:gd name="T75" fmla="*/ 104 h 104"/>
                      <a:gd name="T76" fmla="*/ 60 w 136"/>
                      <a:gd name="T77" fmla="*/ 104 h 104"/>
                      <a:gd name="T78" fmla="*/ 49 w 136"/>
                      <a:gd name="T79" fmla="*/ 98 h 104"/>
                      <a:gd name="T80" fmla="*/ 38 w 136"/>
                      <a:gd name="T81" fmla="*/ 98 h 104"/>
                      <a:gd name="T82" fmla="*/ 33 w 136"/>
                      <a:gd name="T83" fmla="*/ 98 h 104"/>
                      <a:gd name="T84" fmla="*/ 22 w 136"/>
                      <a:gd name="T85" fmla="*/ 87 h 104"/>
                      <a:gd name="T86" fmla="*/ 11 w 136"/>
                      <a:gd name="T87" fmla="*/ 87 h 104"/>
                      <a:gd name="T88" fmla="*/ 0 w 136"/>
                      <a:gd name="T89"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6" h="104">
                        <a:moveTo>
                          <a:pt x="0" y="82"/>
                        </a:moveTo>
                        <a:lnTo>
                          <a:pt x="11" y="82"/>
                        </a:lnTo>
                        <a:lnTo>
                          <a:pt x="11" y="77"/>
                        </a:lnTo>
                        <a:lnTo>
                          <a:pt x="11" y="71"/>
                        </a:lnTo>
                        <a:lnTo>
                          <a:pt x="5" y="66"/>
                        </a:lnTo>
                        <a:lnTo>
                          <a:pt x="11" y="66"/>
                        </a:lnTo>
                        <a:lnTo>
                          <a:pt x="11" y="60"/>
                        </a:lnTo>
                        <a:lnTo>
                          <a:pt x="22" y="60"/>
                        </a:lnTo>
                        <a:lnTo>
                          <a:pt x="16" y="60"/>
                        </a:lnTo>
                        <a:lnTo>
                          <a:pt x="22" y="55"/>
                        </a:lnTo>
                        <a:lnTo>
                          <a:pt x="11" y="49"/>
                        </a:lnTo>
                        <a:lnTo>
                          <a:pt x="16" y="49"/>
                        </a:lnTo>
                        <a:lnTo>
                          <a:pt x="22" y="44"/>
                        </a:lnTo>
                        <a:lnTo>
                          <a:pt x="27" y="44"/>
                        </a:lnTo>
                        <a:lnTo>
                          <a:pt x="22" y="38"/>
                        </a:lnTo>
                        <a:lnTo>
                          <a:pt x="33" y="38"/>
                        </a:lnTo>
                        <a:lnTo>
                          <a:pt x="27" y="38"/>
                        </a:lnTo>
                        <a:lnTo>
                          <a:pt x="33" y="33"/>
                        </a:lnTo>
                        <a:lnTo>
                          <a:pt x="22" y="27"/>
                        </a:lnTo>
                        <a:lnTo>
                          <a:pt x="27" y="33"/>
                        </a:lnTo>
                        <a:lnTo>
                          <a:pt x="33" y="27"/>
                        </a:lnTo>
                        <a:lnTo>
                          <a:pt x="38" y="27"/>
                        </a:lnTo>
                        <a:lnTo>
                          <a:pt x="38" y="22"/>
                        </a:lnTo>
                        <a:lnTo>
                          <a:pt x="43" y="22"/>
                        </a:lnTo>
                        <a:lnTo>
                          <a:pt x="49" y="22"/>
                        </a:lnTo>
                        <a:lnTo>
                          <a:pt x="60" y="17"/>
                        </a:lnTo>
                        <a:lnTo>
                          <a:pt x="65" y="17"/>
                        </a:lnTo>
                        <a:lnTo>
                          <a:pt x="65" y="11"/>
                        </a:lnTo>
                        <a:lnTo>
                          <a:pt x="71" y="11"/>
                        </a:lnTo>
                        <a:lnTo>
                          <a:pt x="82" y="17"/>
                        </a:lnTo>
                        <a:lnTo>
                          <a:pt x="82" y="11"/>
                        </a:lnTo>
                        <a:lnTo>
                          <a:pt x="82" y="17"/>
                        </a:lnTo>
                        <a:lnTo>
                          <a:pt x="93" y="11"/>
                        </a:lnTo>
                        <a:lnTo>
                          <a:pt x="98" y="11"/>
                        </a:lnTo>
                        <a:lnTo>
                          <a:pt x="103" y="6"/>
                        </a:lnTo>
                        <a:lnTo>
                          <a:pt x="109" y="11"/>
                        </a:lnTo>
                        <a:lnTo>
                          <a:pt x="109" y="6"/>
                        </a:lnTo>
                        <a:lnTo>
                          <a:pt x="114" y="0"/>
                        </a:lnTo>
                        <a:lnTo>
                          <a:pt x="125" y="0"/>
                        </a:lnTo>
                        <a:lnTo>
                          <a:pt x="136" y="6"/>
                        </a:lnTo>
                        <a:lnTo>
                          <a:pt x="136" y="11"/>
                        </a:lnTo>
                        <a:lnTo>
                          <a:pt x="125" y="17"/>
                        </a:lnTo>
                        <a:lnTo>
                          <a:pt x="114" y="17"/>
                        </a:lnTo>
                        <a:lnTo>
                          <a:pt x="109" y="22"/>
                        </a:lnTo>
                        <a:lnTo>
                          <a:pt x="93" y="22"/>
                        </a:lnTo>
                        <a:lnTo>
                          <a:pt x="82" y="27"/>
                        </a:lnTo>
                        <a:lnTo>
                          <a:pt x="76" y="27"/>
                        </a:lnTo>
                        <a:lnTo>
                          <a:pt x="71" y="33"/>
                        </a:lnTo>
                        <a:lnTo>
                          <a:pt x="65" y="33"/>
                        </a:lnTo>
                        <a:lnTo>
                          <a:pt x="71" y="33"/>
                        </a:lnTo>
                        <a:lnTo>
                          <a:pt x="65" y="38"/>
                        </a:lnTo>
                        <a:lnTo>
                          <a:pt x="60" y="38"/>
                        </a:lnTo>
                        <a:lnTo>
                          <a:pt x="60" y="44"/>
                        </a:lnTo>
                        <a:lnTo>
                          <a:pt x="54" y="38"/>
                        </a:lnTo>
                        <a:lnTo>
                          <a:pt x="60" y="44"/>
                        </a:lnTo>
                        <a:lnTo>
                          <a:pt x="49" y="49"/>
                        </a:lnTo>
                        <a:lnTo>
                          <a:pt x="54" y="55"/>
                        </a:lnTo>
                        <a:lnTo>
                          <a:pt x="49" y="49"/>
                        </a:lnTo>
                        <a:lnTo>
                          <a:pt x="49" y="55"/>
                        </a:lnTo>
                        <a:lnTo>
                          <a:pt x="43" y="60"/>
                        </a:lnTo>
                        <a:lnTo>
                          <a:pt x="38" y="60"/>
                        </a:lnTo>
                        <a:lnTo>
                          <a:pt x="43" y="60"/>
                        </a:lnTo>
                        <a:lnTo>
                          <a:pt x="38" y="66"/>
                        </a:lnTo>
                        <a:lnTo>
                          <a:pt x="43" y="66"/>
                        </a:lnTo>
                        <a:lnTo>
                          <a:pt x="38" y="66"/>
                        </a:lnTo>
                        <a:lnTo>
                          <a:pt x="38" y="71"/>
                        </a:lnTo>
                        <a:lnTo>
                          <a:pt x="43" y="77"/>
                        </a:lnTo>
                        <a:lnTo>
                          <a:pt x="38" y="82"/>
                        </a:lnTo>
                        <a:lnTo>
                          <a:pt x="43" y="82"/>
                        </a:lnTo>
                        <a:lnTo>
                          <a:pt x="49" y="87"/>
                        </a:lnTo>
                        <a:lnTo>
                          <a:pt x="54" y="93"/>
                        </a:lnTo>
                        <a:lnTo>
                          <a:pt x="65" y="98"/>
                        </a:lnTo>
                        <a:lnTo>
                          <a:pt x="71" y="98"/>
                        </a:lnTo>
                        <a:lnTo>
                          <a:pt x="71" y="104"/>
                        </a:lnTo>
                        <a:lnTo>
                          <a:pt x="65" y="104"/>
                        </a:lnTo>
                        <a:lnTo>
                          <a:pt x="71" y="104"/>
                        </a:lnTo>
                        <a:lnTo>
                          <a:pt x="60" y="98"/>
                        </a:lnTo>
                        <a:lnTo>
                          <a:pt x="60" y="104"/>
                        </a:lnTo>
                        <a:lnTo>
                          <a:pt x="54" y="104"/>
                        </a:lnTo>
                        <a:lnTo>
                          <a:pt x="49" y="98"/>
                        </a:lnTo>
                        <a:lnTo>
                          <a:pt x="49" y="104"/>
                        </a:lnTo>
                        <a:lnTo>
                          <a:pt x="38" y="98"/>
                        </a:lnTo>
                        <a:lnTo>
                          <a:pt x="27" y="98"/>
                        </a:lnTo>
                        <a:lnTo>
                          <a:pt x="33" y="98"/>
                        </a:lnTo>
                        <a:lnTo>
                          <a:pt x="27" y="93"/>
                        </a:lnTo>
                        <a:lnTo>
                          <a:pt x="22" y="87"/>
                        </a:lnTo>
                        <a:lnTo>
                          <a:pt x="16" y="87"/>
                        </a:lnTo>
                        <a:lnTo>
                          <a:pt x="11" y="87"/>
                        </a:lnTo>
                        <a:lnTo>
                          <a:pt x="5" y="87"/>
                        </a:lnTo>
                        <a:lnTo>
                          <a:pt x="0" y="82"/>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05" name="Freeform 708">
                    <a:extLst>
                      <a:ext uri="{FF2B5EF4-FFF2-40B4-BE49-F238E27FC236}">
                        <a16:creationId xmlns:a16="http://schemas.microsoft.com/office/drawing/2014/main" id="{D95BDB82-8FDE-4305-AB5B-ABD9C2EB420B}"/>
                      </a:ext>
                    </a:extLst>
                  </p:cNvPr>
                  <p:cNvSpPr>
                    <a:spLocks/>
                  </p:cNvSpPr>
                  <p:nvPr/>
                </p:nvSpPr>
                <p:spPr bwMode="auto">
                  <a:xfrm>
                    <a:off x="6056457" y="2245216"/>
                    <a:ext cx="87313" cy="25400"/>
                  </a:xfrm>
                  <a:custGeom>
                    <a:avLst/>
                    <a:gdLst>
                      <a:gd name="T0" fmla="*/ 0 w 55"/>
                      <a:gd name="T1" fmla="*/ 16 h 16"/>
                      <a:gd name="T2" fmla="*/ 6 w 55"/>
                      <a:gd name="T3" fmla="*/ 11 h 16"/>
                      <a:gd name="T4" fmla="*/ 0 w 55"/>
                      <a:gd name="T5" fmla="*/ 5 h 16"/>
                      <a:gd name="T6" fmla="*/ 6 w 55"/>
                      <a:gd name="T7" fmla="*/ 5 h 16"/>
                      <a:gd name="T8" fmla="*/ 16 w 55"/>
                      <a:gd name="T9" fmla="*/ 0 h 16"/>
                      <a:gd name="T10" fmla="*/ 22 w 55"/>
                      <a:gd name="T11" fmla="*/ 0 h 16"/>
                      <a:gd name="T12" fmla="*/ 27 w 55"/>
                      <a:gd name="T13" fmla="*/ 0 h 16"/>
                      <a:gd name="T14" fmla="*/ 38 w 55"/>
                      <a:gd name="T15" fmla="*/ 5 h 16"/>
                      <a:gd name="T16" fmla="*/ 49 w 55"/>
                      <a:gd name="T17" fmla="*/ 5 h 16"/>
                      <a:gd name="T18" fmla="*/ 49 w 55"/>
                      <a:gd name="T19" fmla="*/ 11 h 16"/>
                      <a:gd name="T20" fmla="*/ 55 w 55"/>
                      <a:gd name="T21" fmla="*/ 16 h 16"/>
                      <a:gd name="T22" fmla="*/ 38 w 55"/>
                      <a:gd name="T23" fmla="*/ 16 h 16"/>
                      <a:gd name="T24" fmla="*/ 27 w 55"/>
                      <a:gd name="T25" fmla="*/ 16 h 16"/>
                      <a:gd name="T26" fmla="*/ 22 w 55"/>
                      <a:gd name="T27" fmla="*/ 16 h 16"/>
                      <a:gd name="T28" fmla="*/ 6 w 55"/>
                      <a:gd name="T29" fmla="*/ 16 h 16"/>
                      <a:gd name="T30" fmla="*/ 0 w 55"/>
                      <a:gd name="T3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16">
                        <a:moveTo>
                          <a:pt x="0" y="16"/>
                        </a:moveTo>
                        <a:lnTo>
                          <a:pt x="6" y="11"/>
                        </a:lnTo>
                        <a:lnTo>
                          <a:pt x="0" y="5"/>
                        </a:lnTo>
                        <a:lnTo>
                          <a:pt x="6" y="5"/>
                        </a:lnTo>
                        <a:lnTo>
                          <a:pt x="16" y="0"/>
                        </a:lnTo>
                        <a:lnTo>
                          <a:pt x="22" y="0"/>
                        </a:lnTo>
                        <a:lnTo>
                          <a:pt x="27" y="0"/>
                        </a:lnTo>
                        <a:lnTo>
                          <a:pt x="38" y="5"/>
                        </a:lnTo>
                        <a:lnTo>
                          <a:pt x="49" y="5"/>
                        </a:lnTo>
                        <a:lnTo>
                          <a:pt x="49" y="11"/>
                        </a:lnTo>
                        <a:lnTo>
                          <a:pt x="55" y="16"/>
                        </a:lnTo>
                        <a:lnTo>
                          <a:pt x="38" y="16"/>
                        </a:lnTo>
                        <a:lnTo>
                          <a:pt x="27" y="16"/>
                        </a:lnTo>
                        <a:lnTo>
                          <a:pt x="22" y="16"/>
                        </a:lnTo>
                        <a:lnTo>
                          <a:pt x="6" y="16"/>
                        </a:lnTo>
                        <a:lnTo>
                          <a:pt x="0" y="16"/>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06" name="Freeform 709">
                    <a:extLst>
                      <a:ext uri="{FF2B5EF4-FFF2-40B4-BE49-F238E27FC236}">
                        <a16:creationId xmlns:a16="http://schemas.microsoft.com/office/drawing/2014/main" id="{0D8C79FF-33BF-43C0-AA5E-9920F6F09905}"/>
                      </a:ext>
                    </a:extLst>
                  </p:cNvPr>
                  <p:cNvSpPr>
                    <a:spLocks/>
                  </p:cNvSpPr>
                  <p:nvPr/>
                </p:nvSpPr>
                <p:spPr bwMode="auto">
                  <a:xfrm>
                    <a:off x="6091382" y="2270616"/>
                    <a:ext cx="112713" cy="34925"/>
                  </a:xfrm>
                  <a:custGeom>
                    <a:avLst/>
                    <a:gdLst>
                      <a:gd name="T0" fmla="*/ 0 w 71"/>
                      <a:gd name="T1" fmla="*/ 11 h 22"/>
                      <a:gd name="T2" fmla="*/ 5 w 71"/>
                      <a:gd name="T3" fmla="*/ 6 h 22"/>
                      <a:gd name="T4" fmla="*/ 11 w 71"/>
                      <a:gd name="T5" fmla="*/ 6 h 22"/>
                      <a:gd name="T6" fmla="*/ 11 w 71"/>
                      <a:gd name="T7" fmla="*/ 0 h 22"/>
                      <a:gd name="T8" fmla="*/ 16 w 71"/>
                      <a:gd name="T9" fmla="*/ 0 h 22"/>
                      <a:gd name="T10" fmla="*/ 27 w 71"/>
                      <a:gd name="T11" fmla="*/ 0 h 22"/>
                      <a:gd name="T12" fmla="*/ 33 w 71"/>
                      <a:gd name="T13" fmla="*/ 0 h 22"/>
                      <a:gd name="T14" fmla="*/ 38 w 71"/>
                      <a:gd name="T15" fmla="*/ 0 h 22"/>
                      <a:gd name="T16" fmla="*/ 38 w 71"/>
                      <a:gd name="T17" fmla="*/ 6 h 22"/>
                      <a:gd name="T18" fmla="*/ 43 w 71"/>
                      <a:gd name="T19" fmla="*/ 0 h 22"/>
                      <a:gd name="T20" fmla="*/ 49 w 71"/>
                      <a:gd name="T21" fmla="*/ 0 h 22"/>
                      <a:gd name="T22" fmla="*/ 60 w 71"/>
                      <a:gd name="T23" fmla="*/ 6 h 22"/>
                      <a:gd name="T24" fmla="*/ 65 w 71"/>
                      <a:gd name="T25" fmla="*/ 11 h 22"/>
                      <a:gd name="T26" fmla="*/ 65 w 71"/>
                      <a:gd name="T27" fmla="*/ 16 h 22"/>
                      <a:gd name="T28" fmla="*/ 60 w 71"/>
                      <a:gd name="T29" fmla="*/ 11 h 22"/>
                      <a:gd name="T30" fmla="*/ 71 w 71"/>
                      <a:gd name="T31" fmla="*/ 16 h 22"/>
                      <a:gd name="T32" fmla="*/ 71 w 71"/>
                      <a:gd name="T33" fmla="*/ 22 h 22"/>
                      <a:gd name="T34" fmla="*/ 60 w 71"/>
                      <a:gd name="T35" fmla="*/ 22 h 22"/>
                      <a:gd name="T36" fmla="*/ 43 w 71"/>
                      <a:gd name="T37" fmla="*/ 16 h 22"/>
                      <a:gd name="T38" fmla="*/ 33 w 71"/>
                      <a:gd name="T39" fmla="*/ 16 h 22"/>
                      <a:gd name="T40" fmla="*/ 27 w 71"/>
                      <a:gd name="T41" fmla="*/ 16 h 22"/>
                      <a:gd name="T42" fmla="*/ 22 w 71"/>
                      <a:gd name="T43" fmla="*/ 16 h 22"/>
                      <a:gd name="T44" fmla="*/ 16 w 71"/>
                      <a:gd name="T45" fmla="*/ 16 h 22"/>
                      <a:gd name="T46" fmla="*/ 11 w 71"/>
                      <a:gd name="T47" fmla="*/ 11 h 22"/>
                      <a:gd name="T48" fmla="*/ 0 w 71"/>
                      <a:gd name="T49"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22">
                        <a:moveTo>
                          <a:pt x="0" y="11"/>
                        </a:moveTo>
                        <a:lnTo>
                          <a:pt x="5" y="6"/>
                        </a:lnTo>
                        <a:lnTo>
                          <a:pt x="11" y="6"/>
                        </a:lnTo>
                        <a:lnTo>
                          <a:pt x="11" y="0"/>
                        </a:lnTo>
                        <a:lnTo>
                          <a:pt x="16" y="0"/>
                        </a:lnTo>
                        <a:lnTo>
                          <a:pt x="27" y="0"/>
                        </a:lnTo>
                        <a:lnTo>
                          <a:pt x="33" y="0"/>
                        </a:lnTo>
                        <a:lnTo>
                          <a:pt x="38" y="0"/>
                        </a:lnTo>
                        <a:lnTo>
                          <a:pt x="38" y="6"/>
                        </a:lnTo>
                        <a:lnTo>
                          <a:pt x="43" y="0"/>
                        </a:lnTo>
                        <a:lnTo>
                          <a:pt x="49" y="0"/>
                        </a:lnTo>
                        <a:lnTo>
                          <a:pt x="60" y="6"/>
                        </a:lnTo>
                        <a:lnTo>
                          <a:pt x="65" y="11"/>
                        </a:lnTo>
                        <a:lnTo>
                          <a:pt x="65" y="16"/>
                        </a:lnTo>
                        <a:lnTo>
                          <a:pt x="60" y="11"/>
                        </a:lnTo>
                        <a:lnTo>
                          <a:pt x="71" y="16"/>
                        </a:lnTo>
                        <a:lnTo>
                          <a:pt x="71" y="22"/>
                        </a:lnTo>
                        <a:lnTo>
                          <a:pt x="60" y="22"/>
                        </a:lnTo>
                        <a:lnTo>
                          <a:pt x="43" y="16"/>
                        </a:lnTo>
                        <a:lnTo>
                          <a:pt x="33" y="16"/>
                        </a:lnTo>
                        <a:lnTo>
                          <a:pt x="27" y="16"/>
                        </a:lnTo>
                        <a:lnTo>
                          <a:pt x="22" y="16"/>
                        </a:lnTo>
                        <a:lnTo>
                          <a:pt x="16" y="16"/>
                        </a:lnTo>
                        <a:lnTo>
                          <a:pt x="11" y="11"/>
                        </a:lnTo>
                        <a:lnTo>
                          <a:pt x="0" y="11"/>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07" name="Freeform 712">
                    <a:extLst>
                      <a:ext uri="{FF2B5EF4-FFF2-40B4-BE49-F238E27FC236}">
                        <a16:creationId xmlns:a16="http://schemas.microsoft.com/office/drawing/2014/main" id="{FD800B9C-073F-4533-BA19-E201458E9351}"/>
                      </a:ext>
                    </a:extLst>
                  </p:cNvPr>
                  <p:cNvSpPr>
                    <a:spLocks/>
                  </p:cNvSpPr>
                  <p:nvPr/>
                </p:nvSpPr>
                <p:spPr bwMode="auto">
                  <a:xfrm>
                    <a:off x="6186632" y="2280141"/>
                    <a:ext cx="7938" cy="7938"/>
                  </a:xfrm>
                  <a:custGeom>
                    <a:avLst/>
                    <a:gdLst>
                      <a:gd name="T0" fmla="*/ 0 w 5"/>
                      <a:gd name="T1" fmla="*/ 0 h 5"/>
                      <a:gd name="T2" fmla="*/ 5 w 5"/>
                      <a:gd name="T3" fmla="*/ 0 h 5"/>
                      <a:gd name="T4" fmla="*/ 5 w 5"/>
                      <a:gd name="T5" fmla="*/ 5 h 5"/>
                      <a:gd name="T6" fmla="*/ 0 w 5"/>
                      <a:gd name="T7" fmla="*/ 0 h 5"/>
                    </a:gdLst>
                    <a:ahLst/>
                    <a:cxnLst>
                      <a:cxn ang="0">
                        <a:pos x="T0" y="T1"/>
                      </a:cxn>
                      <a:cxn ang="0">
                        <a:pos x="T2" y="T3"/>
                      </a:cxn>
                      <a:cxn ang="0">
                        <a:pos x="T4" y="T5"/>
                      </a:cxn>
                      <a:cxn ang="0">
                        <a:pos x="T6" y="T7"/>
                      </a:cxn>
                    </a:cxnLst>
                    <a:rect l="0" t="0" r="r" b="b"/>
                    <a:pathLst>
                      <a:path w="5" h="5">
                        <a:moveTo>
                          <a:pt x="0" y="0"/>
                        </a:moveTo>
                        <a:lnTo>
                          <a:pt x="5" y="0"/>
                        </a:lnTo>
                        <a:lnTo>
                          <a:pt x="5" y="5"/>
                        </a:lnTo>
                        <a:lnTo>
                          <a:pt x="0" y="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08" name="Freeform 715">
                    <a:extLst>
                      <a:ext uri="{FF2B5EF4-FFF2-40B4-BE49-F238E27FC236}">
                        <a16:creationId xmlns:a16="http://schemas.microsoft.com/office/drawing/2014/main" id="{F7C4E6A7-E45A-4E5D-8290-BB714EC62F93}"/>
                      </a:ext>
                    </a:extLst>
                  </p:cNvPr>
                  <p:cNvSpPr>
                    <a:spLocks/>
                  </p:cNvSpPr>
                  <p:nvPr/>
                </p:nvSpPr>
                <p:spPr bwMode="auto">
                  <a:xfrm>
                    <a:off x="6221557" y="2288079"/>
                    <a:ext cx="77788" cy="34925"/>
                  </a:xfrm>
                  <a:custGeom>
                    <a:avLst/>
                    <a:gdLst>
                      <a:gd name="T0" fmla="*/ 0 w 49"/>
                      <a:gd name="T1" fmla="*/ 22 h 22"/>
                      <a:gd name="T2" fmla="*/ 0 w 49"/>
                      <a:gd name="T3" fmla="*/ 16 h 22"/>
                      <a:gd name="T4" fmla="*/ 0 w 49"/>
                      <a:gd name="T5" fmla="*/ 11 h 22"/>
                      <a:gd name="T6" fmla="*/ 0 w 49"/>
                      <a:gd name="T7" fmla="*/ 5 h 22"/>
                      <a:gd name="T8" fmla="*/ 5 w 49"/>
                      <a:gd name="T9" fmla="*/ 0 h 22"/>
                      <a:gd name="T10" fmla="*/ 16 w 49"/>
                      <a:gd name="T11" fmla="*/ 5 h 22"/>
                      <a:gd name="T12" fmla="*/ 16 w 49"/>
                      <a:gd name="T13" fmla="*/ 11 h 22"/>
                      <a:gd name="T14" fmla="*/ 16 w 49"/>
                      <a:gd name="T15" fmla="*/ 5 h 22"/>
                      <a:gd name="T16" fmla="*/ 27 w 49"/>
                      <a:gd name="T17" fmla="*/ 5 h 22"/>
                      <a:gd name="T18" fmla="*/ 32 w 49"/>
                      <a:gd name="T19" fmla="*/ 11 h 22"/>
                      <a:gd name="T20" fmla="*/ 43 w 49"/>
                      <a:gd name="T21" fmla="*/ 11 h 22"/>
                      <a:gd name="T22" fmla="*/ 49 w 49"/>
                      <a:gd name="T23" fmla="*/ 16 h 22"/>
                      <a:gd name="T24" fmla="*/ 43 w 49"/>
                      <a:gd name="T25" fmla="*/ 16 h 22"/>
                      <a:gd name="T26" fmla="*/ 38 w 49"/>
                      <a:gd name="T27" fmla="*/ 16 h 22"/>
                      <a:gd name="T28" fmla="*/ 32 w 49"/>
                      <a:gd name="T29" fmla="*/ 22 h 22"/>
                      <a:gd name="T30" fmla="*/ 27 w 49"/>
                      <a:gd name="T31" fmla="*/ 22 h 22"/>
                      <a:gd name="T32" fmla="*/ 16 w 49"/>
                      <a:gd name="T33" fmla="*/ 22 h 22"/>
                      <a:gd name="T34" fmla="*/ 11 w 49"/>
                      <a:gd name="T35" fmla="*/ 22 h 22"/>
                      <a:gd name="T36" fmla="*/ 5 w 49"/>
                      <a:gd name="T37" fmla="*/ 22 h 22"/>
                      <a:gd name="T38" fmla="*/ 0 w 49"/>
                      <a:gd name="T3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22">
                        <a:moveTo>
                          <a:pt x="0" y="22"/>
                        </a:moveTo>
                        <a:lnTo>
                          <a:pt x="0" y="16"/>
                        </a:lnTo>
                        <a:lnTo>
                          <a:pt x="0" y="11"/>
                        </a:lnTo>
                        <a:lnTo>
                          <a:pt x="0" y="5"/>
                        </a:lnTo>
                        <a:lnTo>
                          <a:pt x="5" y="0"/>
                        </a:lnTo>
                        <a:lnTo>
                          <a:pt x="16" y="5"/>
                        </a:lnTo>
                        <a:lnTo>
                          <a:pt x="16" y="11"/>
                        </a:lnTo>
                        <a:lnTo>
                          <a:pt x="16" y="5"/>
                        </a:lnTo>
                        <a:lnTo>
                          <a:pt x="27" y="5"/>
                        </a:lnTo>
                        <a:lnTo>
                          <a:pt x="32" y="11"/>
                        </a:lnTo>
                        <a:lnTo>
                          <a:pt x="43" y="11"/>
                        </a:lnTo>
                        <a:lnTo>
                          <a:pt x="49" y="16"/>
                        </a:lnTo>
                        <a:lnTo>
                          <a:pt x="43" y="16"/>
                        </a:lnTo>
                        <a:lnTo>
                          <a:pt x="38" y="16"/>
                        </a:lnTo>
                        <a:lnTo>
                          <a:pt x="32" y="22"/>
                        </a:lnTo>
                        <a:lnTo>
                          <a:pt x="27" y="22"/>
                        </a:lnTo>
                        <a:lnTo>
                          <a:pt x="16" y="22"/>
                        </a:lnTo>
                        <a:lnTo>
                          <a:pt x="11" y="22"/>
                        </a:lnTo>
                        <a:lnTo>
                          <a:pt x="5" y="22"/>
                        </a:lnTo>
                        <a:lnTo>
                          <a:pt x="0" y="22"/>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09" name="Freeform 724">
                    <a:extLst>
                      <a:ext uri="{FF2B5EF4-FFF2-40B4-BE49-F238E27FC236}">
                        <a16:creationId xmlns:a16="http://schemas.microsoft.com/office/drawing/2014/main" id="{221F80F6-1526-4E87-8082-49FE83E95199}"/>
                      </a:ext>
                    </a:extLst>
                  </p:cNvPr>
                  <p:cNvSpPr>
                    <a:spLocks/>
                  </p:cNvSpPr>
                  <p:nvPr/>
                </p:nvSpPr>
                <p:spPr bwMode="auto">
                  <a:xfrm>
                    <a:off x="6861319" y="2365866"/>
                    <a:ext cx="138113" cy="42863"/>
                  </a:xfrm>
                  <a:custGeom>
                    <a:avLst/>
                    <a:gdLst>
                      <a:gd name="T0" fmla="*/ 0 w 87"/>
                      <a:gd name="T1" fmla="*/ 6 h 27"/>
                      <a:gd name="T2" fmla="*/ 11 w 87"/>
                      <a:gd name="T3" fmla="*/ 0 h 27"/>
                      <a:gd name="T4" fmla="*/ 22 w 87"/>
                      <a:gd name="T5" fmla="*/ 6 h 27"/>
                      <a:gd name="T6" fmla="*/ 38 w 87"/>
                      <a:gd name="T7" fmla="*/ 11 h 27"/>
                      <a:gd name="T8" fmla="*/ 33 w 87"/>
                      <a:gd name="T9" fmla="*/ 11 h 27"/>
                      <a:gd name="T10" fmla="*/ 33 w 87"/>
                      <a:gd name="T11" fmla="*/ 6 h 27"/>
                      <a:gd name="T12" fmla="*/ 38 w 87"/>
                      <a:gd name="T13" fmla="*/ 6 h 27"/>
                      <a:gd name="T14" fmla="*/ 33 w 87"/>
                      <a:gd name="T15" fmla="*/ 6 h 27"/>
                      <a:gd name="T16" fmla="*/ 38 w 87"/>
                      <a:gd name="T17" fmla="*/ 6 h 27"/>
                      <a:gd name="T18" fmla="*/ 49 w 87"/>
                      <a:gd name="T19" fmla="*/ 6 h 27"/>
                      <a:gd name="T20" fmla="*/ 66 w 87"/>
                      <a:gd name="T21" fmla="*/ 11 h 27"/>
                      <a:gd name="T22" fmla="*/ 71 w 87"/>
                      <a:gd name="T23" fmla="*/ 11 h 27"/>
                      <a:gd name="T24" fmla="*/ 82 w 87"/>
                      <a:gd name="T25" fmla="*/ 11 h 27"/>
                      <a:gd name="T26" fmla="*/ 87 w 87"/>
                      <a:gd name="T27" fmla="*/ 16 h 27"/>
                      <a:gd name="T28" fmla="*/ 82 w 87"/>
                      <a:gd name="T29" fmla="*/ 16 h 27"/>
                      <a:gd name="T30" fmla="*/ 87 w 87"/>
                      <a:gd name="T31" fmla="*/ 16 h 27"/>
                      <a:gd name="T32" fmla="*/ 82 w 87"/>
                      <a:gd name="T33" fmla="*/ 22 h 27"/>
                      <a:gd name="T34" fmla="*/ 76 w 87"/>
                      <a:gd name="T35" fmla="*/ 22 h 27"/>
                      <a:gd name="T36" fmla="*/ 71 w 87"/>
                      <a:gd name="T37" fmla="*/ 27 h 27"/>
                      <a:gd name="T38" fmla="*/ 60 w 87"/>
                      <a:gd name="T39" fmla="*/ 22 h 27"/>
                      <a:gd name="T40" fmla="*/ 44 w 87"/>
                      <a:gd name="T41" fmla="*/ 27 h 27"/>
                      <a:gd name="T42" fmla="*/ 38 w 87"/>
                      <a:gd name="T43" fmla="*/ 22 h 27"/>
                      <a:gd name="T44" fmla="*/ 38 w 87"/>
                      <a:gd name="T45" fmla="*/ 27 h 27"/>
                      <a:gd name="T46" fmla="*/ 27 w 87"/>
                      <a:gd name="T47" fmla="*/ 27 h 27"/>
                      <a:gd name="T48" fmla="*/ 22 w 87"/>
                      <a:gd name="T49" fmla="*/ 22 h 27"/>
                      <a:gd name="T50" fmla="*/ 11 w 87"/>
                      <a:gd name="T51" fmla="*/ 22 h 27"/>
                      <a:gd name="T52" fmla="*/ 6 w 87"/>
                      <a:gd name="T53" fmla="*/ 16 h 27"/>
                      <a:gd name="T54" fmla="*/ 0 w 87"/>
                      <a:gd name="T55" fmla="*/ 11 h 27"/>
                      <a:gd name="T56" fmla="*/ 0 w 87"/>
                      <a:gd name="T57" fmla="*/ 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27">
                        <a:moveTo>
                          <a:pt x="0" y="6"/>
                        </a:moveTo>
                        <a:lnTo>
                          <a:pt x="11" y="0"/>
                        </a:lnTo>
                        <a:lnTo>
                          <a:pt x="22" y="6"/>
                        </a:lnTo>
                        <a:lnTo>
                          <a:pt x="38" y="11"/>
                        </a:lnTo>
                        <a:lnTo>
                          <a:pt x="33" y="11"/>
                        </a:lnTo>
                        <a:lnTo>
                          <a:pt x="33" y="6"/>
                        </a:lnTo>
                        <a:lnTo>
                          <a:pt x="38" y="6"/>
                        </a:lnTo>
                        <a:lnTo>
                          <a:pt x="33" y="6"/>
                        </a:lnTo>
                        <a:lnTo>
                          <a:pt x="38" y="6"/>
                        </a:lnTo>
                        <a:lnTo>
                          <a:pt x="49" y="6"/>
                        </a:lnTo>
                        <a:lnTo>
                          <a:pt x="66" y="11"/>
                        </a:lnTo>
                        <a:lnTo>
                          <a:pt x="71" y="11"/>
                        </a:lnTo>
                        <a:lnTo>
                          <a:pt x="82" y="11"/>
                        </a:lnTo>
                        <a:lnTo>
                          <a:pt x="87" y="16"/>
                        </a:lnTo>
                        <a:lnTo>
                          <a:pt x="82" y="16"/>
                        </a:lnTo>
                        <a:lnTo>
                          <a:pt x="87" y="16"/>
                        </a:lnTo>
                        <a:lnTo>
                          <a:pt x="82" y="22"/>
                        </a:lnTo>
                        <a:lnTo>
                          <a:pt x="76" y="22"/>
                        </a:lnTo>
                        <a:lnTo>
                          <a:pt x="71" y="27"/>
                        </a:lnTo>
                        <a:lnTo>
                          <a:pt x="60" y="22"/>
                        </a:lnTo>
                        <a:lnTo>
                          <a:pt x="44" y="27"/>
                        </a:lnTo>
                        <a:lnTo>
                          <a:pt x="38" y="22"/>
                        </a:lnTo>
                        <a:lnTo>
                          <a:pt x="38" y="27"/>
                        </a:lnTo>
                        <a:lnTo>
                          <a:pt x="27" y="27"/>
                        </a:lnTo>
                        <a:lnTo>
                          <a:pt x="22" y="22"/>
                        </a:lnTo>
                        <a:lnTo>
                          <a:pt x="11" y="22"/>
                        </a:lnTo>
                        <a:lnTo>
                          <a:pt x="6" y="16"/>
                        </a:lnTo>
                        <a:lnTo>
                          <a:pt x="0" y="11"/>
                        </a:lnTo>
                        <a:lnTo>
                          <a:pt x="0" y="6"/>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10" name="Freeform 726">
                    <a:extLst>
                      <a:ext uri="{FF2B5EF4-FFF2-40B4-BE49-F238E27FC236}">
                        <a16:creationId xmlns:a16="http://schemas.microsoft.com/office/drawing/2014/main" id="{A9E050D0-B98A-430E-A854-2C15C4C2A169}"/>
                      </a:ext>
                    </a:extLst>
                  </p:cNvPr>
                  <p:cNvSpPr>
                    <a:spLocks/>
                  </p:cNvSpPr>
                  <p:nvPr/>
                </p:nvSpPr>
                <p:spPr bwMode="auto">
                  <a:xfrm>
                    <a:off x="6974032" y="2426191"/>
                    <a:ext cx="60325" cy="17463"/>
                  </a:xfrm>
                  <a:custGeom>
                    <a:avLst/>
                    <a:gdLst>
                      <a:gd name="T0" fmla="*/ 0 w 38"/>
                      <a:gd name="T1" fmla="*/ 11 h 11"/>
                      <a:gd name="T2" fmla="*/ 5 w 38"/>
                      <a:gd name="T3" fmla="*/ 6 h 11"/>
                      <a:gd name="T4" fmla="*/ 0 w 38"/>
                      <a:gd name="T5" fmla="*/ 0 h 11"/>
                      <a:gd name="T6" fmla="*/ 11 w 38"/>
                      <a:gd name="T7" fmla="*/ 0 h 11"/>
                      <a:gd name="T8" fmla="*/ 16 w 38"/>
                      <a:gd name="T9" fmla="*/ 0 h 11"/>
                      <a:gd name="T10" fmla="*/ 33 w 38"/>
                      <a:gd name="T11" fmla="*/ 6 h 11"/>
                      <a:gd name="T12" fmla="*/ 38 w 38"/>
                      <a:gd name="T13" fmla="*/ 11 h 11"/>
                      <a:gd name="T14" fmla="*/ 27 w 38"/>
                      <a:gd name="T15" fmla="*/ 11 h 11"/>
                      <a:gd name="T16" fmla="*/ 16 w 38"/>
                      <a:gd name="T17" fmla="*/ 11 h 11"/>
                      <a:gd name="T18" fmla="*/ 5 w 38"/>
                      <a:gd name="T19" fmla="*/ 11 h 11"/>
                      <a:gd name="T20" fmla="*/ 0 w 38"/>
                      <a:gd name="T2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11">
                        <a:moveTo>
                          <a:pt x="0" y="11"/>
                        </a:moveTo>
                        <a:lnTo>
                          <a:pt x="5" y="6"/>
                        </a:lnTo>
                        <a:lnTo>
                          <a:pt x="0" y="0"/>
                        </a:lnTo>
                        <a:lnTo>
                          <a:pt x="11" y="0"/>
                        </a:lnTo>
                        <a:lnTo>
                          <a:pt x="16" y="0"/>
                        </a:lnTo>
                        <a:lnTo>
                          <a:pt x="33" y="6"/>
                        </a:lnTo>
                        <a:lnTo>
                          <a:pt x="38" y="11"/>
                        </a:lnTo>
                        <a:lnTo>
                          <a:pt x="27" y="11"/>
                        </a:lnTo>
                        <a:lnTo>
                          <a:pt x="16" y="11"/>
                        </a:lnTo>
                        <a:lnTo>
                          <a:pt x="5" y="11"/>
                        </a:lnTo>
                        <a:lnTo>
                          <a:pt x="0" y="11"/>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11" name="Freeform 727">
                    <a:extLst>
                      <a:ext uri="{FF2B5EF4-FFF2-40B4-BE49-F238E27FC236}">
                        <a16:creationId xmlns:a16="http://schemas.microsoft.com/office/drawing/2014/main" id="{2F877137-B083-4B99-89F1-CBF1B7AA92EF}"/>
                      </a:ext>
                    </a:extLst>
                  </p:cNvPr>
                  <p:cNvSpPr>
                    <a:spLocks/>
                  </p:cNvSpPr>
                  <p:nvPr/>
                </p:nvSpPr>
                <p:spPr bwMode="auto">
                  <a:xfrm>
                    <a:off x="7008957" y="2383329"/>
                    <a:ext cx="85725" cy="25400"/>
                  </a:xfrm>
                  <a:custGeom>
                    <a:avLst/>
                    <a:gdLst>
                      <a:gd name="T0" fmla="*/ 0 w 54"/>
                      <a:gd name="T1" fmla="*/ 0 h 16"/>
                      <a:gd name="T2" fmla="*/ 11 w 54"/>
                      <a:gd name="T3" fmla="*/ 5 h 16"/>
                      <a:gd name="T4" fmla="*/ 16 w 54"/>
                      <a:gd name="T5" fmla="*/ 5 h 16"/>
                      <a:gd name="T6" fmla="*/ 22 w 54"/>
                      <a:gd name="T7" fmla="*/ 5 h 16"/>
                      <a:gd name="T8" fmla="*/ 33 w 54"/>
                      <a:gd name="T9" fmla="*/ 5 h 16"/>
                      <a:gd name="T10" fmla="*/ 38 w 54"/>
                      <a:gd name="T11" fmla="*/ 5 h 16"/>
                      <a:gd name="T12" fmla="*/ 49 w 54"/>
                      <a:gd name="T13" fmla="*/ 11 h 16"/>
                      <a:gd name="T14" fmla="*/ 54 w 54"/>
                      <a:gd name="T15" fmla="*/ 11 h 16"/>
                      <a:gd name="T16" fmla="*/ 49 w 54"/>
                      <a:gd name="T17" fmla="*/ 16 h 16"/>
                      <a:gd name="T18" fmla="*/ 43 w 54"/>
                      <a:gd name="T19" fmla="*/ 16 h 16"/>
                      <a:gd name="T20" fmla="*/ 33 w 54"/>
                      <a:gd name="T21" fmla="*/ 16 h 16"/>
                      <a:gd name="T22" fmla="*/ 27 w 54"/>
                      <a:gd name="T23" fmla="*/ 11 h 16"/>
                      <a:gd name="T24" fmla="*/ 16 w 54"/>
                      <a:gd name="T25" fmla="*/ 11 h 16"/>
                      <a:gd name="T26" fmla="*/ 5 w 54"/>
                      <a:gd name="T27" fmla="*/ 5 h 16"/>
                      <a:gd name="T28" fmla="*/ 0 w 54"/>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6">
                        <a:moveTo>
                          <a:pt x="0" y="0"/>
                        </a:moveTo>
                        <a:lnTo>
                          <a:pt x="11" y="5"/>
                        </a:lnTo>
                        <a:lnTo>
                          <a:pt x="16" y="5"/>
                        </a:lnTo>
                        <a:lnTo>
                          <a:pt x="22" y="5"/>
                        </a:lnTo>
                        <a:lnTo>
                          <a:pt x="33" y="5"/>
                        </a:lnTo>
                        <a:lnTo>
                          <a:pt x="38" y="5"/>
                        </a:lnTo>
                        <a:lnTo>
                          <a:pt x="49" y="11"/>
                        </a:lnTo>
                        <a:lnTo>
                          <a:pt x="54" y="11"/>
                        </a:lnTo>
                        <a:lnTo>
                          <a:pt x="49" y="16"/>
                        </a:lnTo>
                        <a:lnTo>
                          <a:pt x="43" y="16"/>
                        </a:lnTo>
                        <a:lnTo>
                          <a:pt x="33" y="16"/>
                        </a:lnTo>
                        <a:lnTo>
                          <a:pt x="27" y="11"/>
                        </a:lnTo>
                        <a:lnTo>
                          <a:pt x="16" y="11"/>
                        </a:lnTo>
                        <a:lnTo>
                          <a:pt x="5" y="5"/>
                        </a:lnTo>
                        <a:lnTo>
                          <a:pt x="0" y="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grpSp>
          <p:sp>
            <p:nvSpPr>
              <p:cNvPr id="201" name="Freeform 729">
                <a:extLst>
                  <a:ext uri="{FF2B5EF4-FFF2-40B4-BE49-F238E27FC236}">
                    <a16:creationId xmlns:a16="http://schemas.microsoft.com/office/drawing/2014/main" id="{F757B8C1-8C05-40FE-9194-BA7F6AEF1A4D}"/>
                  </a:ext>
                </a:extLst>
              </p:cNvPr>
              <p:cNvSpPr>
                <a:spLocks/>
              </p:cNvSpPr>
              <p:nvPr/>
            </p:nvSpPr>
            <p:spPr bwMode="auto">
              <a:xfrm>
                <a:off x="7545532" y="2919904"/>
                <a:ext cx="225425" cy="217488"/>
              </a:xfrm>
              <a:custGeom>
                <a:avLst/>
                <a:gdLst>
                  <a:gd name="T0" fmla="*/ 11 w 142"/>
                  <a:gd name="T1" fmla="*/ 6 h 137"/>
                  <a:gd name="T2" fmla="*/ 16 w 142"/>
                  <a:gd name="T3" fmla="*/ 11 h 137"/>
                  <a:gd name="T4" fmla="*/ 27 w 142"/>
                  <a:gd name="T5" fmla="*/ 17 h 137"/>
                  <a:gd name="T6" fmla="*/ 38 w 142"/>
                  <a:gd name="T7" fmla="*/ 33 h 137"/>
                  <a:gd name="T8" fmla="*/ 49 w 142"/>
                  <a:gd name="T9" fmla="*/ 38 h 137"/>
                  <a:gd name="T10" fmla="*/ 60 w 142"/>
                  <a:gd name="T11" fmla="*/ 49 h 137"/>
                  <a:gd name="T12" fmla="*/ 65 w 142"/>
                  <a:gd name="T13" fmla="*/ 55 h 137"/>
                  <a:gd name="T14" fmla="*/ 76 w 142"/>
                  <a:gd name="T15" fmla="*/ 60 h 137"/>
                  <a:gd name="T16" fmla="*/ 87 w 142"/>
                  <a:gd name="T17" fmla="*/ 71 h 137"/>
                  <a:gd name="T18" fmla="*/ 93 w 142"/>
                  <a:gd name="T19" fmla="*/ 77 h 137"/>
                  <a:gd name="T20" fmla="*/ 103 w 142"/>
                  <a:gd name="T21" fmla="*/ 82 h 137"/>
                  <a:gd name="T22" fmla="*/ 114 w 142"/>
                  <a:gd name="T23" fmla="*/ 87 h 137"/>
                  <a:gd name="T24" fmla="*/ 114 w 142"/>
                  <a:gd name="T25" fmla="*/ 87 h 137"/>
                  <a:gd name="T26" fmla="*/ 98 w 142"/>
                  <a:gd name="T27" fmla="*/ 82 h 137"/>
                  <a:gd name="T28" fmla="*/ 87 w 142"/>
                  <a:gd name="T29" fmla="*/ 82 h 137"/>
                  <a:gd name="T30" fmla="*/ 93 w 142"/>
                  <a:gd name="T31" fmla="*/ 93 h 137"/>
                  <a:gd name="T32" fmla="*/ 98 w 142"/>
                  <a:gd name="T33" fmla="*/ 104 h 137"/>
                  <a:gd name="T34" fmla="*/ 109 w 142"/>
                  <a:gd name="T35" fmla="*/ 109 h 137"/>
                  <a:gd name="T36" fmla="*/ 120 w 142"/>
                  <a:gd name="T37" fmla="*/ 115 h 137"/>
                  <a:gd name="T38" fmla="*/ 131 w 142"/>
                  <a:gd name="T39" fmla="*/ 120 h 137"/>
                  <a:gd name="T40" fmla="*/ 136 w 142"/>
                  <a:gd name="T41" fmla="*/ 131 h 137"/>
                  <a:gd name="T42" fmla="*/ 136 w 142"/>
                  <a:gd name="T43" fmla="*/ 131 h 137"/>
                  <a:gd name="T44" fmla="*/ 120 w 142"/>
                  <a:gd name="T45" fmla="*/ 126 h 137"/>
                  <a:gd name="T46" fmla="*/ 120 w 142"/>
                  <a:gd name="T47" fmla="*/ 126 h 137"/>
                  <a:gd name="T48" fmla="*/ 125 w 142"/>
                  <a:gd name="T49" fmla="*/ 131 h 137"/>
                  <a:gd name="T50" fmla="*/ 120 w 142"/>
                  <a:gd name="T51" fmla="*/ 131 h 137"/>
                  <a:gd name="T52" fmla="*/ 103 w 142"/>
                  <a:gd name="T53" fmla="*/ 115 h 137"/>
                  <a:gd name="T54" fmla="*/ 93 w 142"/>
                  <a:gd name="T55" fmla="*/ 104 h 137"/>
                  <a:gd name="T56" fmla="*/ 82 w 142"/>
                  <a:gd name="T57" fmla="*/ 93 h 137"/>
                  <a:gd name="T58" fmla="*/ 76 w 142"/>
                  <a:gd name="T59" fmla="*/ 82 h 137"/>
                  <a:gd name="T60" fmla="*/ 71 w 142"/>
                  <a:gd name="T61" fmla="*/ 77 h 137"/>
                  <a:gd name="T62" fmla="*/ 60 w 142"/>
                  <a:gd name="T63" fmla="*/ 66 h 137"/>
                  <a:gd name="T64" fmla="*/ 49 w 142"/>
                  <a:gd name="T65" fmla="*/ 55 h 137"/>
                  <a:gd name="T66" fmla="*/ 43 w 142"/>
                  <a:gd name="T67" fmla="*/ 49 h 137"/>
                  <a:gd name="T68" fmla="*/ 33 w 142"/>
                  <a:gd name="T69" fmla="*/ 44 h 137"/>
                  <a:gd name="T70" fmla="*/ 27 w 142"/>
                  <a:gd name="T71" fmla="*/ 33 h 137"/>
                  <a:gd name="T72" fmla="*/ 22 w 142"/>
                  <a:gd name="T73" fmla="*/ 27 h 137"/>
                  <a:gd name="T74" fmla="*/ 16 w 142"/>
                  <a:gd name="T75" fmla="*/ 22 h 137"/>
                  <a:gd name="T76" fmla="*/ 11 w 142"/>
                  <a:gd name="T77" fmla="*/ 11 h 137"/>
                  <a:gd name="T78" fmla="*/ 11 w 142"/>
                  <a:gd name="T79" fmla="*/ 11 h 137"/>
                  <a:gd name="T80" fmla="*/ 11 w 142"/>
                  <a:gd name="T81" fmla="*/ 11 h 137"/>
                  <a:gd name="T82" fmla="*/ 0 w 142"/>
                  <a:gd name="T8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2" h="137">
                    <a:moveTo>
                      <a:pt x="0" y="0"/>
                    </a:moveTo>
                    <a:lnTo>
                      <a:pt x="11" y="6"/>
                    </a:lnTo>
                    <a:lnTo>
                      <a:pt x="11" y="11"/>
                    </a:lnTo>
                    <a:lnTo>
                      <a:pt x="16" y="11"/>
                    </a:lnTo>
                    <a:lnTo>
                      <a:pt x="22" y="17"/>
                    </a:lnTo>
                    <a:lnTo>
                      <a:pt x="27" y="17"/>
                    </a:lnTo>
                    <a:lnTo>
                      <a:pt x="33" y="22"/>
                    </a:lnTo>
                    <a:lnTo>
                      <a:pt x="38" y="33"/>
                    </a:lnTo>
                    <a:lnTo>
                      <a:pt x="43" y="33"/>
                    </a:lnTo>
                    <a:lnTo>
                      <a:pt x="49" y="38"/>
                    </a:lnTo>
                    <a:lnTo>
                      <a:pt x="54" y="44"/>
                    </a:lnTo>
                    <a:lnTo>
                      <a:pt x="60" y="49"/>
                    </a:lnTo>
                    <a:lnTo>
                      <a:pt x="65" y="49"/>
                    </a:lnTo>
                    <a:lnTo>
                      <a:pt x="65" y="55"/>
                    </a:lnTo>
                    <a:lnTo>
                      <a:pt x="71" y="60"/>
                    </a:lnTo>
                    <a:lnTo>
                      <a:pt x="76" y="60"/>
                    </a:lnTo>
                    <a:lnTo>
                      <a:pt x="82" y="66"/>
                    </a:lnTo>
                    <a:lnTo>
                      <a:pt x="87" y="71"/>
                    </a:lnTo>
                    <a:lnTo>
                      <a:pt x="93" y="71"/>
                    </a:lnTo>
                    <a:lnTo>
                      <a:pt x="93" y="77"/>
                    </a:lnTo>
                    <a:lnTo>
                      <a:pt x="98" y="77"/>
                    </a:lnTo>
                    <a:lnTo>
                      <a:pt x="103" y="82"/>
                    </a:lnTo>
                    <a:lnTo>
                      <a:pt x="109" y="87"/>
                    </a:lnTo>
                    <a:lnTo>
                      <a:pt x="114" y="87"/>
                    </a:lnTo>
                    <a:lnTo>
                      <a:pt x="120" y="93"/>
                    </a:lnTo>
                    <a:lnTo>
                      <a:pt x="114" y="87"/>
                    </a:lnTo>
                    <a:lnTo>
                      <a:pt x="109" y="87"/>
                    </a:lnTo>
                    <a:lnTo>
                      <a:pt x="98" y="82"/>
                    </a:lnTo>
                    <a:lnTo>
                      <a:pt x="93" y="82"/>
                    </a:lnTo>
                    <a:lnTo>
                      <a:pt x="87" y="82"/>
                    </a:lnTo>
                    <a:lnTo>
                      <a:pt x="93" y="87"/>
                    </a:lnTo>
                    <a:lnTo>
                      <a:pt x="93" y="93"/>
                    </a:lnTo>
                    <a:lnTo>
                      <a:pt x="98" y="98"/>
                    </a:lnTo>
                    <a:lnTo>
                      <a:pt x="98" y="104"/>
                    </a:lnTo>
                    <a:lnTo>
                      <a:pt x="103" y="109"/>
                    </a:lnTo>
                    <a:lnTo>
                      <a:pt x="109" y="109"/>
                    </a:lnTo>
                    <a:lnTo>
                      <a:pt x="114" y="115"/>
                    </a:lnTo>
                    <a:lnTo>
                      <a:pt x="120" y="115"/>
                    </a:lnTo>
                    <a:lnTo>
                      <a:pt x="125" y="120"/>
                    </a:lnTo>
                    <a:lnTo>
                      <a:pt x="131" y="120"/>
                    </a:lnTo>
                    <a:lnTo>
                      <a:pt x="136" y="126"/>
                    </a:lnTo>
                    <a:lnTo>
                      <a:pt x="136" y="131"/>
                    </a:lnTo>
                    <a:lnTo>
                      <a:pt x="142" y="131"/>
                    </a:lnTo>
                    <a:lnTo>
                      <a:pt x="136" y="131"/>
                    </a:lnTo>
                    <a:lnTo>
                      <a:pt x="131" y="126"/>
                    </a:lnTo>
                    <a:lnTo>
                      <a:pt x="120" y="126"/>
                    </a:lnTo>
                    <a:lnTo>
                      <a:pt x="120" y="120"/>
                    </a:lnTo>
                    <a:lnTo>
                      <a:pt x="120" y="126"/>
                    </a:lnTo>
                    <a:lnTo>
                      <a:pt x="120" y="131"/>
                    </a:lnTo>
                    <a:lnTo>
                      <a:pt x="125" y="131"/>
                    </a:lnTo>
                    <a:lnTo>
                      <a:pt x="125" y="137"/>
                    </a:lnTo>
                    <a:lnTo>
                      <a:pt x="120" y="131"/>
                    </a:lnTo>
                    <a:lnTo>
                      <a:pt x="109" y="126"/>
                    </a:lnTo>
                    <a:lnTo>
                      <a:pt x="103" y="115"/>
                    </a:lnTo>
                    <a:lnTo>
                      <a:pt x="98" y="109"/>
                    </a:lnTo>
                    <a:lnTo>
                      <a:pt x="93" y="104"/>
                    </a:lnTo>
                    <a:lnTo>
                      <a:pt x="87" y="98"/>
                    </a:lnTo>
                    <a:lnTo>
                      <a:pt x="82" y="93"/>
                    </a:lnTo>
                    <a:lnTo>
                      <a:pt x="76" y="87"/>
                    </a:lnTo>
                    <a:lnTo>
                      <a:pt x="76" y="82"/>
                    </a:lnTo>
                    <a:lnTo>
                      <a:pt x="71" y="82"/>
                    </a:lnTo>
                    <a:lnTo>
                      <a:pt x="71" y="77"/>
                    </a:lnTo>
                    <a:lnTo>
                      <a:pt x="65" y="71"/>
                    </a:lnTo>
                    <a:lnTo>
                      <a:pt x="60" y="66"/>
                    </a:lnTo>
                    <a:lnTo>
                      <a:pt x="54" y="60"/>
                    </a:lnTo>
                    <a:lnTo>
                      <a:pt x="49" y="55"/>
                    </a:lnTo>
                    <a:lnTo>
                      <a:pt x="49" y="49"/>
                    </a:lnTo>
                    <a:lnTo>
                      <a:pt x="43" y="49"/>
                    </a:lnTo>
                    <a:lnTo>
                      <a:pt x="38" y="44"/>
                    </a:lnTo>
                    <a:lnTo>
                      <a:pt x="33" y="44"/>
                    </a:lnTo>
                    <a:lnTo>
                      <a:pt x="27" y="38"/>
                    </a:lnTo>
                    <a:lnTo>
                      <a:pt x="27" y="33"/>
                    </a:lnTo>
                    <a:lnTo>
                      <a:pt x="22" y="33"/>
                    </a:lnTo>
                    <a:lnTo>
                      <a:pt x="22" y="27"/>
                    </a:lnTo>
                    <a:lnTo>
                      <a:pt x="16" y="27"/>
                    </a:lnTo>
                    <a:lnTo>
                      <a:pt x="16" y="22"/>
                    </a:lnTo>
                    <a:lnTo>
                      <a:pt x="5" y="17"/>
                    </a:lnTo>
                    <a:lnTo>
                      <a:pt x="11" y="11"/>
                    </a:lnTo>
                    <a:lnTo>
                      <a:pt x="16" y="17"/>
                    </a:lnTo>
                    <a:lnTo>
                      <a:pt x="11" y="11"/>
                    </a:lnTo>
                    <a:lnTo>
                      <a:pt x="16" y="11"/>
                    </a:lnTo>
                    <a:lnTo>
                      <a:pt x="11" y="11"/>
                    </a:lnTo>
                    <a:lnTo>
                      <a:pt x="11" y="6"/>
                    </a:lnTo>
                    <a:lnTo>
                      <a:pt x="0" y="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grpSp>
      <p:grpSp>
        <p:nvGrpSpPr>
          <p:cNvPr id="154" name="Gruppieren 872">
            <a:extLst>
              <a:ext uri="{FF2B5EF4-FFF2-40B4-BE49-F238E27FC236}">
                <a16:creationId xmlns:a16="http://schemas.microsoft.com/office/drawing/2014/main" id="{B5229ECC-1C6D-4F02-AFC7-6ECE43541755}"/>
              </a:ext>
            </a:extLst>
          </p:cNvPr>
          <p:cNvGrpSpPr/>
          <p:nvPr/>
        </p:nvGrpSpPr>
        <p:grpSpPr>
          <a:xfrm>
            <a:off x="7862859" y="2572327"/>
            <a:ext cx="1728862" cy="1245667"/>
            <a:chOff x="6350144" y="2937366"/>
            <a:chExt cx="1238250" cy="892175"/>
          </a:xfrm>
          <a:solidFill>
            <a:schemeClr val="accent5"/>
          </a:solidFill>
        </p:grpSpPr>
        <p:sp>
          <p:nvSpPr>
            <p:cNvPr id="196" name="Freeform 329">
              <a:extLst>
                <a:ext uri="{FF2B5EF4-FFF2-40B4-BE49-F238E27FC236}">
                  <a16:creationId xmlns:a16="http://schemas.microsoft.com/office/drawing/2014/main" id="{01A16EDF-97EC-44DF-8BE9-6B537B157AB5}"/>
                </a:ext>
              </a:extLst>
            </p:cNvPr>
            <p:cNvSpPr>
              <a:spLocks/>
            </p:cNvSpPr>
            <p:nvPr/>
          </p:nvSpPr>
          <p:spPr bwMode="auto">
            <a:xfrm>
              <a:off x="6350144" y="2937366"/>
              <a:ext cx="1238250" cy="839788"/>
            </a:xfrm>
            <a:custGeom>
              <a:avLst/>
              <a:gdLst>
                <a:gd name="T0" fmla="*/ 0 w 780"/>
                <a:gd name="T1" fmla="*/ 224 h 529"/>
                <a:gd name="T2" fmla="*/ 33 w 780"/>
                <a:gd name="T3" fmla="*/ 213 h 529"/>
                <a:gd name="T4" fmla="*/ 71 w 780"/>
                <a:gd name="T5" fmla="*/ 180 h 529"/>
                <a:gd name="T6" fmla="*/ 55 w 780"/>
                <a:gd name="T7" fmla="*/ 136 h 529"/>
                <a:gd name="T8" fmla="*/ 71 w 780"/>
                <a:gd name="T9" fmla="*/ 109 h 529"/>
                <a:gd name="T10" fmla="*/ 99 w 780"/>
                <a:gd name="T11" fmla="*/ 93 h 529"/>
                <a:gd name="T12" fmla="*/ 142 w 780"/>
                <a:gd name="T13" fmla="*/ 87 h 529"/>
                <a:gd name="T14" fmla="*/ 186 w 780"/>
                <a:gd name="T15" fmla="*/ 126 h 529"/>
                <a:gd name="T16" fmla="*/ 251 w 780"/>
                <a:gd name="T17" fmla="*/ 147 h 529"/>
                <a:gd name="T18" fmla="*/ 311 w 780"/>
                <a:gd name="T19" fmla="*/ 175 h 529"/>
                <a:gd name="T20" fmla="*/ 409 w 780"/>
                <a:gd name="T21" fmla="*/ 186 h 529"/>
                <a:gd name="T22" fmla="*/ 475 w 780"/>
                <a:gd name="T23" fmla="*/ 175 h 529"/>
                <a:gd name="T24" fmla="*/ 480 w 780"/>
                <a:gd name="T25" fmla="*/ 136 h 529"/>
                <a:gd name="T26" fmla="*/ 529 w 780"/>
                <a:gd name="T27" fmla="*/ 120 h 529"/>
                <a:gd name="T28" fmla="*/ 557 w 780"/>
                <a:gd name="T29" fmla="*/ 104 h 529"/>
                <a:gd name="T30" fmla="*/ 507 w 780"/>
                <a:gd name="T31" fmla="*/ 93 h 529"/>
                <a:gd name="T32" fmla="*/ 507 w 780"/>
                <a:gd name="T33" fmla="*/ 60 h 529"/>
                <a:gd name="T34" fmla="*/ 507 w 780"/>
                <a:gd name="T35" fmla="*/ 22 h 529"/>
                <a:gd name="T36" fmla="*/ 529 w 780"/>
                <a:gd name="T37" fmla="*/ 6 h 529"/>
                <a:gd name="T38" fmla="*/ 595 w 780"/>
                <a:gd name="T39" fmla="*/ 38 h 529"/>
                <a:gd name="T40" fmla="*/ 660 w 780"/>
                <a:gd name="T41" fmla="*/ 71 h 529"/>
                <a:gd name="T42" fmla="*/ 715 w 780"/>
                <a:gd name="T43" fmla="*/ 93 h 529"/>
                <a:gd name="T44" fmla="*/ 753 w 780"/>
                <a:gd name="T45" fmla="*/ 98 h 529"/>
                <a:gd name="T46" fmla="*/ 747 w 780"/>
                <a:gd name="T47" fmla="*/ 131 h 529"/>
                <a:gd name="T48" fmla="*/ 764 w 780"/>
                <a:gd name="T49" fmla="*/ 175 h 529"/>
                <a:gd name="T50" fmla="*/ 736 w 780"/>
                <a:gd name="T51" fmla="*/ 191 h 529"/>
                <a:gd name="T52" fmla="*/ 709 w 780"/>
                <a:gd name="T53" fmla="*/ 213 h 529"/>
                <a:gd name="T54" fmla="*/ 671 w 780"/>
                <a:gd name="T55" fmla="*/ 235 h 529"/>
                <a:gd name="T56" fmla="*/ 655 w 780"/>
                <a:gd name="T57" fmla="*/ 202 h 529"/>
                <a:gd name="T58" fmla="*/ 622 w 780"/>
                <a:gd name="T59" fmla="*/ 229 h 529"/>
                <a:gd name="T60" fmla="*/ 671 w 780"/>
                <a:gd name="T61" fmla="*/ 262 h 529"/>
                <a:gd name="T62" fmla="*/ 709 w 780"/>
                <a:gd name="T63" fmla="*/ 267 h 529"/>
                <a:gd name="T64" fmla="*/ 698 w 780"/>
                <a:gd name="T65" fmla="*/ 306 h 529"/>
                <a:gd name="T66" fmla="*/ 747 w 780"/>
                <a:gd name="T67" fmla="*/ 349 h 529"/>
                <a:gd name="T68" fmla="*/ 747 w 780"/>
                <a:gd name="T69" fmla="*/ 371 h 529"/>
                <a:gd name="T70" fmla="*/ 769 w 780"/>
                <a:gd name="T71" fmla="*/ 382 h 529"/>
                <a:gd name="T72" fmla="*/ 769 w 780"/>
                <a:gd name="T73" fmla="*/ 409 h 529"/>
                <a:gd name="T74" fmla="*/ 769 w 780"/>
                <a:gd name="T75" fmla="*/ 436 h 529"/>
                <a:gd name="T76" fmla="*/ 758 w 780"/>
                <a:gd name="T77" fmla="*/ 458 h 529"/>
                <a:gd name="T78" fmla="*/ 753 w 780"/>
                <a:gd name="T79" fmla="*/ 475 h 529"/>
                <a:gd name="T80" fmla="*/ 731 w 780"/>
                <a:gd name="T81" fmla="*/ 491 h 529"/>
                <a:gd name="T82" fmla="*/ 698 w 780"/>
                <a:gd name="T83" fmla="*/ 496 h 529"/>
                <a:gd name="T84" fmla="*/ 666 w 780"/>
                <a:gd name="T85" fmla="*/ 513 h 529"/>
                <a:gd name="T86" fmla="*/ 644 w 780"/>
                <a:gd name="T87" fmla="*/ 513 h 529"/>
                <a:gd name="T88" fmla="*/ 606 w 780"/>
                <a:gd name="T89" fmla="*/ 507 h 529"/>
                <a:gd name="T90" fmla="*/ 573 w 780"/>
                <a:gd name="T91" fmla="*/ 486 h 529"/>
                <a:gd name="T92" fmla="*/ 535 w 780"/>
                <a:gd name="T93" fmla="*/ 496 h 529"/>
                <a:gd name="T94" fmla="*/ 518 w 780"/>
                <a:gd name="T95" fmla="*/ 518 h 529"/>
                <a:gd name="T96" fmla="*/ 480 w 780"/>
                <a:gd name="T97" fmla="*/ 486 h 529"/>
                <a:gd name="T98" fmla="*/ 442 w 780"/>
                <a:gd name="T99" fmla="*/ 458 h 529"/>
                <a:gd name="T100" fmla="*/ 437 w 780"/>
                <a:gd name="T101" fmla="*/ 415 h 529"/>
                <a:gd name="T102" fmla="*/ 398 w 780"/>
                <a:gd name="T103" fmla="*/ 393 h 529"/>
                <a:gd name="T104" fmla="*/ 355 w 780"/>
                <a:gd name="T105" fmla="*/ 398 h 529"/>
                <a:gd name="T106" fmla="*/ 306 w 780"/>
                <a:gd name="T107" fmla="*/ 404 h 529"/>
                <a:gd name="T108" fmla="*/ 284 w 780"/>
                <a:gd name="T109" fmla="*/ 409 h 529"/>
                <a:gd name="T110" fmla="*/ 224 w 780"/>
                <a:gd name="T111" fmla="*/ 398 h 529"/>
                <a:gd name="T112" fmla="*/ 164 w 780"/>
                <a:gd name="T113" fmla="*/ 376 h 529"/>
                <a:gd name="T114" fmla="*/ 115 w 780"/>
                <a:gd name="T115" fmla="*/ 344 h 529"/>
                <a:gd name="T116" fmla="*/ 115 w 780"/>
                <a:gd name="T117" fmla="*/ 311 h 529"/>
                <a:gd name="T118" fmla="*/ 82 w 780"/>
                <a:gd name="T119" fmla="*/ 289 h 529"/>
                <a:gd name="T120" fmla="*/ 28 w 780"/>
                <a:gd name="T121" fmla="*/ 262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529">
                  <a:moveTo>
                    <a:pt x="33" y="262"/>
                  </a:moveTo>
                  <a:lnTo>
                    <a:pt x="33" y="256"/>
                  </a:lnTo>
                  <a:lnTo>
                    <a:pt x="28" y="256"/>
                  </a:lnTo>
                  <a:lnTo>
                    <a:pt x="28" y="251"/>
                  </a:lnTo>
                  <a:lnTo>
                    <a:pt x="22" y="246"/>
                  </a:lnTo>
                  <a:lnTo>
                    <a:pt x="22" y="240"/>
                  </a:lnTo>
                  <a:lnTo>
                    <a:pt x="17" y="240"/>
                  </a:lnTo>
                  <a:lnTo>
                    <a:pt x="11" y="240"/>
                  </a:lnTo>
                  <a:lnTo>
                    <a:pt x="6" y="240"/>
                  </a:lnTo>
                  <a:lnTo>
                    <a:pt x="6" y="235"/>
                  </a:lnTo>
                  <a:lnTo>
                    <a:pt x="0" y="229"/>
                  </a:lnTo>
                  <a:lnTo>
                    <a:pt x="0" y="224"/>
                  </a:lnTo>
                  <a:lnTo>
                    <a:pt x="0" y="218"/>
                  </a:lnTo>
                  <a:lnTo>
                    <a:pt x="6" y="218"/>
                  </a:lnTo>
                  <a:lnTo>
                    <a:pt x="11" y="213"/>
                  </a:lnTo>
                  <a:lnTo>
                    <a:pt x="6" y="213"/>
                  </a:lnTo>
                  <a:lnTo>
                    <a:pt x="11" y="213"/>
                  </a:lnTo>
                  <a:lnTo>
                    <a:pt x="11" y="207"/>
                  </a:lnTo>
                  <a:lnTo>
                    <a:pt x="17" y="213"/>
                  </a:lnTo>
                  <a:lnTo>
                    <a:pt x="17" y="207"/>
                  </a:lnTo>
                  <a:lnTo>
                    <a:pt x="22" y="207"/>
                  </a:lnTo>
                  <a:lnTo>
                    <a:pt x="22" y="213"/>
                  </a:lnTo>
                  <a:lnTo>
                    <a:pt x="28" y="213"/>
                  </a:lnTo>
                  <a:lnTo>
                    <a:pt x="33" y="213"/>
                  </a:lnTo>
                  <a:lnTo>
                    <a:pt x="33" y="207"/>
                  </a:lnTo>
                  <a:lnTo>
                    <a:pt x="33" y="202"/>
                  </a:lnTo>
                  <a:lnTo>
                    <a:pt x="39" y="202"/>
                  </a:lnTo>
                  <a:lnTo>
                    <a:pt x="44" y="202"/>
                  </a:lnTo>
                  <a:lnTo>
                    <a:pt x="50" y="202"/>
                  </a:lnTo>
                  <a:lnTo>
                    <a:pt x="55" y="196"/>
                  </a:lnTo>
                  <a:lnTo>
                    <a:pt x="55" y="191"/>
                  </a:lnTo>
                  <a:lnTo>
                    <a:pt x="60" y="191"/>
                  </a:lnTo>
                  <a:lnTo>
                    <a:pt x="66" y="191"/>
                  </a:lnTo>
                  <a:lnTo>
                    <a:pt x="66" y="186"/>
                  </a:lnTo>
                  <a:lnTo>
                    <a:pt x="71" y="186"/>
                  </a:lnTo>
                  <a:lnTo>
                    <a:pt x="71" y="180"/>
                  </a:lnTo>
                  <a:lnTo>
                    <a:pt x="66" y="175"/>
                  </a:lnTo>
                  <a:lnTo>
                    <a:pt x="71" y="169"/>
                  </a:lnTo>
                  <a:lnTo>
                    <a:pt x="66" y="169"/>
                  </a:lnTo>
                  <a:lnTo>
                    <a:pt x="71" y="169"/>
                  </a:lnTo>
                  <a:lnTo>
                    <a:pt x="71" y="164"/>
                  </a:lnTo>
                  <a:lnTo>
                    <a:pt x="60" y="158"/>
                  </a:lnTo>
                  <a:lnTo>
                    <a:pt x="60" y="153"/>
                  </a:lnTo>
                  <a:lnTo>
                    <a:pt x="55" y="147"/>
                  </a:lnTo>
                  <a:lnTo>
                    <a:pt x="55" y="142"/>
                  </a:lnTo>
                  <a:lnTo>
                    <a:pt x="44" y="142"/>
                  </a:lnTo>
                  <a:lnTo>
                    <a:pt x="50" y="136"/>
                  </a:lnTo>
                  <a:lnTo>
                    <a:pt x="55" y="136"/>
                  </a:lnTo>
                  <a:lnTo>
                    <a:pt x="60" y="136"/>
                  </a:lnTo>
                  <a:lnTo>
                    <a:pt x="66" y="136"/>
                  </a:lnTo>
                  <a:lnTo>
                    <a:pt x="66" y="131"/>
                  </a:lnTo>
                  <a:lnTo>
                    <a:pt x="71" y="136"/>
                  </a:lnTo>
                  <a:lnTo>
                    <a:pt x="77" y="136"/>
                  </a:lnTo>
                  <a:lnTo>
                    <a:pt x="82" y="136"/>
                  </a:lnTo>
                  <a:lnTo>
                    <a:pt x="82" y="131"/>
                  </a:lnTo>
                  <a:lnTo>
                    <a:pt x="71" y="131"/>
                  </a:lnTo>
                  <a:lnTo>
                    <a:pt x="71" y="126"/>
                  </a:lnTo>
                  <a:lnTo>
                    <a:pt x="71" y="120"/>
                  </a:lnTo>
                  <a:lnTo>
                    <a:pt x="71" y="115"/>
                  </a:lnTo>
                  <a:lnTo>
                    <a:pt x="71" y="109"/>
                  </a:lnTo>
                  <a:lnTo>
                    <a:pt x="71" y="104"/>
                  </a:lnTo>
                  <a:lnTo>
                    <a:pt x="77" y="104"/>
                  </a:lnTo>
                  <a:lnTo>
                    <a:pt x="88" y="109"/>
                  </a:lnTo>
                  <a:lnTo>
                    <a:pt x="88" y="104"/>
                  </a:lnTo>
                  <a:lnTo>
                    <a:pt x="93" y="104"/>
                  </a:lnTo>
                  <a:lnTo>
                    <a:pt x="93" y="109"/>
                  </a:lnTo>
                  <a:lnTo>
                    <a:pt x="99" y="109"/>
                  </a:lnTo>
                  <a:lnTo>
                    <a:pt x="99" y="104"/>
                  </a:lnTo>
                  <a:lnTo>
                    <a:pt x="104" y="104"/>
                  </a:lnTo>
                  <a:lnTo>
                    <a:pt x="104" y="98"/>
                  </a:lnTo>
                  <a:lnTo>
                    <a:pt x="99" y="98"/>
                  </a:lnTo>
                  <a:lnTo>
                    <a:pt x="99" y="93"/>
                  </a:lnTo>
                  <a:lnTo>
                    <a:pt x="99" y="87"/>
                  </a:lnTo>
                  <a:lnTo>
                    <a:pt x="99" y="82"/>
                  </a:lnTo>
                  <a:lnTo>
                    <a:pt x="104" y="82"/>
                  </a:lnTo>
                  <a:lnTo>
                    <a:pt x="104" y="76"/>
                  </a:lnTo>
                  <a:lnTo>
                    <a:pt x="104" y="71"/>
                  </a:lnTo>
                  <a:lnTo>
                    <a:pt x="109" y="71"/>
                  </a:lnTo>
                  <a:lnTo>
                    <a:pt x="115" y="71"/>
                  </a:lnTo>
                  <a:lnTo>
                    <a:pt x="120" y="76"/>
                  </a:lnTo>
                  <a:lnTo>
                    <a:pt x="126" y="82"/>
                  </a:lnTo>
                  <a:lnTo>
                    <a:pt x="131" y="82"/>
                  </a:lnTo>
                  <a:lnTo>
                    <a:pt x="137" y="87"/>
                  </a:lnTo>
                  <a:lnTo>
                    <a:pt x="142" y="87"/>
                  </a:lnTo>
                  <a:lnTo>
                    <a:pt x="142" y="93"/>
                  </a:lnTo>
                  <a:lnTo>
                    <a:pt x="148" y="93"/>
                  </a:lnTo>
                  <a:lnTo>
                    <a:pt x="148" y="87"/>
                  </a:lnTo>
                  <a:lnTo>
                    <a:pt x="153" y="93"/>
                  </a:lnTo>
                  <a:lnTo>
                    <a:pt x="159" y="93"/>
                  </a:lnTo>
                  <a:lnTo>
                    <a:pt x="164" y="98"/>
                  </a:lnTo>
                  <a:lnTo>
                    <a:pt x="169" y="104"/>
                  </a:lnTo>
                  <a:lnTo>
                    <a:pt x="175" y="104"/>
                  </a:lnTo>
                  <a:lnTo>
                    <a:pt x="180" y="109"/>
                  </a:lnTo>
                  <a:lnTo>
                    <a:pt x="186" y="115"/>
                  </a:lnTo>
                  <a:lnTo>
                    <a:pt x="186" y="120"/>
                  </a:lnTo>
                  <a:lnTo>
                    <a:pt x="186" y="126"/>
                  </a:lnTo>
                  <a:lnTo>
                    <a:pt x="186" y="131"/>
                  </a:lnTo>
                  <a:lnTo>
                    <a:pt x="191" y="136"/>
                  </a:lnTo>
                  <a:lnTo>
                    <a:pt x="197" y="136"/>
                  </a:lnTo>
                  <a:lnTo>
                    <a:pt x="202" y="136"/>
                  </a:lnTo>
                  <a:lnTo>
                    <a:pt x="208" y="136"/>
                  </a:lnTo>
                  <a:lnTo>
                    <a:pt x="219" y="136"/>
                  </a:lnTo>
                  <a:lnTo>
                    <a:pt x="224" y="136"/>
                  </a:lnTo>
                  <a:lnTo>
                    <a:pt x="229" y="136"/>
                  </a:lnTo>
                  <a:lnTo>
                    <a:pt x="235" y="142"/>
                  </a:lnTo>
                  <a:lnTo>
                    <a:pt x="240" y="142"/>
                  </a:lnTo>
                  <a:lnTo>
                    <a:pt x="246" y="147"/>
                  </a:lnTo>
                  <a:lnTo>
                    <a:pt x="251" y="147"/>
                  </a:lnTo>
                  <a:lnTo>
                    <a:pt x="257" y="147"/>
                  </a:lnTo>
                  <a:lnTo>
                    <a:pt x="262" y="147"/>
                  </a:lnTo>
                  <a:lnTo>
                    <a:pt x="262" y="153"/>
                  </a:lnTo>
                  <a:lnTo>
                    <a:pt x="268" y="153"/>
                  </a:lnTo>
                  <a:lnTo>
                    <a:pt x="273" y="158"/>
                  </a:lnTo>
                  <a:lnTo>
                    <a:pt x="278" y="164"/>
                  </a:lnTo>
                  <a:lnTo>
                    <a:pt x="284" y="169"/>
                  </a:lnTo>
                  <a:lnTo>
                    <a:pt x="289" y="169"/>
                  </a:lnTo>
                  <a:lnTo>
                    <a:pt x="289" y="175"/>
                  </a:lnTo>
                  <a:lnTo>
                    <a:pt x="295" y="175"/>
                  </a:lnTo>
                  <a:lnTo>
                    <a:pt x="300" y="175"/>
                  </a:lnTo>
                  <a:lnTo>
                    <a:pt x="311" y="175"/>
                  </a:lnTo>
                  <a:lnTo>
                    <a:pt x="317" y="175"/>
                  </a:lnTo>
                  <a:lnTo>
                    <a:pt x="333" y="175"/>
                  </a:lnTo>
                  <a:lnTo>
                    <a:pt x="338" y="175"/>
                  </a:lnTo>
                  <a:lnTo>
                    <a:pt x="344" y="175"/>
                  </a:lnTo>
                  <a:lnTo>
                    <a:pt x="349" y="175"/>
                  </a:lnTo>
                  <a:lnTo>
                    <a:pt x="366" y="180"/>
                  </a:lnTo>
                  <a:lnTo>
                    <a:pt x="371" y="180"/>
                  </a:lnTo>
                  <a:lnTo>
                    <a:pt x="377" y="186"/>
                  </a:lnTo>
                  <a:lnTo>
                    <a:pt x="382" y="186"/>
                  </a:lnTo>
                  <a:lnTo>
                    <a:pt x="393" y="186"/>
                  </a:lnTo>
                  <a:lnTo>
                    <a:pt x="404" y="191"/>
                  </a:lnTo>
                  <a:lnTo>
                    <a:pt x="409" y="186"/>
                  </a:lnTo>
                  <a:lnTo>
                    <a:pt x="415" y="191"/>
                  </a:lnTo>
                  <a:lnTo>
                    <a:pt x="420" y="191"/>
                  </a:lnTo>
                  <a:lnTo>
                    <a:pt x="426" y="186"/>
                  </a:lnTo>
                  <a:lnTo>
                    <a:pt x="437" y="180"/>
                  </a:lnTo>
                  <a:lnTo>
                    <a:pt x="442" y="180"/>
                  </a:lnTo>
                  <a:lnTo>
                    <a:pt x="448" y="180"/>
                  </a:lnTo>
                  <a:lnTo>
                    <a:pt x="453" y="180"/>
                  </a:lnTo>
                  <a:lnTo>
                    <a:pt x="458" y="180"/>
                  </a:lnTo>
                  <a:lnTo>
                    <a:pt x="464" y="180"/>
                  </a:lnTo>
                  <a:lnTo>
                    <a:pt x="469" y="180"/>
                  </a:lnTo>
                  <a:lnTo>
                    <a:pt x="475" y="180"/>
                  </a:lnTo>
                  <a:lnTo>
                    <a:pt x="475" y="175"/>
                  </a:lnTo>
                  <a:lnTo>
                    <a:pt x="480" y="175"/>
                  </a:lnTo>
                  <a:lnTo>
                    <a:pt x="486" y="175"/>
                  </a:lnTo>
                  <a:lnTo>
                    <a:pt x="480" y="175"/>
                  </a:lnTo>
                  <a:lnTo>
                    <a:pt x="486" y="169"/>
                  </a:lnTo>
                  <a:lnTo>
                    <a:pt x="486" y="164"/>
                  </a:lnTo>
                  <a:lnTo>
                    <a:pt x="491" y="164"/>
                  </a:lnTo>
                  <a:lnTo>
                    <a:pt x="491" y="158"/>
                  </a:lnTo>
                  <a:lnTo>
                    <a:pt x="497" y="158"/>
                  </a:lnTo>
                  <a:lnTo>
                    <a:pt x="486" y="153"/>
                  </a:lnTo>
                  <a:lnTo>
                    <a:pt x="480" y="147"/>
                  </a:lnTo>
                  <a:lnTo>
                    <a:pt x="480" y="142"/>
                  </a:lnTo>
                  <a:lnTo>
                    <a:pt x="480" y="136"/>
                  </a:lnTo>
                  <a:lnTo>
                    <a:pt x="486" y="136"/>
                  </a:lnTo>
                  <a:lnTo>
                    <a:pt x="491" y="142"/>
                  </a:lnTo>
                  <a:lnTo>
                    <a:pt x="497" y="142"/>
                  </a:lnTo>
                  <a:lnTo>
                    <a:pt x="502" y="142"/>
                  </a:lnTo>
                  <a:lnTo>
                    <a:pt x="507" y="142"/>
                  </a:lnTo>
                  <a:lnTo>
                    <a:pt x="507" y="136"/>
                  </a:lnTo>
                  <a:lnTo>
                    <a:pt x="513" y="136"/>
                  </a:lnTo>
                  <a:lnTo>
                    <a:pt x="513" y="131"/>
                  </a:lnTo>
                  <a:lnTo>
                    <a:pt x="518" y="131"/>
                  </a:lnTo>
                  <a:lnTo>
                    <a:pt x="524" y="131"/>
                  </a:lnTo>
                  <a:lnTo>
                    <a:pt x="529" y="126"/>
                  </a:lnTo>
                  <a:lnTo>
                    <a:pt x="529" y="120"/>
                  </a:lnTo>
                  <a:lnTo>
                    <a:pt x="529" y="115"/>
                  </a:lnTo>
                  <a:lnTo>
                    <a:pt x="540" y="115"/>
                  </a:lnTo>
                  <a:lnTo>
                    <a:pt x="535" y="115"/>
                  </a:lnTo>
                  <a:lnTo>
                    <a:pt x="540" y="115"/>
                  </a:lnTo>
                  <a:lnTo>
                    <a:pt x="546" y="109"/>
                  </a:lnTo>
                  <a:lnTo>
                    <a:pt x="551" y="109"/>
                  </a:lnTo>
                  <a:lnTo>
                    <a:pt x="557" y="109"/>
                  </a:lnTo>
                  <a:lnTo>
                    <a:pt x="562" y="115"/>
                  </a:lnTo>
                  <a:lnTo>
                    <a:pt x="567" y="115"/>
                  </a:lnTo>
                  <a:lnTo>
                    <a:pt x="567" y="109"/>
                  </a:lnTo>
                  <a:lnTo>
                    <a:pt x="562" y="104"/>
                  </a:lnTo>
                  <a:lnTo>
                    <a:pt x="557" y="104"/>
                  </a:lnTo>
                  <a:lnTo>
                    <a:pt x="562" y="104"/>
                  </a:lnTo>
                  <a:lnTo>
                    <a:pt x="557" y="98"/>
                  </a:lnTo>
                  <a:lnTo>
                    <a:pt x="551" y="98"/>
                  </a:lnTo>
                  <a:lnTo>
                    <a:pt x="546" y="93"/>
                  </a:lnTo>
                  <a:lnTo>
                    <a:pt x="540" y="93"/>
                  </a:lnTo>
                  <a:lnTo>
                    <a:pt x="535" y="93"/>
                  </a:lnTo>
                  <a:lnTo>
                    <a:pt x="529" y="87"/>
                  </a:lnTo>
                  <a:lnTo>
                    <a:pt x="524" y="93"/>
                  </a:lnTo>
                  <a:lnTo>
                    <a:pt x="524" y="98"/>
                  </a:lnTo>
                  <a:lnTo>
                    <a:pt x="518" y="93"/>
                  </a:lnTo>
                  <a:lnTo>
                    <a:pt x="513" y="93"/>
                  </a:lnTo>
                  <a:lnTo>
                    <a:pt x="507" y="93"/>
                  </a:lnTo>
                  <a:lnTo>
                    <a:pt x="502" y="98"/>
                  </a:lnTo>
                  <a:lnTo>
                    <a:pt x="497" y="93"/>
                  </a:lnTo>
                  <a:lnTo>
                    <a:pt x="491" y="93"/>
                  </a:lnTo>
                  <a:lnTo>
                    <a:pt x="491" y="87"/>
                  </a:lnTo>
                  <a:lnTo>
                    <a:pt x="497" y="87"/>
                  </a:lnTo>
                  <a:lnTo>
                    <a:pt x="491" y="82"/>
                  </a:lnTo>
                  <a:lnTo>
                    <a:pt x="491" y="76"/>
                  </a:lnTo>
                  <a:lnTo>
                    <a:pt x="486" y="60"/>
                  </a:lnTo>
                  <a:lnTo>
                    <a:pt x="491" y="60"/>
                  </a:lnTo>
                  <a:lnTo>
                    <a:pt x="497" y="66"/>
                  </a:lnTo>
                  <a:lnTo>
                    <a:pt x="507" y="66"/>
                  </a:lnTo>
                  <a:lnTo>
                    <a:pt x="507" y="60"/>
                  </a:lnTo>
                  <a:lnTo>
                    <a:pt x="513" y="60"/>
                  </a:lnTo>
                  <a:lnTo>
                    <a:pt x="518" y="60"/>
                  </a:lnTo>
                  <a:lnTo>
                    <a:pt x="518" y="55"/>
                  </a:lnTo>
                  <a:lnTo>
                    <a:pt x="513" y="55"/>
                  </a:lnTo>
                  <a:lnTo>
                    <a:pt x="513" y="49"/>
                  </a:lnTo>
                  <a:lnTo>
                    <a:pt x="513" y="44"/>
                  </a:lnTo>
                  <a:lnTo>
                    <a:pt x="507" y="38"/>
                  </a:lnTo>
                  <a:lnTo>
                    <a:pt x="507" y="33"/>
                  </a:lnTo>
                  <a:lnTo>
                    <a:pt x="507" y="27"/>
                  </a:lnTo>
                  <a:lnTo>
                    <a:pt x="513" y="27"/>
                  </a:lnTo>
                  <a:lnTo>
                    <a:pt x="513" y="22"/>
                  </a:lnTo>
                  <a:lnTo>
                    <a:pt x="507" y="22"/>
                  </a:lnTo>
                  <a:lnTo>
                    <a:pt x="502" y="16"/>
                  </a:lnTo>
                  <a:lnTo>
                    <a:pt x="497" y="16"/>
                  </a:lnTo>
                  <a:lnTo>
                    <a:pt x="491" y="16"/>
                  </a:lnTo>
                  <a:lnTo>
                    <a:pt x="497" y="11"/>
                  </a:lnTo>
                  <a:lnTo>
                    <a:pt x="497" y="6"/>
                  </a:lnTo>
                  <a:lnTo>
                    <a:pt x="502" y="6"/>
                  </a:lnTo>
                  <a:lnTo>
                    <a:pt x="507" y="6"/>
                  </a:lnTo>
                  <a:lnTo>
                    <a:pt x="513" y="6"/>
                  </a:lnTo>
                  <a:lnTo>
                    <a:pt x="518" y="6"/>
                  </a:lnTo>
                  <a:lnTo>
                    <a:pt x="524" y="0"/>
                  </a:lnTo>
                  <a:lnTo>
                    <a:pt x="529" y="0"/>
                  </a:lnTo>
                  <a:lnTo>
                    <a:pt x="529" y="6"/>
                  </a:lnTo>
                  <a:lnTo>
                    <a:pt x="535" y="6"/>
                  </a:lnTo>
                  <a:lnTo>
                    <a:pt x="540" y="6"/>
                  </a:lnTo>
                  <a:lnTo>
                    <a:pt x="551" y="11"/>
                  </a:lnTo>
                  <a:lnTo>
                    <a:pt x="551" y="6"/>
                  </a:lnTo>
                  <a:lnTo>
                    <a:pt x="557" y="11"/>
                  </a:lnTo>
                  <a:lnTo>
                    <a:pt x="562" y="11"/>
                  </a:lnTo>
                  <a:lnTo>
                    <a:pt x="567" y="16"/>
                  </a:lnTo>
                  <a:lnTo>
                    <a:pt x="573" y="16"/>
                  </a:lnTo>
                  <a:lnTo>
                    <a:pt x="578" y="22"/>
                  </a:lnTo>
                  <a:lnTo>
                    <a:pt x="584" y="27"/>
                  </a:lnTo>
                  <a:lnTo>
                    <a:pt x="595" y="33"/>
                  </a:lnTo>
                  <a:lnTo>
                    <a:pt x="595" y="38"/>
                  </a:lnTo>
                  <a:lnTo>
                    <a:pt x="600" y="38"/>
                  </a:lnTo>
                  <a:lnTo>
                    <a:pt x="606" y="44"/>
                  </a:lnTo>
                  <a:lnTo>
                    <a:pt x="611" y="49"/>
                  </a:lnTo>
                  <a:lnTo>
                    <a:pt x="617" y="49"/>
                  </a:lnTo>
                  <a:lnTo>
                    <a:pt x="622" y="55"/>
                  </a:lnTo>
                  <a:lnTo>
                    <a:pt x="627" y="60"/>
                  </a:lnTo>
                  <a:lnTo>
                    <a:pt x="633" y="66"/>
                  </a:lnTo>
                  <a:lnTo>
                    <a:pt x="644" y="66"/>
                  </a:lnTo>
                  <a:lnTo>
                    <a:pt x="649" y="66"/>
                  </a:lnTo>
                  <a:lnTo>
                    <a:pt x="655" y="71"/>
                  </a:lnTo>
                  <a:lnTo>
                    <a:pt x="660" y="66"/>
                  </a:lnTo>
                  <a:lnTo>
                    <a:pt x="660" y="71"/>
                  </a:lnTo>
                  <a:lnTo>
                    <a:pt x="666" y="71"/>
                  </a:lnTo>
                  <a:lnTo>
                    <a:pt x="671" y="71"/>
                  </a:lnTo>
                  <a:lnTo>
                    <a:pt x="677" y="76"/>
                  </a:lnTo>
                  <a:lnTo>
                    <a:pt x="682" y="76"/>
                  </a:lnTo>
                  <a:lnTo>
                    <a:pt x="682" y="82"/>
                  </a:lnTo>
                  <a:lnTo>
                    <a:pt x="687" y="82"/>
                  </a:lnTo>
                  <a:lnTo>
                    <a:pt x="693" y="87"/>
                  </a:lnTo>
                  <a:lnTo>
                    <a:pt x="698" y="93"/>
                  </a:lnTo>
                  <a:lnTo>
                    <a:pt x="704" y="93"/>
                  </a:lnTo>
                  <a:lnTo>
                    <a:pt x="709" y="93"/>
                  </a:lnTo>
                  <a:lnTo>
                    <a:pt x="709" y="98"/>
                  </a:lnTo>
                  <a:lnTo>
                    <a:pt x="715" y="93"/>
                  </a:lnTo>
                  <a:lnTo>
                    <a:pt x="715" y="98"/>
                  </a:lnTo>
                  <a:lnTo>
                    <a:pt x="720" y="93"/>
                  </a:lnTo>
                  <a:lnTo>
                    <a:pt x="726" y="93"/>
                  </a:lnTo>
                  <a:lnTo>
                    <a:pt x="720" y="93"/>
                  </a:lnTo>
                  <a:lnTo>
                    <a:pt x="726" y="87"/>
                  </a:lnTo>
                  <a:lnTo>
                    <a:pt x="731" y="87"/>
                  </a:lnTo>
                  <a:lnTo>
                    <a:pt x="736" y="87"/>
                  </a:lnTo>
                  <a:lnTo>
                    <a:pt x="736" y="82"/>
                  </a:lnTo>
                  <a:lnTo>
                    <a:pt x="742" y="87"/>
                  </a:lnTo>
                  <a:lnTo>
                    <a:pt x="747" y="87"/>
                  </a:lnTo>
                  <a:lnTo>
                    <a:pt x="753" y="93"/>
                  </a:lnTo>
                  <a:lnTo>
                    <a:pt x="753" y="98"/>
                  </a:lnTo>
                  <a:lnTo>
                    <a:pt x="753" y="104"/>
                  </a:lnTo>
                  <a:lnTo>
                    <a:pt x="753" y="109"/>
                  </a:lnTo>
                  <a:lnTo>
                    <a:pt x="758" y="109"/>
                  </a:lnTo>
                  <a:lnTo>
                    <a:pt x="758" y="115"/>
                  </a:lnTo>
                  <a:lnTo>
                    <a:pt x="764" y="120"/>
                  </a:lnTo>
                  <a:lnTo>
                    <a:pt x="758" y="120"/>
                  </a:lnTo>
                  <a:lnTo>
                    <a:pt x="764" y="126"/>
                  </a:lnTo>
                  <a:lnTo>
                    <a:pt x="758" y="126"/>
                  </a:lnTo>
                  <a:lnTo>
                    <a:pt x="764" y="131"/>
                  </a:lnTo>
                  <a:lnTo>
                    <a:pt x="764" y="136"/>
                  </a:lnTo>
                  <a:lnTo>
                    <a:pt x="747" y="136"/>
                  </a:lnTo>
                  <a:lnTo>
                    <a:pt x="747" y="131"/>
                  </a:lnTo>
                  <a:lnTo>
                    <a:pt x="747" y="136"/>
                  </a:lnTo>
                  <a:lnTo>
                    <a:pt x="742" y="136"/>
                  </a:lnTo>
                  <a:lnTo>
                    <a:pt x="742" y="142"/>
                  </a:lnTo>
                  <a:lnTo>
                    <a:pt x="747" y="147"/>
                  </a:lnTo>
                  <a:lnTo>
                    <a:pt x="753" y="153"/>
                  </a:lnTo>
                  <a:lnTo>
                    <a:pt x="758" y="158"/>
                  </a:lnTo>
                  <a:lnTo>
                    <a:pt x="758" y="164"/>
                  </a:lnTo>
                  <a:lnTo>
                    <a:pt x="764" y="164"/>
                  </a:lnTo>
                  <a:lnTo>
                    <a:pt x="764" y="169"/>
                  </a:lnTo>
                  <a:lnTo>
                    <a:pt x="764" y="175"/>
                  </a:lnTo>
                  <a:lnTo>
                    <a:pt x="758" y="175"/>
                  </a:lnTo>
                  <a:lnTo>
                    <a:pt x="764" y="175"/>
                  </a:lnTo>
                  <a:lnTo>
                    <a:pt x="764" y="180"/>
                  </a:lnTo>
                  <a:lnTo>
                    <a:pt x="764" y="175"/>
                  </a:lnTo>
                  <a:lnTo>
                    <a:pt x="758" y="175"/>
                  </a:lnTo>
                  <a:lnTo>
                    <a:pt x="753" y="169"/>
                  </a:lnTo>
                  <a:lnTo>
                    <a:pt x="747" y="169"/>
                  </a:lnTo>
                  <a:lnTo>
                    <a:pt x="753" y="175"/>
                  </a:lnTo>
                  <a:lnTo>
                    <a:pt x="753" y="180"/>
                  </a:lnTo>
                  <a:lnTo>
                    <a:pt x="747" y="180"/>
                  </a:lnTo>
                  <a:lnTo>
                    <a:pt x="747" y="186"/>
                  </a:lnTo>
                  <a:lnTo>
                    <a:pt x="742" y="186"/>
                  </a:lnTo>
                  <a:lnTo>
                    <a:pt x="736" y="186"/>
                  </a:lnTo>
                  <a:lnTo>
                    <a:pt x="736" y="191"/>
                  </a:lnTo>
                  <a:lnTo>
                    <a:pt x="742" y="191"/>
                  </a:lnTo>
                  <a:lnTo>
                    <a:pt x="742" y="196"/>
                  </a:lnTo>
                  <a:lnTo>
                    <a:pt x="736" y="196"/>
                  </a:lnTo>
                  <a:lnTo>
                    <a:pt x="731" y="196"/>
                  </a:lnTo>
                  <a:lnTo>
                    <a:pt x="726" y="191"/>
                  </a:lnTo>
                  <a:lnTo>
                    <a:pt x="720" y="191"/>
                  </a:lnTo>
                  <a:lnTo>
                    <a:pt x="720" y="196"/>
                  </a:lnTo>
                  <a:lnTo>
                    <a:pt x="720" y="202"/>
                  </a:lnTo>
                  <a:lnTo>
                    <a:pt x="715" y="202"/>
                  </a:lnTo>
                  <a:lnTo>
                    <a:pt x="715" y="207"/>
                  </a:lnTo>
                  <a:lnTo>
                    <a:pt x="709" y="207"/>
                  </a:lnTo>
                  <a:lnTo>
                    <a:pt x="709" y="213"/>
                  </a:lnTo>
                  <a:lnTo>
                    <a:pt x="704" y="218"/>
                  </a:lnTo>
                  <a:lnTo>
                    <a:pt x="709" y="218"/>
                  </a:lnTo>
                  <a:lnTo>
                    <a:pt x="704" y="218"/>
                  </a:lnTo>
                  <a:lnTo>
                    <a:pt x="698" y="218"/>
                  </a:lnTo>
                  <a:lnTo>
                    <a:pt x="698" y="224"/>
                  </a:lnTo>
                  <a:lnTo>
                    <a:pt x="693" y="224"/>
                  </a:lnTo>
                  <a:lnTo>
                    <a:pt x="687" y="224"/>
                  </a:lnTo>
                  <a:lnTo>
                    <a:pt x="682" y="229"/>
                  </a:lnTo>
                  <a:lnTo>
                    <a:pt x="682" y="235"/>
                  </a:lnTo>
                  <a:lnTo>
                    <a:pt x="677" y="235"/>
                  </a:lnTo>
                  <a:lnTo>
                    <a:pt x="677" y="240"/>
                  </a:lnTo>
                  <a:lnTo>
                    <a:pt x="671" y="235"/>
                  </a:lnTo>
                  <a:lnTo>
                    <a:pt x="677" y="235"/>
                  </a:lnTo>
                  <a:lnTo>
                    <a:pt x="677" y="229"/>
                  </a:lnTo>
                  <a:lnTo>
                    <a:pt x="671" y="224"/>
                  </a:lnTo>
                  <a:lnTo>
                    <a:pt x="671" y="229"/>
                  </a:lnTo>
                  <a:lnTo>
                    <a:pt x="666" y="224"/>
                  </a:lnTo>
                  <a:lnTo>
                    <a:pt x="671" y="224"/>
                  </a:lnTo>
                  <a:lnTo>
                    <a:pt x="671" y="218"/>
                  </a:lnTo>
                  <a:lnTo>
                    <a:pt x="671" y="213"/>
                  </a:lnTo>
                  <a:lnTo>
                    <a:pt x="671" y="207"/>
                  </a:lnTo>
                  <a:lnTo>
                    <a:pt x="666" y="207"/>
                  </a:lnTo>
                  <a:lnTo>
                    <a:pt x="660" y="202"/>
                  </a:lnTo>
                  <a:lnTo>
                    <a:pt x="655" y="202"/>
                  </a:lnTo>
                  <a:lnTo>
                    <a:pt x="655" y="207"/>
                  </a:lnTo>
                  <a:lnTo>
                    <a:pt x="649" y="207"/>
                  </a:lnTo>
                  <a:lnTo>
                    <a:pt x="649" y="213"/>
                  </a:lnTo>
                  <a:lnTo>
                    <a:pt x="644" y="218"/>
                  </a:lnTo>
                  <a:lnTo>
                    <a:pt x="638" y="218"/>
                  </a:lnTo>
                  <a:lnTo>
                    <a:pt x="638" y="224"/>
                  </a:lnTo>
                  <a:lnTo>
                    <a:pt x="644" y="229"/>
                  </a:lnTo>
                  <a:lnTo>
                    <a:pt x="638" y="229"/>
                  </a:lnTo>
                  <a:lnTo>
                    <a:pt x="633" y="229"/>
                  </a:lnTo>
                  <a:lnTo>
                    <a:pt x="633" y="235"/>
                  </a:lnTo>
                  <a:lnTo>
                    <a:pt x="627" y="229"/>
                  </a:lnTo>
                  <a:lnTo>
                    <a:pt x="622" y="229"/>
                  </a:lnTo>
                  <a:lnTo>
                    <a:pt x="622" y="235"/>
                  </a:lnTo>
                  <a:lnTo>
                    <a:pt x="622" y="240"/>
                  </a:lnTo>
                  <a:lnTo>
                    <a:pt x="627" y="246"/>
                  </a:lnTo>
                  <a:lnTo>
                    <a:pt x="638" y="246"/>
                  </a:lnTo>
                  <a:lnTo>
                    <a:pt x="644" y="246"/>
                  </a:lnTo>
                  <a:lnTo>
                    <a:pt x="649" y="246"/>
                  </a:lnTo>
                  <a:lnTo>
                    <a:pt x="649" y="251"/>
                  </a:lnTo>
                  <a:lnTo>
                    <a:pt x="655" y="251"/>
                  </a:lnTo>
                  <a:lnTo>
                    <a:pt x="655" y="256"/>
                  </a:lnTo>
                  <a:lnTo>
                    <a:pt x="660" y="262"/>
                  </a:lnTo>
                  <a:lnTo>
                    <a:pt x="666" y="262"/>
                  </a:lnTo>
                  <a:lnTo>
                    <a:pt x="671" y="262"/>
                  </a:lnTo>
                  <a:lnTo>
                    <a:pt x="677" y="256"/>
                  </a:lnTo>
                  <a:lnTo>
                    <a:pt x="677" y="251"/>
                  </a:lnTo>
                  <a:lnTo>
                    <a:pt x="682" y="251"/>
                  </a:lnTo>
                  <a:lnTo>
                    <a:pt x="687" y="256"/>
                  </a:lnTo>
                  <a:lnTo>
                    <a:pt x="693" y="256"/>
                  </a:lnTo>
                  <a:lnTo>
                    <a:pt x="698" y="256"/>
                  </a:lnTo>
                  <a:lnTo>
                    <a:pt x="704" y="256"/>
                  </a:lnTo>
                  <a:lnTo>
                    <a:pt x="709" y="256"/>
                  </a:lnTo>
                  <a:lnTo>
                    <a:pt x="709" y="262"/>
                  </a:lnTo>
                  <a:lnTo>
                    <a:pt x="709" y="267"/>
                  </a:lnTo>
                  <a:lnTo>
                    <a:pt x="715" y="267"/>
                  </a:lnTo>
                  <a:lnTo>
                    <a:pt x="709" y="267"/>
                  </a:lnTo>
                  <a:lnTo>
                    <a:pt x="704" y="267"/>
                  </a:lnTo>
                  <a:lnTo>
                    <a:pt x="698" y="267"/>
                  </a:lnTo>
                  <a:lnTo>
                    <a:pt x="693" y="273"/>
                  </a:lnTo>
                  <a:lnTo>
                    <a:pt x="693" y="278"/>
                  </a:lnTo>
                  <a:lnTo>
                    <a:pt x="687" y="284"/>
                  </a:lnTo>
                  <a:lnTo>
                    <a:pt x="687" y="289"/>
                  </a:lnTo>
                  <a:lnTo>
                    <a:pt x="687" y="295"/>
                  </a:lnTo>
                  <a:lnTo>
                    <a:pt x="682" y="295"/>
                  </a:lnTo>
                  <a:lnTo>
                    <a:pt x="687" y="300"/>
                  </a:lnTo>
                  <a:lnTo>
                    <a:pt x="693" y="300"/>
                  </a:lnTo>
                  <a:lnTo>
                    <a:pt x="693" y="306"/>
                  </a:lnTo>
                  <a:lnTo>
                    <a:pt x="698" y="306"/>
                  </a:lnTo>
                  <a:lnTo>
                    <a:pt x="709" y="306"/>
                  </a:lnTo>
                  <a:lnTo>
                    <a:pt x="709" y="311"/>
                  </a:lnTo>
                  <a:lnTo>
                    <a:pt x="715" y="316"/>
                  </a:lnTo>
                  <a:lnTo>
                    <a:pt x="720" y="322"/>
                  </a:lnTo>
                  <a:lnTo>
                    <a:pt x="726" y="327"/>
                  </a:lnTo>
                  <a:lnTo>
                    <a:pt x="731" y="333"/>
                  </a:lnTo>
                  <a:lnTo>
                    <a:pt x="731" y="338"/>
                  </a:lnTo>
                  <a:lnTo>
                    <a:pt x="742" y="338"/>
                  </a:lnTo>
                  <a:lnTo>
                    <a:pt x="742" y="344"/>
                  </a:lnTo>
                  <a:lnTo>
                    <a:pt x="747" y="344"/>
                  </a:lnTo>
                  <a:lnTo>
                    <a:pt x="753" y="349"/>
                  </a:lnTo>
                  <a:lnTo>
                    <a:pt x="747" y="349"/>
                  </a:lnTo>
                  <a:lnTo>
                    <a:pt x="742" y="344"/>
                  </a:lnTo>
                  <a:lnTo>
                    <a:pt x="742" y="349"/>
                  </a:lnTo>
                  <a:lnTo>
                    <a:pt x="736" y="344"/>
                  </a:lnTo>
                  <a:lnTo>
                    <a:pt x="736" y="349"/>
                  </a:lnTo>
                  <a:lnTo>
                    <a:pt x="742" y="349"/>
                  </a:lnTo>
                  <a:lnTo>
                    <a:pt x="747" y="355"/>
                  </a:lnTo>
                  <a:lnTo>
                    <a:pt x="753" y="355"/>
                  </a:lnTo>
                  <a:lnTo>
                    <a:pt x="758" y="360"/>
                  </a:lnTo>
                  <a:lnTo>
                    <a:pt x="758" y="366"/>
                  </a:lnTo>
                  <a:lnTo>
                    <a:pt x="753" y="366"/>
                  </a:lnTo>
                  <a:lnTo>
                    <a:pt x="753" y="371"/>
                  </a:lnTo>
                  <a:lnTo>
                    <a:pt x="747" y="371"/>
                  </a:lnTo>
                  <a:lnTo>
                    <a:pt x="742" y="371"/>
                  </a:lnTo>
                  <a:lnTo>
                    <a:pt x="747" y="371"/>
                  </a:lnTo>
                  <a:lnTo>
                    <a:pt x="753" y="376"/>
                  </a:lnTo>
                  <a:lnTo>
                    <a:pt x="753" y="371"/>
                  </a:lnTo>
                  <a:lnTo>
                    <a:pt x="758" y="371"/>
                  </a:lnTo>
                  <a:lnTo>
                    <a:pt x="764" y="376"/>
                  </a:lnTo>
                  <a:lnTo>
                    <a:pt x="769" y="376"/>
                  </a:lnTo>
                  <a:lnTo>
                    <a:pt x="775" y="376"/>
                  </a:lnTo>
                  <a:lnTo>
                    <a:pt x="769" y="382"/>
                  </a:lnTo>
                  <a:lnTo>
                    <a:pt x="764" y="387"/>
                  </a:lnTo>
                  <a:lnTo>
                    <a:pt x="769" y="387"/>
                  </a:lnTo>
                  <a:lnTo>
                    <a:pt x="769" y="382"/>
                  </a:lnTo>
                  <a:lnTo>
                    <a:pt x="775" y="382"/>
                  </a:lnTo>
                  <a:lnTo>
                    <a:pt x="775" y="387"/>
                  </a:lnTo>
                  <a:lnTo>
                    <a:pt x="769" y="387"/>
                  </a:lnTo>
                  <a:lnTo>
                    <a:pt x="775" y="393"/>
                  </a:lnTo>
                  <a:lnTo>
                    <a:pt x="775" y="398"/>
                  </a:lnTo>
                  <a:lnTo>
                    <a:pt x="780" y="404"/>
                  </a:lnTo>
                  <a:lnTo>
                    <a:pt x="775" y="404"/>
                  </a:lnTo>
                  <a:lnTo>
                    <a:pt x="775" y="409"/>
                  </a:lnTo>
                  <a:lnTo>
                    <a:pt x="769" y="404"/>
                  </a:lnTo>
                  <a:lnTo>
                    <a:pt x="769" y="409"/>
                  </a:lnTo>
                  <a:lnTo>
                    <a:pt x="764" y="409"/>
                  </a:lnTo>
                  <a:lnTo>
                    <a:pt x="769" y="409"/>
                  </a:lnTo>
                  <a:lnTo>
                    <a:pt x="769" y="415"/>
                  </a:lnTo>
                  <a:lnTo>
                    <a:pt x="769" y="420"/>
                  </a:lnTo>
                  <a:lnTo>
                    <a:pt x="764" y="426"/>
                  </a:lnTo>
                  <a:lnTo>
                    <a:pt x="769" y="426"/>
                  </a:lnTo>
                  <a:lnTo>
                    <a:pt x="769" y="431"/>
                  </a:lnTo>
                  <a:lnTo>
                    <a:pt x="764" y="431"/>
                  </a:lnTo>
                  <a:lnTo>
                    <a:pt x="769" y="426"/>
                  </a:lnTo>
                  <a:lnTo>
                    <a:pt x="764" y="431"/>
                  </a:lnTo>
                  <a:lnTo>
                    <a:pt x="758" y="426"/>
                  </a:lnTo>
                  <a:lnTo>
                    <a:pt x="758" y="431"/>
                  </a:lnTo>
                  <a:lnTo>
                    <a:pt x="764" y="431"/>
                  </a:lnTo>
                  <a:lnTo>
                    <a:pt x="769" y="436"/>
                  </a:lnTo>
                  <a:lnTo>
                    <a:pt x="764" y="436"/>
                  </a:lnTo>
                  <a:lnTo>
                    <a:pt x="769" y="442"/>
                  </a:lnTo>
                  <a:lnTo>
                    <a:pt x="769" y="447"/>
                  </a:lnTo>
                  <a:lnTo>
                    <a:pt x="769" y="453"/>
                  </a:lnTo>
                  <a:lnTo>
                    <a:pt x="769" y="447"/>
                  </a:lnTo>
                  <a:lnTo>
                    <a:pt x="764" y="447"/>
                  </a:lnTo>
                  <a:lnTo>
                    <a:pt x="769" y="453"/>
                  </a:lnTo>
                  <a:lnTo>
                    <a:pt x="764" y="453"/>
                  </a:lnTo>
                  <a:lnTo>
                    <a:pt x="758" y="453"/>
                  </a:lnTo>
                  <a:lnTo>
                    <a:pt x="764" y="453"/>
                  </a:lnTo>
                  <a:lnTo>
                    <a:pt x="764" y="458"/>
                  </a:lnTo>
                  <a:lnTo>
                    <a:pt x="758" y="458"/>
                  </a:lnTo>
                  <a:lnTo>
                    <a:pt x="764" y="458"/>
                  </a:lnTo>
                  <a:lnTo>
                    <a:pt x="758" y="464"/>
                  </a:lnTo>
                  <a:lnTo>
                    <a:pt x="758" y="458"/>
                  </a:lnTo>
                  <a:lnTo>
                    <a:pt x="758" y="464"/>
                  </a:lnTo>
                  <a:lnTo>
                    <a:pt x="753" y="464"/>
                  </a:lnTo>
                  <a:lnTo>
                    <a:pt x="758" y="469"/>
                  </a:lnTo>
                  <a:lnTo>
                    <a:pt x="753" y="469"/>
                  </a:lnTo>
                  <a:lnTo>
                    <a:pt x="753" y="475"/>
                  </a:lnTo>
                  <a:lnTo>
                    <a:pt x="753" y="469"/>
                  </a:lnTo>
                  <a:lnTo>
                    <a:pt x="753" y="475"/>
                  </a:lnTo>
                  <a:lnTo>
                    <a:pt x="747" y="475"/>
                  </a:lnTo>
                  <a:lnTo>
                    <a:pt x="753" y="475"/>
                  </a:lnTo>
                  <a:lnTo>
                    <a:pt x="747" y="480"/>
                  </a:lnTo>
                  <a:lnTo>
                    <a:pt x="747" y="475"/>
                  </a:lnTo>
                  <a:lnTo>
                    <a:pt x="747" y="480"/>
                  </a:lnTo>
                  <a:lnTo>
                    <a:pt x="742" y="480"/>
                  </a:lnTo>
                  <a:lnTo>
                    <a:pt x="742" y="475"/>
                  </a:lnTo>
                  <a:lnTo>
                    <a:pt x="742" y="480"/>
                  </a:lnTo>
                  <a:lnTo>
                    <a:pt x="742" y="486"/>
                  </a:lnTo>
                  <a:lnTo>
                    <a:pt x="736" y="486"/>
                  </a:lnTo>
                  <a:lnTo>
                    <a:pt x="742" y="491"/>
                  </a:lnTo>
                  <a:lnTo>
                    <a:pt x="736" y="486"/>
                  </a:lnTo>
                  <a:lnTo>
                    <a:pt x="736" y="491"/>
                  </a:lnTo>
                  <a:lnTo>
                    <a:pt x="731" y="491"/>
                  </a:lnTo>
                  <a:lnTo>
                    <a:pt x="726" y="491"/>
                  </a:lnTo>
                  <a:lnTo>
                    <a:pt x="720" y="491"/>
                  </a:lnTo>
                  <a:lnTo>
                    <a:pt x="715" y="496"/>
                  </a:lnTo>
                  <a:lnTo>
                    <a:pt x="715" y="491"/>
                  </a:lnTo>
                  <a:lnTo>
                    <a:pt x="709" y="491"/>
                  </a:lnTo>
                  <a:lnTo>
                    <a:pt x="715" y="496"/>
                  </a:lnTo>
                  <a:lnTo>
                    <a:pt x="709" y="496"/>
                  </a:lnTo>
                  <a:lnTo>
                    <a:pt x="704" y="496"/>
                  </a:lnTo>
                  <a:lnTo>
                    <a:pt x="698" y="491"/>
                  </a:lnTo>
                  <a:lnTo>
                    <a:pt x="693" y="486"/>
                  </a:lnTo>
                  <a:lnTo>
                    <a:pt x="698" y="491"/>
                  </a:lnTo>
                  <a:lnTo>
                    <a:pt x="698" y="496"/>
                  </a:lnTo>
                  <a:lnTo>
                    <a:pt x="698" y="502"/>
                  </a:lnTo>
                  <a:lnTo>
                    <a:pt x="693" y="502"/>
                  </a:lnTo>
                  <a:lnTo>
                    <a:pt x="693" y="507"/>
                  </a:lnTo>
                  <a:lnTo>
                    <a:pt x="687" y="502"/>
                  </a:lnTo>
                  <a:lnTo>
                    <a:pt x="687" y="507"/>
                  </a:lnTo>
                  <a:lnTo>
                    <a:pt x="682" y="507"/>
                  </a:lnTo>
                  <a:lnTo>
                    <a:pt x="677" y="507"/>
                  </a:lnTo>
                  <a:lnTo>
                    <a:pt x="671" y="507"/>
                  </a:lnTo>
                  <a:lnTo>
                    <a:pt x="677" y="513"/>
                  </a:lnTo>
                  <a:lnTo>
                    <a:pt x="671" y="507"/>
                  </a:lnTo>
                  <a:lnTo>
                    <a:pt x="671" y="513"/>
                  </a:lnTo>
                  <a:lnTo>
                    <a:pt x="666" y="513"/>
                  </a:lnTo>
                  <a:lnTo>
                    <a:pt x="660" y="513"/>
                  </a:lnTo>
                  <a:lnTo>
                    <a:pt x="660" y="518"/>
                  </a:lnTo>
                  <a:lnTo>
                    <a:pt x="655" y="518"/>
                  </a:lnTo>
                  <a:lnTo>
                    <a:pt x="660" y="524"/>
                  </a:lnTo>
                  <a:lnTo>
                    <a:pt x="660" y="529"/>
                  </a:lnTo>
                  <a:lnTo>
                    <a:pt x="655" y="529"/>
                  </a:lnTo>
                  <a:lnTo>
                    <a:pt x="649" y="524"/>
                  </a:lnTo>
                  <a:lnTo>
                    <a:pt x="649" y="518"/>
                  </a:lnTo>
                  <a:lnTo>
                    <a:pt x="644" y="518"/>
                  </a:lnTo>
                  <a:lnTo>
                    <a:pt x="644" y="513"/>
                  </a:lnTo>
                  <a:lnTo>
                    <a:pt x="649" y="513"/>
                  </a:lnTo>
                  <a:lnTo>
                    <a:pt x="644" y="513"/>
                  </a:lnTo>
                  <a:lnTo>
                    <a:pt x="644" y="507"/>
                  </a:lnTo>
                  <a:lnTo>
                    <a:pt x="644" y="513"/>
                  </a:lnTo>
                  <a:lnTo>
                    <a:pt x="638" y="513"/>
                  </a:lnTo>
                  <a:lnTo>
                    <a:pt x="633" y="507"/>
                  </a:lnTo>
                  <a:lnTo>
                    <a:pt x="627" y="507"/>
                  </a:lnTo>
                  <a:lnTo>
                    <a:pt x="622" y="507"/>
                  </a:lnTo>
                  <a:lnTo>
                    <a:pt x="627" y="513"/>
                  </a:lnTo>
                  <a:lnTo>
                    <a:pt x="622" y="507"/>
                  </a:lnTo>
                  <a:lnTo>
                    <a:pt x="617" y="513"/>
                  </a:lnTo>
                  <a:lnTo>
                    <a:pt x="617" y="507"/>
                  </a:lnTo>
                  <a:lnTo>
                    <a:pt x="611" y="507"/>
                  </a:lnTo>
                  <a:lnTo>
                    <a:pt x="606" y="507"/>
                  </a:lnTo>
                  <a:lnTo>
                    <a:pt x="600" y="507"/>
                  </a:lnTo>
                  <a:lnTo>
                    <a:pt x="600" y="502"/>
                  </a:lnTo>
                  <a:lnTo>
                    <a:pt x="595" y="502"/>
                  </a:lnTo>
                  <a:lnTo>
                    <a:pt x="595" y="496"/>
                  </a:lnTo>
                  <a:lnTo>
                    <a:pt x="589" y="496"/>
                  </a:lnTo>
                  <a:lnTo>
                    <a:pt x="595" y="496"/>
                  </a:lnTo>
                  <a:lnTo>
                    <a:pt x="595" y="491"/>
                  </a:lnTo>
                  <a:lnTo>
                    <a:pt x="589" y="491"/>
                  </a:lnTo>
                  <a:lnTo>
                    <a:pt x="584" y="491"/>
                  </a:lnTo>
                  <a:lnTo>
                    <a:pt x="584" y="486"/>
                  </a:lnTo>
                  <a:lnTo>
                    <a:pt x="578" y="491"/>
                  </a:lnTo>
                  <a:lnTo>
                    <a:pt x="573" y="486"/>
                  </a:lnTo>
                  <a:lnTo>
                    <a:pt x="567" y="480"/>
                  </a:lnTo>
                  <a:lnTo>
                    <a:pt x="567" y="486"/>
                  </a:lnTo>
                  <a:lnTo>
                    <a:pt x="562" y="486"/>
                  </a:lnTo>
                  <a:lnTo>
                    <a:pt x="562" y="491"/>
                  </a:lnTo>
                  <a:lnTo>
                    <a:pt x="557" y="491"/>
                  </a:lnTo>
                  <a:lnTo>
                    <a:pt x="551" y="491"/>
                  </a:lnTo>
                  <a:lnTo>
                    <a:pt x="551" y="496"/>
                  </a:lnTo>
                  <a:lnTo>
                    <a:pt x="546" y="491"/>
                  </a:lnTo>
                  <a:lnTo>
                    <a:pt x="546" y="496"/>
                  </a:lnTo>
                  <a:lnTo>
                    <a:pt x="540" y="491"/>
                  </a:lnTo>
                  <a:lnTo>
                    <a:pt x="540" y="496"/>
                  </a:lnTo>
                  <a:lnTo>
                    <a:pt x="535" y="496"/>
                  </a:lnTo>
                  <a:lnTo>
                    <a:pt x="535" y="491"/>
                  </a:lnTo>
                  <a:lnTo>
                    <a:pt x="529" y="491"/>
                  </a:lnTo>
                  <a:lnTo>
                    <a:pt x="524" y="491"/>
                  </a:lnTo>
                  <a:lnTo>
                    <a:pt x="524" y="496"/>
                  </a:lnTo>
                  <a:lnTo>
                    <a:pt x="518" y="496"/>
                  </a:lnTo>
                  <a:lnTo>
                    <a:pt x="513" y="502"/>
                  </a:lnTo>
                  <a:lnTo>
                    <a:pt x="518" y="502"/>
                  </a:lnTo>
                  <a:lnTo>
                    <a:pt x="524" y="507"/>
                  </a:lnTo>
                  <a:lnTo>
                    <a:pt x="524" y="513"/>
                  </a:lnTo>
                  <a:lnTo>
                    <a:pt x="524" y="518"/>
                  </a:lnTo>
                  <a:lnTo>
                    <a:pt x="524" y="513"/>
                  </a:lnTo>
                  <a:lnTo>
                    <a:pt x="518" y="518"/>
                  </a:lnTo>
                  <a:lnTo>
                    <a:pt x="513" y="513"/>
                  </a:lnTo>
                  <a:lnTo>
                    <a:pt x="513" y="507"/>
                  </a:lnTo>
                  <a:lnTo>
                    <a:pt x="507" y="507"/>
                  </a:lnTo>
                  <a:lnTo>
                    <a:pt x="507" y="513"/>
                  </a:lnTo>
                  <a:lnTo>
                    <a:pt x="502" y="513"/>
                  </a:lnTo>
                  <a:lnTo>
                    <a:pt x="497" y="507"/>
                  </a:lnTo>
                  <a:lnTo>
                    <a:pt x="491" y="502"/>
                  </a:lnTo>
                  <a:lnTo>
                    <a:pt x="486" y="502"/>
                  </a:lnTo>
                  <a:lnTo>
                    <a:pt x="480" y="502"/>
                  </a:lnTo>
                  <a:lnTo>
                    <a:pt x="480" y="496"/>
                  </a:lnTo>
                  <a:lnTo>
                    <a:pt x="480" y="491"/>
                  </a:lnTo>
                  <a:lnTo>
                    <a:pt x="480" y="486"/>
                  </a:lnTo>
                  <a:lnTo>
                    <a:pt x="475" y="486"/>
                  </a:lnTo>
                  <a:lnTo>
                    <a:pt x="469" y="486"/>
                  </a:lnTo>
                  <a:lnTo>
                    <a:pt x="469" y="480"/>
                  </a:lnTo>
                  <a:lnTo>
                    <a:pt x="464" y="475"/>
                  </a:lnTo>
                  <a:lnTo>
                    <a:pt x="464" y="469"/>
                  </a:lnTo>
                  <a:lnTo>
                    <a:pt x="458" y="469"/>
                  </a:lnTo>
                  <a:lnTo>
                    <a:pt x="453" y="469"/>
                  </a:lnTo>
                  <a:lnTo>
                    <a:pt x="448" y="469"/>
                  </a:lnTo>
                  <a:lnTo>
                    <a:pt x="448" y="475"/>
                  </a:lnTo>
                  <a:lnTo>
                    <a:pt x="448" y="469"/>
                  </a:lnTo>
                  <a:lnTo>
                    <a:pt x="442" y="464"/>
                  </a:lnTo>
                  <a:lnTo>
                    <a:pt x="442" y="458"/>
                  </a:lnTo>
                  <a:lnTo>
                    <a:pt x="442" y="453"/>
                  </a:lnTo>
                  <a:lnTo>
                    <a:pt x="448" y="447"/>
                  </a:lnTo>
                  <a:lnTo>
                    <a:pt x="448" y="442"/>
                  </a:lnTo>
                  <a:lnTo>
                    <a:pt x="453" y="442"/>
                  </a:lnTo>
                  <a:lnTo>
                    <a:pt x="448" y="436"/>
                  </a:lnTo>
                  <a:lnTo>
                    <a:pt x="453" y="436"/>
                  </a:lnTo>
                  <a:lnTo>
                    <a:pt x="448" y="436"/>
                  </a:lnTo>
                  <a:lnTo>
                    <a:pt x="448" y="431"/>
                  </a:lnTo>
                  <a:lnTo>
                    <a:pt x="448" y="426"/>
                  </a:lnTo>
                  <a:lnTo>
                    <a:pt x="442" y="420"/>
                  </a:lnTo>
                  <a:lnTo>
                    <a:pt x="442" y="415"/>
                  </a:lnTo>
                  <a:lnTo>
                    <a:pt x="437" y="415"/>
                  </a:lnTo>
                  <a:lnTo>
                    <a:pt x="431" y="409"/>
                  </a:lnTo>
                  <a:lnTo>
                    <a:pt x="431" y="404"/>
                  </a:lnTo>
                  <a:lnTo>
                    <a:pt x="420" y="404"/>
                  </a:lnTo>
                  <a:lnTo>
                    <a:pt x="420" y="398"/>
                  </a:lnTo>
                  <a:lnTo>
                    <a:pt x="420" y="404"/>
                  </a:lnTo>
                  <a:lnTo>
                    <a:pt x="415" y="404"/>
                  </a:lnTo>
                  <a:lnTo>
                    <a:pt x="409" y="404"/>
                  </a:lnTo>
                  <a:lnTo>
                    <a:pt x="404" y="398"/>
                  </a:lnTo>
                  <a:lnTo>
                    <a:pt x="398" y="404"/>
                  </a:lnTo>
                  <a:lnTo>
                    <a:pt x="398" y="398"/>
                  </a:lnTo>
                  <a:lnTo>
                    <a:pt x="404" y="398"/>
                  </a:lnTo>
                  <a:lnTo>
                    <a:pt x="398" y="393"/>
                  </a:lnTo>
                  <a:lnTo>
                    <a:pt x="393" y="393"/>
                  </a:lnTo>
                  <a:lnTo>
                    <a:pt x="398" y="387"/>
                  </a:lnTo>
                  <a:lnTo>
                    <a:pt x="393" y="387"/>
                  </a:lnTo>
                  <a:lnTo>
                    <a:pt x="388" y="387"/>
                  </a:lnTo>
                  <a:lnTo>
                    <a:pt x="382" y="387"/>
                  </a:lnTo>
                  <a:lnTo>
                    <a:pt x="382" y="393"/>
                  </a:lnTo>
                  <a:lnTo>
                    <a:pt x="377" y="387"/>
                  </a:lnTo>
                  <a:lnTo>
                    <a:pt x="371" y="387"/>
                  </a:lnTo>
                  <a:lnTo>
                    <a:pt x="366" y="387"/>
                  </a:lnTo>
                  <a:lnTo>
                    <a:pt x="366" y="393"/>
                  </a:lnTo>
                  <a:lnTo>
                    <a:pt x="360" y="398"/>
                  </a:lnTo>
                  <a:lnTo>
                    <a:pt x="355" y="398"/>
                  </a:lnTo>
                  <a:lnTo>
                    <a:pt x="355" y="404"/>
                  </a:lnTo>
                  <a:lnTo>
                    <a:pt x="349" y="404"/>
                  </a:lnTo>
                  <a:lnTo>
                    <a:pt x="349" y="409"/>
                  </a:lnTo>
                  <a:lnTo>
                    <a:pt x="344" y="409"/>
                  </a:lnTo>
                  <a:lnTo>
                    <a:pt x="338" y="415"/>
                  </a:lnTo>
                  <a:lnTo>
                    <a:pt x="333" y="409"/>
                  </a:lnTo>
                  <a:lnTo>
                    <a:pt x="328" y="409"/>
                  </a:lnTo>
                  <a:lnTo>
                    <a:pt x="322" y="409"/>
                  </a:lnTo>
                  <a:lnTo>
                    <a:pt x="317" y="409"/>
                  </a:lnTo>
                  <a:lnTo>
                    <a:pt x="311" y="409"/>
                  </a:lnTo>
                  <a:lnTo>
                    <a:pt x="311" y="404"/>
                  </a:lnTo>
                  <a:lnTo>
                    <a:pt x="306" y="404"/>
                  </a:lnTo>
                  <a:lnTo>
                    <a:pt x="300" y="404"/>
                  </a:lnTo>
                  <a:lnTo>
                    <a:pt x="300" y="409"/>
                  </a:lnTo>
                  <a:lnTo>
                    <a:pt x="295" y="415"/>
                  </a:lnTo>
                  <a:lnTo>
                    <a:pt x="295" y="420"/>
                  </a:lnTo>
                  <a:lnTo>
                    <a:pt x="295" y="415"/>
                  </a:lnTo>
                  <a:lnTo>
                    <a:pt x="295" y="409"/>
                  </a:lnTo>
                  <a:lnTo>
                    <a:pt x="289" y="409"/>
                  </a:lnTo>
                  <a:lnTo>
                    <a:pt x="289" y="404"/>
                  </a:lnTo>
                  <a:lnTo>
                    <a:pt x="289" y="409"/>
                  </a:lnTo>
                  <a:lnTo>
                    <a:pt x="284" y="409"/>
                  </a:lnTo>
                  <a:lnTo>
                    <a:pt x="278" y="409"/>
                  </a:lnTo>
                  <a:lnTo>
                    <a:pt x="284" y="409"/>
                  </a:lnTo>
                  <a:lnTo>
                    <a:pt x="278" y="409"/>
                  </a:lnTo>
                  <a:lnTo>
                    <a:pt x="273" y="409"/>
                  </a:lnTo>
                  <a:lnTo>
                    <a:pt x="268" y="409"/>
                  </a:lnTo>
                  <a:lnTo>
                    <a:pt x="262" y="409"/>
                  </a:lnTo>
                  <a:lnTo>
                    <a:pt x="257" y="409"/>
                  </a:lnTo>
                  <a:lnTo>
                    <a:pt x="251" y="404"/>
                  </a:lnTo>
                  <a:lnTo>
                    <a:pt x="251" y="409"/>
                  </a:lnTo>
                  <a:lnTo>
                    <a:pt x="246" y="404"/>
                  </a:lnTo>
                  <a:lnTo>
                    <a:pt x="240" y="404"/>
                  </a:lnTo>
                  <a:lnTo>
                    <a:pt x="235" y="404"/>
                  </a:lnTo>
                  <a:lnTo>
                    <a:pt x="229" y="398"/>
                  </a:lnTo>
                  <a:lnTo>
                    <a:pt x="224" y="398"/>
                  </a:lnTo>
                  <a:lnTo>
                    <a:pt x="219" y="398"/>
                  </a:lnTo>
                  <a:lnTo>
                    <a:pt x="219" y="393"/>
                  </a:lnTo>
                  <a:lnTo>
                    <a:pt x="213" y="387"/>
                  </a:lnTo>
                  <a:lnTo>
                    <a:pt x="208" y="387"/>
                  </a:lnTo>
                  <a:lnTo>
                    <a:pt x="202" y="387"/>
                  </a:lnTo>
                  <a:lnTo>
                    <a:pt x="197" y="382"/>
                  </a:lnTo>
                  <a:lnTo>
                    <a:pt x="191" y="382"/>
                  </a:lnTo>
                  <a:lnTo>
                    <a:pt x="186" y="376"/>
                  </a:lnTo>
                  <a:lnTo>
                    <a:pt x="180" y="376"/>
                  </a:lnTo>
                  <a:lnTo>
                    <a:pt x="180" y="371"/>
                  </a:lnTo>
                  <a:lnTo>
                    <a:pt x="169" y="371"/>
                  </a:lnTo>
                  <a:lnTo>
                    <a:pt x="164" y="376"/>
                  </a:lnTo>
                  <a:lnTo>
                    <a:pt x="164" y="371"/>
                  </a:lnTo>
                  <a:lnTo>
                    <a:pt x="159" y="371"/>
                  </a:lnTo>
                  <a:lnTo>
                    <a:pt x="153" y="371"/>
                  </a:lnTo>
                  <a:lnTo>
                    <a:pt x="148" y="366"/>
                  </a:lnTo>
                  <a:lnTo>
                    <a:pt x="142" y="366"/>
                  </a:lnTo>
                  <a:lnTo>
                    <a:pt x="142" y="360"/>
                  </a:lnTo>
                  <a:lnTo>
                    <a:pt x="137" y="360"/>
                  </a:lnTo>
                  <a:lnTo>
                    <a:pt x="131" y="355"/>
                  </a:lnTo>
                  <a:lnTo>
                    <a:pt x="126" y="355"/>
                  </a:lnTo>
                  <a:lnTo>
                    <a:pt x="120" y="349"/>
                  </a:lnTo>
                  <a:lnTo>
                    <a:pt x="120" y="344"/>
                  </a:lnTo>
                  <a:lnTo>
                    <a:pt x="115" y="344"/>
                  </a:lnTo>
                  <a:lnTo>
                    <a:pt x="115" y="338"/>
                  </a:lnTo>
                  <a:lnTo>
                    <a:pt x="109" y="338"/>
                  </a:lnTo>
                  <a:lnTo>
                    <a:pt x="115" y="333"/>
                  </a:lnTo>
                  <a:lnTo>
                    <a:pt x="115" y="338"/>
                  </a:lnTo>
                  <a:lnTo>
                    <a:pt x="120" y="338"/>
                  </a:lnTo>
                  <a:lnTo>
                    <a:pt x="126" y="333"/>
                  </a:lnTo>
                  <a:lnTo>
                    <a:pt x="120" y="327"/>
                  </a:lnTo>
                  <a:lnTo>
                    <a:pt x="115" y="327"/>
                  </a:lnTo>
                  <a:lnTo>
                    <a:pt x="115" y="322"/>
                  </a:lnTo>
                  <a:lnTo>
                    <a:pt x="115" y="316"/>
                  </a:lnTo>
                  <a:lnTo>
                    <a:pt x="109" y="311"/>
                  </a:lnTo>
                  <a:lnTo>
                    <a:pt x="115" y="311"/>
                  </a:lnTo>
                  <a:lnTo>
                    <a:pt x="115" y="306"/>
                  </a:lnTo>
                  <a:lnTo>
                    <a:pt x="120" y="306"/>
                  </a:lnTo>
                  <a:lnTo>
                    <a:pt x="120" y="300"/>
                  </a:lnTo>
                  <a:lnTo>
                    <a:pt x="120" y="295"/>
                  </a:lnTo>
                  <a:lnTo>
                    <a:pt x="120" y="289"/>
                  </a:lnTo>
                  <a:lnTo>
                    <a:pt x="115" y="289"/>
                  </a:lnTo>
                  <a:lnTo>
                    <a:pt x="109" y="284"/>
                  </a:lnTo>
                  <a:lnTo>
                    <a:pt x="104" y="284"/>
                  </a:lnTo>
                  <a:lnTo>
                    <a:pt x="93" y="284"/>
                  </a:lnTo>
                  <a:lnTo>
                    <a:pt x="88" y="284"/>
                  </a:lnTo>
                  <a:lnTo>
                    <a:pt x="88" y="289"/>
                  </a:lnTo>
                  <a:lnTo>
                    <a:pt x="82" y="289"/>
                  </a:lnTo>
                  <a:lnTo>
                    <a:pt x="77" y="289"/>
                  </a:lnTo>
                  <a:lnTo>
                    <a:pt x="71" y="284"/>
                  </a:lnTo>
                  <a:lnTo>
                    <a:pt x="66" y="284"/>
                  </a:lnTo>
                  <a:lnTo>
                    <a:pt x="60" y="284"/>
                  </a:lnTo>
                  <a:lnTo>
                    <a:pt x="55" y="278"/>
                  </a:lnTo>
                  <a:lnTo>
                    <a:pt x="55" y="273"/>
                  </a:lnTo>
                  <a:lnTo>
                    <a:pt x="50" y="273"/>
                  </a:lnTo>
                  <a:lnTo>
                    <a:pt x="44" y="267"/>
                  </a:lnTo>
                  <a:lnTo>
                    <a:pt x="39" y="267"/>
                  </a:lnTo>
                  <a:lnTo>
                    <a:pt x="33" y="267"/>
                  </a:lnTo>
                  <a:lnTo>
                    <a:pt x="28" y="267"/>
                  </a:lnTo>
                  <a:lnTo>
                    <a:pt x="28" y="262"/>
                  </a:lnTo>
                  <a:lnTo>
                    <a:pt x="33" y="262"/>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97" name="Freeform 330">
              <a:extLst>
                <a:ext uri="{FF2B5EF4-FFF2-40B4-BE49-F238E27FC236}">
                  <a16:creationId xmlns:a16="http://schemas.microsoft.com/office/drawing/2014/main" id="{DD379909-44E3-4738-AD7F-8EF7C750858B}"/>
                </a:ext>
              </a:extLst>
            </p:cNvPr>
            <p:cNvSpPr>
              <a:spLocks/>
            </p:cNvSpPr>
            <p:nvPr/>
          </p:nvSpPr>
          <p:spPr bwMode="auto">
            <a:xfrm>
              <a:off x="7362969" y="3786678"/>
              <a:ext cx="61913" cy="42863"/>
            </a:xfrm>
            <a:custGeom>
              <a:avLst/>
              <a:gdLst>
                <a:gd name="T0" fmla="*/ 0 w 39"/>
                <a:gd name="T1" fmla="*/ 11 h 27"/>
                <a:gd name="T2" fmla="*/ 6 w 39"/>
                <a:gd name="T3" fmla="*/ 5 h 27"/>
                <a:gd name="T4" fmla="*/ 6 w 39"/>
                <a:gd name="T5" fmla="*/ 0 h 27"/>
                <a:gd name="T6" fmla="*/ 11 w 39"/>
                <a:gd name="T7" fmla="*/ 5 h 27"/>
                <a:gd name="T8" fmla="*/ 11 w 39"/>
                <a:gd name="T9" fmla="*/ 0 h 27"/>
                <a:gd name="T10" fmla="*/ 17 w 39"/>
                <a:gd name="T11" fmla="*/ 0 h 27"/>
                <a:gd name="T12" fmla="*/ 22 w 39"/>
                <a:gd name="T13" fmla="*/ 0 h 27"/>
                <a:gd name="T14" fmla="*/ 28 w 39"/>
                <a:gd name="T15" fmla="*/ 0 h 27"/>
                <a:gd name="T16" fmla="*/ 33 w 39"/>
                <a:gd name="T17" fmla="*/ 0 h 27"/>
                <a:gd name="T18" fmla="*/ 39 w 39"/>
                <a:gd name="T19" fmla="*/ 5 h 27"/>
                <a:gd name="T20" fmla="*/ 33 w 39"/>
                <a:gd name="T21" fmla="*/ 11 h 27"/>
                <a:gd name="T22" fmla="*/ 33 w 39"/>
                <a:gd name="T23" fmla="*/ 16 h 27"/>
                <a:gd name="T24" fmla="*/ 33 w 39"/>
                <a:gd name="T25" fmla="*/ 21 h 27"/>
                <a:gd name="T26" fmla="*/ 28 w 39"/>
                <a:gd name="T27" fmla="*/ 21 h 27"/>
                <a:gd name="T28" fmla="*/ 28 w 39"/>
                <a:gd name="T29" fmla="*/ 27 h 27"/>
                <a:gd name="T30" fmla="*/ 22 w 39"/>
                <a:gd name="T31" fmla="*/ 27 h 27"/>
                <a:gd name="T32" fmla="*/ 17 w 39"/>
                <a:gd name="T33" fmla="*/ 27 h 27"/>
                <a:gd name="T34" fmla="*/ 11 w 39"/>
                <a:gd name="T35" fmla="*/ 27 h 27"/>
                <a:gd name="T36" fmla="*/ 6 w 39"/>
                <a:gd name="T37" fmla="*/ 21 h 27"/>
                <a:gd name="T38" fmla="*/ 0 w 39"/>
                <a:gd name="T39" fmla="*/ 16 h 27"/>
                <a:gd name="T40" fmla="*/ 0 w 39"/>
                <a:gd name="T41"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27">
                  <a:moveTo>
                    <a:pt x="0" y="11"/>
                  </a:moveTo>
                  <a:lnTo>
                    <a:pt x="6" y="5"/>
                  </a:lnTo>
                  <a:lnTo>
                    <a:pt x="6" y="0"/>
                  </a:lnTo>
                  <a:lnTo>
                    <a:pt x="11" y="5"/>
                  </a:lnTo>
                  <a:lnTo>
                    <a:pt x="11" y="0"/>
                  </a:lnTo>
                  <a:lnTo>
                    <a:pt x="17" y="0"/>
                  </a:lnTo>
                  <a:lnTo>
                    <a:pt x="22" y="0"/>
                  </a:lnTo>
                  <a:lnTo>
                    <a:pt x="28" y="0"/>
                  </a:lnTo>
                  <a:lnTo>
                    <a:pt x="33" y="0"/>
                  </a:lnTo>
                  <a:lnTo>
                    <a:pt x="39" y="5"/>
                  </a:lnTo>
                  <a:lnTo>
                    <a:pt x="33" y="11"/>
                  </a:lnTo>
                  <a:lnTo>
                    <a:pt x="33" y="16"/>
                  </a:lnTo>
                  <a:lnTo>
                    <a:pt x="33" y="21"/>
                  </a:lnTo>
                  <a:lnTo>
                    <a:pt x="28" y="21"/>
                  </a:lnTo>
                  <a:lnTo>
                    <a:pt x="28" y="27"/>
                  </a:lnTo>
                  <a:lnTo>
                    <a:pt x="22" y="27"/>
                  </a:lnTo>
                  <a:lnTo>
                    <a:pt x="17" y="27"/>
                  </a:lnTo>
                  <a:lnTo>
                    <a:pt x="11" y="27"/>
                  </a:lnTo>
                  <a:lnTo>
                    <a:pt x="6" y="21"/>
                  </a:lnTo>
                  <a:lnTo>
                    <a:pt x="0" y="16"/>
                  </a:lnTo>
                  <a:lnTo>
                    <a:pt x="0" y="11"/>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160" name="Gruppieren 867">
            <a:extLst>
              <a:ext uri="{FF2B5EF4-FFF2-40B4-BE49-F238E27FC236}">
                <a16:creationId xmlns:a16="http://schemas.microsoft.com/office/drawing/2014/main" id="{FCBA69FB-B5AE-4942-A349-E279F97C06A4}"/>
              </a:ext>
            </a:extLst>
          </p:cNvPr>
          <p:cNvGrpSpPr/>
          <p:nvPr/>
        </p:nvGrpSpPr>
        <p:grpSpPr>
          <a:xfrm>
            <a:off x="10509347" y="4562734"/>
            <a:ext cx="423350" cy="277061"/>
            <a:chOff x="8237681" y="4358178"/>
            <a:chExt cx="303213" cy="198438"/>
          </a:xfrm>
          <a:solidFill>
            <a:schemeClr val="bg2"/>
          </a:solidFill>
        </p:grpSpPr>
        <p:sp>
          <p:nvSpPr>
            <p:cNvPr id="194" name="Freeform 369">
              <a:extLst>
                <a:ext uri="{FF2B5EF4-FFF2-40B4-BE49-F238E27FC236}">
                  <a16:creationId xmlns:a16="http://schemas.microsoft.com/office/drawing/2014/main" id="{0DDA83D3-0F21-4A5B-9BC0-28B6A1ECAF50}"/>
                </a:ext>
              </a:extLst>
            </p:cNvPr>
            <p:cNvSpPr>
              <a:spLocks/>
            </p:cNvSpPr>
            <p:nvPr/>
          </p:nvSpPr>
          <p:spPr bwMode="auto">
            <a:xfrm>
              <a:off x="8237681" y="4358178"/>
              <a:ext cx="233363" cy="198438"/>
            </a:xfrm>
            <a:custGeom>
              <a:avLst/>
              <a:gdLst>
                <a:gd name="T0" fmla="*/ 5 w 147"/>
                <a:gd name="T1" fmla="*/ 65 h 125"/>
                <a:gd name="T2" fmla="*/ 5 w 147"/>
                <a:gd name="T3" fmla="*/ 60 h 125"/>
                <a:gd name="T4" fmla="*/ 11 w 147"/>
                <a:gd name="T5" fmla="*/ 32 h 125"/>
                <a:gd name="T6" fmla="*/ 16 w 147"/>
                <a:gd name="T7" fmla="*/ 0 h 125"/>
                <a:gd name="T8" fmla="*/ 27 w 147"/>
                <a:gd name="T9" fmla="*/ 5 h 125"/>
                <a:gd name="T10" fmla="*/ 33 w 147"/>
                <a:gd name="T11" fmla="*/ 11 h 125"/>
                <a:gd name="T12" fmla="*/ 44 w 147"/>
                <a:gd name="T13" fmla="*/ 11 h 125"/>
                <a:gd name="T14" fmla="*/ 49 w 147"/>
                <a:gd name="T15" fmla="*/ 16 h 125"/>
                <a:gd name="T16" fmla="*/ 60 w 147"/>
                <a:gd name="T17" fmla="*/ 16 h 125"/>
                <a:gd name="T18" fmla="*/ 65 w 147"/>
                <a:gd name="T19" fmla="*/ 21 h 125"/>
                <a:gd name="T20" fmla="*/ 71 w 147"/>
                <a:gd name="T21" fmla="*/ 27 h 125"/>
                <a:gd name="T22" fmla="*/ 82 w 147"/>
                <a:gd name="T23" fmla="*/ 27 h 125"/>
                <a:gd name="T24" fmla="*/ 87 w 147"/>
                <a:gd name="T25" fmla="*/ 32 h 125"/>
                <a:gd name="T26" fmla="*/ 82 w 147"/>
                <a:gd name="T27" fmla="*/ 43 h 125"/>
                <a:gd name="T28" fmla="*/ 93 w 147"/>
                <a:gd name="T29" fmla="*/ 49 h 125"/>
                <a:gd name="T30" fmla="*/ 104 w 147"/>
                <a:gd name="T31" fmla="*/ 54 h 125"/>
                <a:gd name="T32" fmla="*/ 115 w 147"/>
                <a:gd name="T33" fmla="*/ 60 h 125"/>
                <a:gd name="T34" fmla="*/ 109 w 147"/>
                <a:gd name="T35" fmla="*/ 65 h 125"/>
                <a:gd name="T36" fmla="*/ 98 w 147"/>
                <a:gd name="T37" fmla="*/ 65 h 125"/>
                <a:gd name="T38" fmla="*/ 98 w 147"/>
                <a:gd name="T39" fmla="*/ 76 h 125"/>
                <a:gd name="T40" fmla="*/ 109 w 147"/>
                <a:gd name="T41" fmla="*/ 81 h 125"/>
                <a:gd name="T42" fmla="*/ 115 w 147"/>
                <a:gd name="T43" fmla="*/ 92 h 125"/>
                <a:gd name="T44" fmla="*/ 120 w 147"/>
                <a:gd name="T45" fmla="*/ 103 h 125"/>
                <a:gd name="T46" fmla="*/ 125 w 147"/>
                <a:gd name="T47" fmla="*/ 98 h 125"/>
                <a:gd name="T48" fmla="*/ 125 w 147"/>
                <a:gd name="T49" fmla="*/ 109 h 125"/>
                <a:gd name="T50" fmla="*/ 136 w 147"/>
                <a:gd name="T51" fmla="*/ 109 h 125"/>
                <a:gd name="T52" fmla="*/ 142 w 147"/>
                <a:gd name="T53" fmla="*/ 120 h 125"/>
                <a:gd name="T54" fmla="*/ 142 w 147"/>
                <a:gd name="T55" fmla="*/ 120 h 125"/>
                <a:gd name="T56" fmla="*/ 147 w 147"/>
                <a:gd name="T57" fmla="*/ 125 h 125"/>
                <a:gd name="T58" fmla="*/ 136 w 147"/>
                <a:gd name="T59" fmla="*/ 125 h 125"/>
                <a:gd name="T60" fmla="*/ 136 w 147"/>
                <a:gd name="T61" fmla="*/ 125 h 125"/>
                <a:gd name="T62" fmla="*/ 131 w 147"/>
                <a:gd name="T63" fmla="*/ 125 h 125"/>
                <a:gd name="T64" fmla="*/ 120 w 147"/>
                <a:gd name="T65" fmla="*/ 120 h 125"/>
                <a:gd name="T66" fmla="*/ 109 w 147"/>
                <a:gd name="T67" fmla="*/ 120 h 125"/>
                <a:gd name="T68" fmla="*/ 98 w 147"/>
                <a:gd name="T69" fmla="*/ 114 h 125"/>
                <a:gd name="T70" fmla="*/ 93 w 147"/>
                <a:gd name="T71" fmla="*/ 109 h 125"/>
                <a:gd name="T72" fmla="*/ 87 w 147"/>
                <a:gd name="T73" fmla="*/ 103 h 125"/>
                <a:gd name="T74" fmla="*/ 87 w 147"/>
                <a:gd name="T75" fmla="*/ 92 h 125"/>
                <a:gd name="T76" fmla="*/ 82 w 147"/>
                <a:gd name="T77" fmla="*/ 87 h 125"/>
                <a:gd name="T78" fmla="*/ 71 w 147"/>
                <a:gd name="T79" fmla="*/ 81 h 125"/>
                <a:gd name="T80" fmla="*/ 60 w 147"/>
                <a:gd name="T81" fmla="*/ 76 h 125"/>
                <a:gd name="T82" fmla="*/ 55 w 147"/>
                <a:gd name="T83" fmla="*/ 81 h 125"/>
                <a:gd name="T84" fmla="*/ 49 w 147"/>
                <a:gd name="T85" fmla="*/ 87 h 125"/>
                <a:gd name="T86" fmla="*/ 38 w 147"/>
                <a:gd name="T87" fmla="*/ 87 h 125"/>
                <a:gd name="T88" fmla="*/ 27 w 147"/>
                <a:gd name="T89" fmla="*/ 87 h 125"/>
                <a:gd name="T90" fmla="*/ 22 w 147"/>
                <a:gd name="T91" fmla="*/ 87 h 125"/>
                <a:gd name="T92" fmla="*/ 27 w 147"/>
                <a:gd name="T93" fmla="*/ 92 h 125"/>
                <a:gd name="T94" fmla="*/ 38 w 147"/>
                <a:gd name="T95" fmla="*/ 98 h 125"/>
                <a:gd name="T96" fmla="*/ 22 w 147"/>
                <a:gd name="T97" fmla="*/ 103 h 125"/>
                <a:gd name="T98" fmla="*/ 11 w 147"/>
                <a:gd name="T99" fmla="*/ 103 h 125"/>
                <a:gd name="T100" fmla="*/ 0 w 147"/>
                <a:gd name="T101" fmla="*/ 10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7" h="125">
                  <a:moveTo>
                    <a:pt x="0" y="103"/>
                  </a:moveTo>
                  <a:lnTo>
                    <a:pt x="5" y="65"/>
                  </a:lnTo>
                  <a:lnTo>
                    <a:pt x="0" y="65"/>
                  </a:lnTo>
                  <a:lnTo>
                    <a:pt x="5" y="60"/>
                  </a:lnTo>
                  <a:lnTo>
                    <a:pt x="5" y="54"/>
                  </a:lnTo>
                  <a:lnTo>
                    <a:pt x="11" y="32"/>
                  </a:lnTo>
                  <a:lnTo>
                    <a:pt x="11" y="0"/>
                  </a:lnTo>
                  <a:lnTo>
                    <a:pt x="16" y="0"/>
                  </a:lnTo>
                  <a:lnTo>
                    <a:pt x="22" y="5"/>
                  </a:lnTo>
                  <a:lnTo>
                    <a:pt x="27" y="5"/>
                  </a:lnTo>
                  <a:lnTo>
                    <a:pt x="33" y="5"/>
                  </a:lnTo>
                  <a:lnTo>
                    <a:pt x="33" y="11"/>
                  </a:lnTo>
                  <a:lnTo>
                    <a:pt x="38" y="11"/>
                  </a:lnTo>
                  <a:lnTo>
                    <a:pt x="44" y="11"/>
                  </a:lnTo>
                  <a:lnTo>
                    <a:pt x="49" y="11"/>
                  </a:lnTo>
                  <a:lnTo>
                    <a:pt x="49" y="16"/>
                  </a:lnTo>
                  <a:lnTo>
                    <a:pt x="55" y="16"/>
                  </a:lnTo>
                  <a:lnTo>
                    <a:pt x="60" y="16"/>
                  </a:lnTo>
                  <a:lnTo>
                    <a:pt x="65" y="16"/>
                  </a:lnTo>
                  <a:lnTo>
                    <a:pt x="65" y="21"/>
                  </a:lnTo>
                  <a:lnTo>
                    <a:pt x="71" y="21"/>
                  </a:lnTo>
                  <a:lnTo>
                    <a:pt x="71" y="27"/>
                  </a:lnTo>
                  <a:lnTo>
                    <a:pt x="76" y="27"/>
                  </a:lnTo>
                  <a:lnTo>
                    <a:pt x="82" y="27"/>
                  </a:lnTo>
                  <a:lnTo>
                    <a:pt x="82" y="32"/>
                  </a:lnTo>
                  <a:lnTo>
                    <a:pt x="87" y="32"/>
                  </a:lnTo>
                  <a:lnTo>
                    <a:pt x="82" y="38"/>
                  </a:lnTo>
                  <a:lnTo>
                    <a:pt x="82" y="43"/>
                  </a:lnTo>
                  <a:lnTo>
                    <a:pt x="87" y="43"/>
                  </a:lnTo>
                  <a:lnTo>
                    <a:pt x="93" y="49"/>
                  </a:lnTo>
                  <a:lnTo>
                    <a:pt x="98" y="49"/>
                  </a:lnTo>
                  <a:lnTo>
                    <a:pt x="104" y="54"/>
                  </a:lnTo>
                  <a:lnTo>
                    <a:pt x="109" y="54"/>
                  </a:lnTo>
                  <a:lnTo>
                    <a:pt x="115" y="60"/>
                  </a:lnTo>
                  <a:lnTo>
                    <a:pt x="115" y="65"/>
                  </a:lnTo>
                  <a:lnTo>
                    <a:pt x="109" y="65"/>
                  </a:lnTo>
                  <a:lnTo>
                    <a:pt x="104" y="65"/>
                  </a:lnTo>
                  <a:lnTo>
                    <a:pt x="98" y="65"/>
                  </a:lnTo>
                  <a:lnTo>
                    <a:pt x="98" y="71"/>
                  </a:lnTo>
                  <a:lnTo>
                    <a:pt x="98" y="76"/>
                  </a:lnTo>
                  <a:lnTo>
                    <a:pt x="104" y="76"/>
                  </a:lnTo>
                  <a:lnTo>
                    <a:pt x="109" y="81"/>
                  </a:lnTo>
                  <a:lnTo>
                    <a:pt x="115" y="87"/>
                  </a:lnTo>
                  <a:lnTo>
                    <a:pt x="115" y="92"/>
                  </a:lnTo>
                  <a:lnTo>
                    <a:pt x="120" y="98"/>
                  </a:lnTo>
                  <a:lnTo>
                    <a:pt x="120" y="103"/>
                  </a:lnTo>
                  <a:lnTo>
                    <a:pt x="125" y="103"/>
                  </a:lnTo>
                  <a:lnTo>
                    <a:pt x="125" y="98"/>
                  </a:lnTo>
                  <a:lnTo>
                    <a:pt x="131" y="103"/>
                  </a:lnTo>
                  <a:lnTo>
                    <a:pt x="125" y="109"/>
                  </a:lnTo>
                  <a:lnTo>
                    <a:pt x="131" y="109"/>
                  </a:lnTo>
                  <a:lnTo>
                    <a:pt x="136" y="109"/>
                  </a:lnTo>
                  <a:lnTo>
                    <a:pt x="136" y="114"/>
                  </a:lnTo>
                  <a:lnTo>
                    <a:pt x="142" y="120"/>
                  </a:lnTo>
                  <a:lnTo>
                    <a:pt x="147" y="120"/>
                  </a:lnTo>
                  <a:lnTo>
                    <a:pt x="142" y="120"/>
                  </a:lnTo>
                  <a:lnTo>
                    <a:pt x="142" y="125"/>
                  </a:lnTo>
                  <a:lnTo>
                    <a:pt x="147" y="125"/>
                  </a:lnTo>
                  <a:lnTo>
                    <a:pt x="142" y="125"/>
                  </a:lnTo>
                  <a:lnTo>
                    <a:pt x="136" y="125"/>
                  </a:lnTo>
                  <a:lnTo>
                    <a:pt x="131" y="125"/>
                  </a:lnTo>
                  <a:lnTo>
                    <a:pt x="136" y="125"/>
                  </a:lnTo>
                  <a:lnTo>
                    <a:pt x="131" y="120"/>
                  </a:lnTo>
                  <a:lnTo>
                    <a:pt x="131" y="125"/>
                  </a:lnTo>
                  <a:lnTo>
                    <a:pt x="125" y="120"/>
                  </a:lnTo>
                  <a:lnTo>
                    <a:pt x="120" y="120"/>
                  </a:lnTo>
                  <a:lnTo>
                    <a:pt x="115" y="120"/>
                  </a:lnTo>
                  <a:lnTo>
                    <a:pt x="109" y="120"/>
                  </a:lnTo>
                  <a:lnTo>
                    <a:pt x="104" y="120"/>
                  </a:lnTo>
                  <a:lnTo>
                    <a:pt x="98" y="114"/>
                  </a:lnTo>
                  <a:lnTo>
                    <a:pt x="98" y="109"/>
                  </a:lnTo>
                  <a:lnTo>
                    <a:pt x="93" y="109"/>
                  </a:lnTo>
                  <a:lnTo>
                    <a:pt x="93" y="103"/>
                  </a:lnTo>
                  <a:lnTo>
                    <a:pt x="87" y="103"/>
                  </a:lnTo>
                  <a:lnTo>
                    <a:pt x="87" y="98"/>
                  </a:lnTo>
                  <a:lnTo>
                    <a:pt x="87" y="92"/>
                  </a:lnTo>
                  <a:lnTo>
                    <a:pt x="82" y="92"/>
                  </a:lnTo>
                  <a:lnTo>
                    <a:pt x="82" y="87"/>
                  </a:lnTo>
                  <a:lnTo>
                    <a:pt x="76" y="81"/>
                  </a:lnTo>
                  <a:lnTo>
                    <a:pt x="71" y="81"/>
                  </a:lnTo>
                  <a:lnTo>
                    <a:pt x="65" y="81"/>
                  </a:lnTo>
                  <a:lnTo>
                    <a:pt x="60" y="76"/>
                  </a:lnTo>
                  <a:lnTo>
                    <a:pt x="60" y="81"/>
                  </a:lnTo>
                  <a:lnTo>
                    <a:pt x="55" y="81"/>
                  </a:lnTo>
                  <a:lnTo>
                    <a:pt x="49" y="81"/>
                  </a:lnTo>
                  <a:lnTo>
                    <a:pt x="49" y="87"/>
                  </a:lnTo>
                  <a:lnTo>
                    <a:pt x="44" y="87"/>
                  </a:lnTo>
                  <a:lnTo>
                    <a:pt x="38" y="87"/>
                  </a:lnTo>
                  <a:lnTo>
                    <a:pt x="33" y="92"/>
                  </a:lnTo>
                  <a:lnTo>
                    <a:pt x="27" y="87"/>
                  </a:lnTo>
                  <a:lnTo>
                    <a:pt x="22" y="92"/>
                  </a:lnTo>
                  <a:lnTo>
                    <a:pt x="22" y="87"/>
                  </a:lnTo>
                  <a:lnTo>
                    <a:pt x="22" y="92"/>
                  </a:lnTo>
                  <a:lnTo>
                    <a:pt x="27" y="92"/>
                  </a:lnTo>
                  <a:lnTo>
                    <a:pt x="33" y="92"/>
                  </a:lnTo>
                  <a:lnTo>
                    <a:pt x="38" y="98"/>
                  </a:lnTo>
                  <a:lnTo>
                    <a:pt x="33" y="103"/>
                  </a:lnTo>
                  <a:lnTo>
                    <a:pt x="22" y="103"/>
                  </a:lnTo>
                  <a:lnTo>
                    <a:pt x="16" y="103"/>
                  </a:lnTo>
                  <a:lnTo>
                    <a:pt x="11" y="103"/>
                  </a:lnTo>
                  <a:lnTo>
                    <a:pt x="5" y="103"/>
                  </a:lnTo>
                  <a:lnTo>
                    <a:pt x="0" y="103"/>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95" name="Freeform 374">
              <a:extLst>
                <a:ext uri="{FF2B5EF4-FFF2-40B4-BE49-F238E27FC236}">
                  <a16:creationId xmlns:a16="http://schemas.microsoft.com/office/drawing/2014/main" id="{F483EA88-681C-4372-BF62-BDE273AD7818}"/>
                </a:ext>
              </a:extLst>
            </p:cNvPr>
            <p:cNvSpPr>
              <a:spLocks/>
            </p:cNvSpPr>
            <p:nvPr/>
          </p:nvSpPr>
          <p:spPr bwMode="auto">
            <a:xfrm>
              <a:off x="8436119" y="4391516"/>
              <a:ext cx="104775" cy="61913"/>
            </a:xfrm>
            <a:custGeom>
              <a:avLst/>
              <a:gdLst>
                <a:gd name="T0" fmla="*/ 0 w 66"/>
                <a:gd name="T1" fmla="*/ 28 h 39"/>
                <a:gd name="T2" fmla="*/ 0 w 66"/>
                <a:gd name="T3" fmla="*/ 22 h 39"/>
                <a:gd name="T4" fmla="*/ 6 w 66"/>
                <a:gd name="T5" fmla="*/ 22 h 39"/>
                <a:gd name="T6" fmla="*/ 11 w 66"/>
                <a:gd name="T7" fmla="*/ 22 h 39"/>
                <a:gd name="T8" fmla="*/ 11 w 66"/>
                <a:gd name="T9" fmla="*/ 28 h 39"/>
                <a:gd name="T10" fmla="*/ 17 w 66"/>
                <a:gd name="T11" fmla="*/ 22 h 39"/>
                <a:gd name="T12" fmla="*/ 22 w 66"/>
                <a:gd name="T13" fmla="*/ 22 h 39"/>
                <a:gd name="T14" fmla="*/ 28 w 66"/>
                <a:gd name="T15" fmla="*/ 17 h 39"/>
                <a:gd name="T16" fmla="*/ 28 w 66"/>
                <a:gd name="T17" fmla="*/ 22 h 39"/>
                <a:gd name="T18" fmla="*/ 33 w 66"/>
                <a:gd name="T19" fmla="*/ 22 h 39"/>
                <a:gd name="T20" fmla="*/ 39 w 66"/>
                <a:gd name="T21" fmla="*/ 22 h 39"/>
                <a:gd name="T22" fmla="*/ 44 w 66"/>
                <a:gd name="T23" fmla="*/ 17 h 39"/>
                <a:gd name="T24" fmla="*/ 50 w 66"/>
                <a:gd name="T25" fmla="*/ 17 h 39"/>
                <a:gd name="T26" fmla="*/ 55 w 66"/>
                <a:gd name="T27" fmla="*/ 11 h 39"/>
                <a:gd name="T28" fmla="*/ 55 w 66"/>
                <a:gd name="T29" fmla="*/ 6 h 39"/>
                <a:gd name="T30" fmla="*/ 50 w 66"/>
                <a:gd name="T31" fmla="*/ 6 h 39"/>
                <a:gd name="T32" fmla="*/ 55 w 66"/>
                <a:gd name="T33" fmla="*/ 6 h 39"/>
                <a:gd name="T34" fmla="*/ 60 w 66"/>
                <a:gd name="T35" fmla="*/ 6 h 39"/>
                <a:gd name="T36" fmla="*/ 60 w 66"/>
                <a:gd name="T37" fmla="*/ 0 h 39"/>
                <a:gd name="T38" fmla="*/ 66 w 66"/>
                <a:gd name="T39" fmla="*/ 6 h 39"/>
                <a:gd name="T40" fmla="*/ 66 w 66"/>
                <a:gd name="T41" fmla="*/ 11 h 39"/>
                <a:gd name="T42" fmla="*/ 60 w 66"/>
                <a:gd name="T43" fmla="*/ 17 h 39"/>
                <a:gd name="T44" fmla="*/ 55 w 66"/>
                <a:gd name="T45" fmla="*/ 17 h 39"/>
                <a:gd name="T46" fmla="*/ 60 w 66"/>
                <a:gd name="T47" fmla="*/ 22 h 39"/>
                <a:gd name="T48" fmla="*/ 55 w 66"/>
                <a:gd name="T49" fmla="*/ 28 h 39"/>
                <a:gd name="T50" fmla="*/ 55 w 66"/>
                <a:gd name="T51" fmla="*/ 22 h 39"/>
                <a:gd name="T52" fmla="*/ 50 w 66"/>
                <a:gd name="T53" fmla="*/ 22 h 39"/>
                <a:gd name="T54" fmla="*/ 50 w 66"/>
                <a:gd name="T55" fmla="*/ 28 h 39"/>
                <a:gd name="T56" fmla="*/ 44 w 66"/>
                <a:gd name="T57" fmla="*/ 33 h 39"/>
                <a:gd name="T58" fmla="*/ 39 w 66"/>
                <a:gd name="T59" fmla="*/ 33 h 39"/>
                <a:gd name="T60" fmla="*/ 33 w 66"/>
                <a:gd name="T61" fmla="*/ 33 h 39"/>
                <a:gd name="T62" fmla="*/ 33 w 66"/>
                <a:gd name="T63" fmla="*/ 39 h 39"/>
                <a:gd name="T64" fmla="*/ 28 w 66"/>
                <a:gd name="T65" fmla="*/ 33 h 39"/>
                <a:gd name="T66" fmla="*/ 22 w 66"/>
                <a:gd name="T67" fmla="*/ 39 h 39"/>
                <a:gd name="T68" fmla="*/ 22 w 66"/>
                <a:gd name="T69" fmla="*/ 33 h 39"/>
                <a:gd name="T70" fmla="*/ 22 w 66"/>
                <a:gd name="T71" fmla="*/ 39 h 39"/>
                <a:gd name="T72" fmla="*/ 17 w 66"/>
                <a:gd name="T73" fmla="*/ 39 h 39"/>
                <a:gd name="T74" fmla="*/ 11 w 66"/>
                <a:gd name="T75" fmla="*/ 33 h 39"/>
                <a:gd name="T76" fmla="*/ 6 w 66"/>
                <a:gd name="T77" fmla="*/ 33 h 39"/>
                <a:gd name="T78" fmla="*/ 6 w 66"/>
                <a:gd name="T79" fmla="*/ 28 h 39"/>
                <a:gd name="T80" fmla="*/ 0 w 66"/>
                <a:gd name="T81"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6" h="39">
                  <a:moveTo>
                    <a:pt x="0" y="28"/>
                  </a:moveTo>
                  <a:lnTo>
                    <a:pt x="0" y="22"/>
                  </a:lnTo>
                  <a:lnTo>
                    <a:pt x="6" y="22"/>
                  </a:lnTo>
                  <a:lnTo>
                    <a:pt x="11" y="22"/>
                  </a:lnTo>
                  <a:lnTo>
                    <a:pt x="11" y="28"/>
                  </a:lnTo>
                  <a:lnTo>
                    <a:pt x="17" y="22"/>
                  </a:lnTo>
                  <a:lnTo>
                    <a:pt x="22" y="22"/>
                  </a:lnTo>
                  <a:lnTo>
                    <a:pt x="28" y="17"/>
                  </a:lnTo>
                  <a:lnTo>
                    <a:pt x="28" y="22"/>
                  </a:lnTo>
                  <a:lnTo>
                    <a:pt x="33" y="22"/>
                  </a:lnTo>
                  <a:lnTo>
                    <a:pt x="39" y="22"/>
                  </a:lnTo>
                  <a:lnTo>
                    <a:pt x="44" y="17"/>
                  </a:lnTo>
                  <a:lnTo>
                    <a:pt x="50" y="17"/>
                  </a:lnTo>
                  <a:lnTo>
                    <a:pt x="55" y="11"/>
                  </a:lnTo>
                  <a:lnTo>
                    <a:pt x="55" y="6"/>
                  </a:lnTo>
                  <a:lnTo>
                    <a:pt x="50" y="6"/>
                  </a:lnTo>
                  <a:lnTo>
                    <a:pt x="55" y="6"/>
                  </a:lnTo>
                  <a:lnTo>
                    <a:pt x="60" y="6"/>
                  </a:lnTo>
                  <a:lnTo>
                    <a:pt x="60" y="0"/>
                  </a:lnTo>
                  <a:lnTo>
                    <a:pt x="66" y="6"/>
                  </a:lnTo>
                  <a:lnTo>
                    <a:pt x="66" y="11"/>
                  </a:lnTo>
                  <a:lnTo>
                    <a:pt x="60" y="17"/>
                  </a:lnTo>
                  <a:lnTo>
                    <a:pt x="55" y="17"/>
                  </a:lnTo>
                  <a:lnTo>
                    <a:pt x="60" y="22"/>
                  </a:lnTo>
                  <a:lnTo>
                    <a:pt x="55" y="28"/>
                  </a:lnTo>
                  <a:lnTo>
                    <a:pt x="55" y="22"/>
                  </a:lnTo>
                  <a:lnTo>
                    <a:pt x="50" y="22"/>
                  </a:lnTo>
                  <a:lnTo>
                    <a:pt x="50" y="28"/>
                  </a:lnTo>
                  <a:lnTo>
                    <a:pt x="44" y="33"/>
                  </a:lnTo>
                  <a:lnTo>
                    <a:pt x="39" y="33"/>
                  </a:lnTo>
                  <a:lnTo>
                    <a:pt x="33" y="33"/>
                  </a:lnTo>
                  <a:lnTo>
                    <a:pt x="33" y="39"/>
                  </a:lnTo>
                  <a:lnTo>
                    <a:pt x="28" y="33"/>
                  </a:lnTo>
                  <a:lnTo>
                    <a:pt x="22" y="39"/>
                  </a:lnTo>
                  <a:lnTo>
                    <a:pt x="22" y="33"/>
                  </a:lnTo>
                  <a:lnTo>
                    <a:pt x="22" y="39"/>
                  </a:lnTo>
                  <a:lnTo>
                    <a:pt x="17" y="39"/>
                  </a:lnTo>
                  <a:lnTo>
                    <a:pt x="11" y="33"/>
                  </a:lnTo>
                  <a:lnTo>
                    <a:pt x="6" y="33"/>
                  </a:lnTo>
                  <a:lnTo>
                    <a:pt x="6" y="28"/>
                  </a:lnTo>
                  <a:lnTo>
                    <a:pt x="0" y="28"/>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165" name="Gruppieren 875">
            <a:extLst>
              <a:ext uri="{FF2B5EF4-FFF2-40B4-BE49-F238E27FC236}">
                <a16:creationId xmlns:a16="http://schemas.microsoft.com/office/drawing/2014/main" id="{3AD887D7-860B-45EA-B746-D3C2123142B4}"/>
              </a:ext>
            </a:extLst>
          </p:cNvPr>
          <p:cNvGrpSpPr/>
          <p:nvPr/>
        </p:nvGrpSpPr>
        <p:grpSpPr>
          <a:xfrm>
            <a:off x="9760176" y="2869336"/>
            <a:ext cx="301443" cy="507577"/>
            <a:chOff x="7701107" y="3145329"/>
            <a:chExt cx="215900" cy="363538"/>
          </a:xfrm>
          <a:solidFill>
            <a:srgbClr val="5CA5DB"/>
          </a:solidFill>
        </p:grpSpPr>
        <p:sp>
          <p:nvSpPr>
            <p:cNvPr id="189" name="Freeform 744">
              <a:extLst>
                <a:ext uri="{FF2B5EF4-FFF2-40B4-BE49-F238E27FC236}">
                  <a16:creationId xmlns:a16="http://schemas.microsoft.com/office/drawing/2014/main" id="{52CB26E9-F9A3-45CE-A1AF-8E11E86EDE9B}"/>
                </a:ext>
              </a:extLst>
            </p:cNvPr>
            <p:cNvSpPr>
              <a:spLocks/>
            </p:cNvSpPr>
            <p:nvPr/>
          </p:nvSpPr>
          <p:spPr bwMode="auto">
            <a:xfrm>
              <a:off x="7701107" y="3431079"/>
              <a:ext cx="69850" cy="77788"/>
            </a:xfrm>
            <a:custGeom>
              <a:avLst/>
              <a:gdLst>
                <a:gd name="T0" fmla="*/ 0 w 44"/>
                <a:gd name="T1" fmla="*/ 11 h 49"/>
                <a:gd name="T2" fmla="*/ 5 w 44"/>
                <a:gd name="T3" fmla="*/ 11 h 49"/>
                <a:gd name="T4" fmla="*/ 11 w 44"/>
                <a:gd name="T5" fmla="*/ 11 h 49"/>
                <a:gd name="T6" fmla="*/ 11 w 44"/>
                <a:gd name="T7" fmla="*/ 5 h 49"/>
                <a:gd name="T8" fmla="*/ 16 w 44"/>
                <a:gd name="T9" fmla="*/ 5 h 49"/>
                <a:gd name="T10" fmla="*/ 16 w 44"/>
                <a:gd name="T11" fmla="*/ 0 h 49"/>
                <a:gd name="T12" fmla="*/ 22 w 44"/>
                <a:gd name="T13" fmla="*/ 5 h 49"/>
                <a:gd name="T14" fmla="*/ 27 w 44"/>
                <a:gd name="T15" fmla="*/ 11 h 49"/>
                <a:gd name="T16" fmla="*/ 27 w 44"/>
                <a:gd name="T17" fmla="*/ 5 h 49"/>
                <a:gd name="T18" fmla="*/ 33 w 44"/>
                <a:gd name="T19" fmla="*/ 11 h 49"/>
                <a:gd name="T20" fmla="*/ 27 w 44"/>
                <a:gd name="T21" fmla="*/ 11 h 49"/>
                <a:gd name="T22" fmla="*/ 33 w 44"/>
                <a:gd name="T23" fmla="*/ 11 h 49"/>
                <a:gd name="T24" fmla="*/ 33 w 44"/>
                <a:gd name="T25" fmla="*/ 16 h 49"/>
                <a:gd name="T26" fmla="*/ 44 w 44"/>
                <a:gd name="T27" fmla="*/ 16 h 49"/>
                <a:gd name="T28" fmla="*/ 38 w 44"/>
                <a:gd name="T29" fmla="*/ 16 h 49"/>
                <a:gd name="T30" fmla="*/ 38 w 44"/>
                <a:gd name="T31" fmla="*/ 22 h 49"/>
                <a:gd name="T32" fmla="*/ 38 w 44"/>
                <a:gd name="T33" fmla="*/ 27 h 49"/>
                <a:gd name="T34" fmla="*/ 44 w 44"/>
                <a:gd name="T35" fmla="*/ 33 h 49"/>
                <a:gd name="T36" fmla="*/ 44 w 44"/>
                <a:gd name="T37" fmla="*/ 38 h 49"/>
                <a:gd name="T38" fmla="*/ 44 w 44"/>
                <a:gd name="T39" fmla="*/ 44 h 49"/>
                <a:gd name="T40" fmla="*/ 38 w 44"/>
                <a:gd name="T41" fmla="*/ 44 h 49"/>
                <a:gd name="T42" fmla="*/ 44 w 44"/>
                <a:gd name="T43" fmla="*/ 44 h 49"/>
                <a:gd name="T44" fmla="*/ 44 w 44"/>
                <a:gd name="T45" fmla="*/ 49 h 49"/>
                <a:gd name="T46" fmla="*/ 38 w 44"/>
                <a:gd name="T47" fmla="*/ 49 h 49"/>
                <a:gd name="T48" fmla="*/ 38 w 44"/>
                <a:gd name="T49" fmla="*/ 44 h 49"/>
                <a:gd name="T50" fmla="*/ 33 w 44"/>
                <a:gd name="T51" fmla="*/ 38 h 49"/>
                <a:gd name="T52" fmla="*/ 33 w 44"/>
                <a:gd name="T53" fmla="*/ 44 h 49"/>
                <a:gd name="T54" fmla="*/ 38 w 44"/>
                <a:gd name="T55" fmla="*/ 49 h 49"/>
                <a:gd name="T56" fmla="*/ 27 w 44"/>
                <a:gd name="T57" fmla="*/ 44 h 49"/>
                <a:gd name="T58" fmla="*/ 27 w 44"/>
                <a:gd name="T59" fmla="*/ 38 h 49"/>
                <a:gd name="T60" fmla="*/ 22 w 44"/>
                <a:gd name="T61" fmla="*/ 38 h 49"/>
                <a:gd name="T62" fmla="*/ 22 w 44"/>
                <a:gd name="T63" fmla="*/ 33 h 49"/>
                <a:gd name="T64" fmla="*/ 22 w 44"/>
                <a:gd name="T65" fmla="*/ 27 h 49"/>
                <a:gd name="T66" fmla="*/ 22 w 44"/>
                <a:gd name="T67" fmla="*/ 22 h 49"/>
                <a:gd name="T68" fmla="*/ 16 w 44"/>
                <a:gd name="T69" fmla="*/ 16 h 49"/>
                <a:gd name="T70" fmla="*/ 11 w 44"/>
                <a:gd name="T71" fmla="*/ 16 h 49"/>
                <a:gd name="T72" fmla="*/ 11 w 44"/>
                <a:gd name="T73" fmla="*/ 22 h 49"/>
                <a:gd name="T74" fmla="*/ 16 w 44"/>
                <a:gd name="T75" fmla="*/ 22 h 49"/>
                <a:gd name="T76" fmla="*/ 11 w 44"/>
                <a:gd name="T77" fmla="*/ 22 h 49"/>
                <a:gd name="T78" fmla="*/ 11 w 44"/>
                <a:gd name="T79" fmla="*/ 27 h 49"/>
                <a:gd name="T80" fmla="*/ 11 w 44"/>
                <a:gd name="T81" fmla="*/ 22 h 49"/>
                <a:gd name="T82" fmla="*/ 5 w 44"/>
                <a:gd name="T83" fmla="*/ 16 h 49"/>
                <a:gd name="T84" fmla="*/ 0 w 44"/>
                <a:gd name="T85"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49">
                  <a:moveTo>
                    <a:pt x="0" y="11"/>
                  </a:moveTo>
                  <a:lnTo>
                    <a:pt x="5" y="11"/>
                  </a:lnTo>
                  <a:lnTo>
                    <a:pt x="11" y="11"/>
                  </a:lnTo>
                  <a:lnTo>
                    <a:pt x="11" y="5"/>
                  </a:lnTo>
                  <a:lnTo>
                    <a:pt x="16" y="5"/>
                  </a:lnTo>
                  <a:lnTo>
                    <a:pt x="16" y="0"/>
                  </a:lnTo>
                  <a:lnTo>
                    <a:pt x="22" y="5"/>
                  </a:lnTo>
                  <a:lnTo>
                    <a:pt x="27" y="11"/>
                  </a:lnTo>
                  <a:lnTo>
                    <a:pt x="27" y="5"/>
                  </a:lnTo>
                  <a:lnTo>
                    <a:pt x="33" y="11"/>
                  </a:lnTo>
                  <a:lnTo>
                    <a:pt x="27" y="11"/>
                  </a:lnTo>
                  <a:lnTo>
                    <a:pt x="33" y="11"/>
                  </a:lnTo>
                  <a:lnTo>
                    <a:pt x="33" y="16"/>
                  </a:lnTo>
                  <a:lnTo>
                    <a:pt x="44" y="16"/>
                  </a:lnTo>
                  <a:lnTo>
                    <a:pt x="38" y="16"/>
                  </a:lnTo>
                  <a:lnTo>
                    <a:pt x="38" y="22"/>
                  </a:lnTo>
                  <a:lnTo>
                    <a:pt x="38" y="27"/>
                  </a:lnTo>
                  <a:lnTo>
                    <a:pt x="44" y="33"/>
                  </a:lnTo>
                  <a:lnTo>
                    <a:pt x="44" y="38"/>
                  </a:lnTo>
                  <a:lnTo>
                    <a:pt x="44" y="44"/>
                  </a:lnTo>
                  <a:lnTo>
                    <a:pt x="38" y="44"/>
                  </a:lnTo>
                  <a:lnTo>
                    <a:pt x="44" y="44"/>
                  </a:lnTo>
                  <a:lnTo>
                    <a:pt x="44" y="49"/>
                  </a:lnTo>
                  <a:lnTo>
                    <a:pt x="38" y="49"/>
                  </a:lnTo>
                  <a:lnTo>
                    <a:pt x="38" y="44"/>
                  </a:lnTo>
                  <a:lnTo>
                    <a:pt x="33" y="38"/>
                  </a:lnTo>
                  <a:lnTo>
                    <a:pt x="33" y="44"/>
                  </a:lnTo>
                  <a:lnTo>
                    <a:pt x="38" y="49"/>
                  </a:lnTo>
                  <a:lnTo>
                    <a:pt x="27" y="44"/>
                  </a:lnTo>
                  <a:lnTo>
                    <a:pt x="27" y="38"/>
                  </a:lnTo>
                  <a:lnTo>
                    <a:pt x="22" y="38"/>
                  </a:lnTo>
                  <a:lnTo>
                    <a:pt x="22" y="33"/>
                  </a:lnTo>
                  <a:lnTo>
                    <a:pt x="22" y="27"/>
                  </a:lnTo>
                  <a:lnTo>
                    <a:pt x="22" y="22"/>
                  </a:lnTo>
                  <a:lnTo>
                    <a:pt x="16" y="16"/>
                  </a:lnTo>
                  <a:lnTo>
                    <a:pt x="11" y="16"/>
                  </a:lnTo>
                  <a:lnTo>
                    <a:pt x="11" y="22"/>
                  </a:lnTo>
                  <a:lnTo>
                    <a:pt x="16" y="22"/>
                  </a:lnTo>
                  <a:lnTo>
                    <a:pt x="11" y="22"/>
                  </a:lnTo>
                  <a:lnTo>
                    <a:pt x="11" y="27"/>
                  </a:lnTo>
                  <a:lnTo>
                    <a:pt x="11" y="22"/>
                  </a:lnTo>
                  <a:lnTo>
                    <a:pt x="5" y="16"/>
                  </a:lnTo>
                  <a:lnTo>
                    <a:pt x="0" y="11"/>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nvGrpSpPr>
            <p:cNvPr id="190" name="Gruppieren 873">
              <a:extLst>
                <a:ext uri="{FF2B5EF4-FFF2-40B4-BE49-F238E27FC236}">
                  <a16:creationId xmlns:a16="http://schemas.microsoft.com/office/drawing/2014/main" id="{99F0BD0F-824F-4223-8A64-69BEF63A1DCA}"/>
                </a:ext>
              </a:extLst>
            </p:cNvPr>
            <p:cNvGrpSpPr/>
            <p:nvPr/>
          </p:nvGrpSpPr>
          <p:grpSpPr>
            <a:xfrm>
              <a:off x="7718569" y="3145329"/>
              <a:ext cx="198438" cy="320675"/>
              <a:chOff x="7718569" y="3145329"/>
              <a:chExt cx="198438" cy="320675"/>
            </a:xfrm>
            <a:grpFill/>
          </p:grpSpPr>
          <p:sp>
            <p:nvSpPr>
              <p:cNvPr id="191" name="Freeform 749">
                <a:extLst>
                  <a:ext uri="{FF2B5EF4-FFF2-40B4-BE49-F238E27FC236}">
                    <a16:creationId xmlns:a16="http://schemas.microsoft.com/office/drawing/2014/main" id="{910DE87F-F2A4-4C62-A89A-C480E24C85CD}"/>
                  </a:ext>
                </a:extLst>
              </p:cNvPr>
              <p:cNvSpPr>
                <a:spLocks/>
              </p:cNvSpPr>
              <p:nvPr/>
            </p:nvSpPr>
            <p:spPr bwMode="auto">
              <a:xfrm>
                <a:off x="7761432" y="3423141"/>
                <a:ext cx="52388" cy="42863"/>
              </a:xfrm>
              <a:custGeom>
                <a:avLst/>
                <a:gdLst>
                  <a:gd name="T0" fmla="*/ 0 w 33"/>
                  <a:gd name="T1" fmla="*/ 16 h 27"/>
                  <a:gd name="T2" fmla="*/ 0 w 33"/>
                  <a:gd name="T3" fmla="*/ 10 h 27"/>
                  <a:gd name="T4" fmla="*/ 6 w 33"/>
                  <a:gd name="T5" fmla="*/ 10 h 27"/>
                  <a:gd name="T6" fmla="*/ 0 w 33"/>
                  <a:gd name="T7" fmla="*/ 5 h 27"/>
                  <a:gd name="T8" fmla="*/ 6 w 33"/>
                  <a:gd name="T9" fmla="*/ 5 h 27"/>
                  <a:gd name="T10" fmla="*/ 11 w 33"/>
                  <a:gd name="T11" fmla="*/ 10 h 27"/>
                  <a:gd name="T12" fmla="*/ 11 w 33"/>
                  <a:gd name="T13" fmla="*/ 5 h 27"/>
                  <a:gd name="T14" fmla="*/ 17 w 33"/>
                  <a:gd name="T15" fmla="*/ 0 h 27"/>
                  <a:gd name="T16" fmla="*/ 22 w 33"/>
                  <a:gd name="T17" fmla="*/ 5 h 27"/>
                  <a:gd name="T18" fmla="*/ 27 w 33"/>
                  <a:gd name="T19" fmla="*/ 5 h 27"/>
                  <a:gd name="T20" fmla="*/ 33 w 33"/>
                  <a:gd name="T21" fmla="*/ 10 h 27"/>
                  <a:gd name="T22" fmla="*/ 27 w 33"/>
                  <a:gd name="T23" fmla="*/ 10 h 27"/>
                  <a:gd name="T24" fmla="*/ 27 w 33"/>
                  <a:gd name="T25" fmla="*/ 16 h 27"/>
                  <a:gd name="T26" fmla="*/ 33 w 33"/>
                  <a:gd name="T27" fmla="*/ 21 h 27"/>
                  <a:gd name="T28" fmla="*/ 22 w 33"/>
                  <a:gd name="T29" fmla="*/ 16 h 27"/>
                  <a:gd name="T30" fmla="*/ 17 w 33"/>
                  <a:gd name="T31" fmla="*/ 16 h 27"/>
                  <a:gd name="T32" fmla="*/ 17 w 33"/>
                  <a:gd name="T33" fmla="*/ 21 h 27"/>
                  <a:gd name="T34" fmla="*/ 17 w 33"/>
                  <a:gd name="T35" fmla="*/ 27 h 27"/>
                  <a:gd name="T36" fmla="*/ 11 w 33"/>
                  <a:gd name="T37" fmla="*/ 27 h 27"/>
                  <a:gd name="T38" fmla="*/ 6 w 33"/>
                  <a:gd name="T39" fmla="*/ 21 h 27"/>
                  <a:gd name="T40" fmla="*/ 0 w 33"/>
                  <a:gd name="T41"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27">
                    <a:moveTo>
                      <a:pt x="0" y="16"/>
                    </a:moveTo>
                    <a:lnTo>
                      <a:pt x="0" y="10"/>
                    </a:lnTo>
                    <a:lnTo>
                      <a:pt x="6" y="10"/>
                    </a:lnTo>
                    <a:lnTo>
                      <a:pt x="0" y="5"/>
                    </a:lnTo>
                    <a:lnTo>
                      <a:pt x="6" y="5"/>
                    </a:lnTo>
                    <a:lnTo>
                      <a:pt x="11" y="10"/>
                    </a:lnTo>
                    <a:lnTo>
                      <a:pt x="11" y="5"/>
                    </a:lnTo>
                    <a:lnTo>
                      <a:pt x="17" y="0"/>
                    </a:lnTo>
                    <a:lnTo>
                      <a:pt x="22" y="5"/>
                    </a:lnTo>
                    <a:lnTo>
                      <a:pt x="27" y="5"/>
                    </a:lnTo>
                    <a:lnTo>
                      <a:pt x="33" y="10"/>
                    </a:lnTo>
                    <a:lnTo>
                      <a:pt x="27" y="10"/>
                    </a:lnTo>
                    <a:lnTo>
                      <a:pt x="27" y="16"/>
                    </a:lnTo>
                    <a:lnTo>
                      <a:pt x="33" y="21"/>
                    </a:lnTo>
                    <a:lnTo>
                      <a:pt x="22" y="16"/>
                    </a:lnTo>
                    <a:lnTo>
                      <a:pt x="17" y="16"/>
                    </a:lnTo>
                    <a:lnTo>
                      <a:pt x="17" y="21"/>
                    </a:lnTo>
                    <a:lnTo>
                      <a:pt x="17" y="27"/>
                    </a:lnTo>
                    <a:lnTo>
                      <a:pt x="11" y="27"/>
                    </a:lnTo>
                    <a:lnTo>
                      <a:pt x="6" y="21"/>
                    </a:lnTo>
                    <a:lnTo>
                      <a:pt x="0" y="16"/>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92" name="Freeform 754">
                <a:extLst>
                  <a:ext uri="{FF2B5EF4-FFF2-40B4-BE49-F238E27FC236}">
                    <a16:creationId xmlns:a16="http://schemas.microsoft.com/office/drawing/2014/main" id="{B8FD2CBB-1C81-42D1-84CB-3940DB960C1F}"/>
                  </a:ext>
                </a:extLst>
              </p:cNvPr>
              <p:cNvSpPr>
                <a:spLocks/>
              </p:cNvSpPr>
              <p:nvPr/>
            </p:nvSpPr>
            <p:spPr bwMode="auto">
              <a:xfrm>
                <a:off x="7718569" y="3240579"/>
                <a:ext cx="198438" cy="207963"/>
              </a:xfrm>
              <a:custGeom>
                <a:avLst/>
                <a:gdLst>
                  <a:gd name="T0" fmla="*/ 5 w 125"/>
                  <a:gd name="T1" fmla="*/ 115 h 131"/>
                  <a:gd name="T2" fmla="*/ 11 w 125"/>
                  <a:gd name="T3" fmla="*/ 104 h 131"/>
                  <a:gd name="T4" fmla="*/ 22 w 125"/>
                  <a:gd name="T5" fmla="*/ 98 h 131"/>
                  <a:gd name="T6" fmla="*/ 38 w 125"/>
                  <a:gd name="T7" fmla="*/ 93 h 131"/>
                  <a:gd name="T8" fmla="*/ 49 w 125"/>
                  <a:gd name="T9" fmla="*/ 98 h 131"/>
                  <a:gd name="T10" fmla="*/ 54 w 125"/>
                  <a:gd name="T11" fmla="*/ 93 h 131"/>
                  <a:gd name="T12" fmla="*/ 54 w 125"/>
                  <a:gd name="T13" fmla="*/ 87 h 131"/>
                  <a:gd name="T14" fmla="*/ 49 w 125"/>
                  <a:gd name="T15" fmla="*/ 71 h 131"/>
                  <a:gd name="T16" fmla="*/ 54 w 125"/>
                  <a:gd name="T17" fmla="*/ 71 h 131"/>
                  <a:gd name="T18" fmla="*/ 71 w 125"/>
                  <a:gd name="T19" fmla="*/ 71 h 131"/>
                  <a:gd name="T20" fmla="*/ 76 w 125"/>
                  <a:gd name="T21" fmla="*/ 60 h 131"/>
                  <a:gd name="T22" fmla="*/ 76 w 125"/>
                  <a:gd name="T23" fmla="*/ 44 h 131"/>
                  <a:gd name="T24" fmla="*/ 65 w 125"/>
                  <a:gd name="T25" fmla="*/ 27 h 131"/>
                  <a:gd name="T26" fmla="*/ 54 w 125"/>
                  <a:gd name="T27" fmla="*/ 16 h 131"/>
                  <a:gd name="T28" fmla="*/ 54 w 125"/>
                  <a:gd name="T29" fmla="*/ 5 h 131"/>
                  <a:gd name="T30" fmla="*/ 71 w 125"/>
                  <a:gd name="T31" fmla="*/ 11 h 131"/>
                  <a:gd name="T32" fmla="*/ 60 w 125"/>
                  <a:gd name="T33" fmla="*/ 5 h 131"/>
                  <a:gd name="T34" fmla="*/ 71 w 125"/>
                  <a:gd name="T35" fmla="*/ 11 h 131"/>
                  <a:gd name="T36" fmla="*/ 82 w 125"/>
                  <a:gd name="T37" fmla="*/ 22 h 131"/>
                  <a:gd name="T38" fmla="*/ 93 w 125"/>
                  <a:gd name="T39" fmla="*/ 33 h 131"/>
                  <a:gd name="T40" fmla="*/ 103 w 125"/>
                  <a:gd name="T41" fmla="*/ 38 h 131"/>
                  <a:gd name="T42" fmla="*/ 98 w 125"/>
                  <a:gd name="T43" fmla="*/ 49 h 131"/>
                  <a:gd name="T44" fmla="*/ 98 w 125"/>
                  <a:gd name="T45" fmla="*/ 55 h 131"/>
                  <a:gd name="T46" fmla="*/ 114 w 125"/>
                  <a:gd name="T47" fmla="*/ 71 h 131"/>
                  <a:gd name="T48" fmla="*/ 114 w 125"/>
                  <a:gd name="T49" fmla="*/ 87 h 131"/>
                  <a:gd name="T50" fmla="*/ 125 w 125"/>
                  <a:gd name="T51" fmla="*/ 98 h 131"/>
                  <a:gd name="T52" fmla="*/ 120 w 125"/>
                  <a:gd name="T53" fmla="*/ 109 h 131"/>
                  <a:gd name="T54" fmla="*/ 114 w 125"/>
                  <a:gd name="T55" fmla="*/ 93 h 131"/>
                  <a:gd name="T56" fmla="*/ 109 w 125"/>
                  <a:gd name="T57" fmla="*/ 104 h 131"/>
                  <a:gd name="T58" fmla="*/ 109 w 125"/>
                  <a:gd name="T59" fmla="*/ 109 h 131"/>
                  <a:gd name="T60" fmla="*/ 103 w 125"/>
                  <a:gd name="T61" fmla="*/ 104 h 131"/>
                  <a:gd name="T62" fmla="*/ 98 w 125"/>
                  <a:gd name="T63" fmla="*/ 109 h 131"/>
                  <a:gd name="T64" fmla="*/ 87 w 125"/>
                  <a:gd name="T65" fmla="*/ 115 h 131"/>
                  <a:gd name="T66" fmla="*/ 76 w 125"/>
                  <a:gd name="T67" fmla="*/ 104 h 131"/>
                  <a:gd name="T68" fmla="*/ 82 w 125"/>
                  <a:gd name="T69" fmla="*/ 115 h 131"/>
                  <a:gd name="T70" fmla="*/ 76 w 125"/>
                  <a:gd name="T71" fmla="*/ 120 h 131"/>
                  <a:gd name="T72" fmla="*/ 82 w 125"/>
                  <a:gd name="T73" fmla="*/ 120 h 131"/>
                  <a:gd name="T74" fmla="*/ 76 w 125"/>
                  <a:gd name="T75" fmla="*/ 131 h 131"/>
                  <a:gd name="T76" fmla="*/ 65 w 125"/>
                  <a:gd name="T77" fmla="*/ 125 h 131"/>
                  <a:gd name="T78" fmla="*/ 60 w 125"/>
                  <a:gd name="T79" fmla="*/ 109 h 131"/>
                  <a:gd name="T80" fmla="*/ 44 w 125"/>
                  <a:gd name="T81" fmla="*/ 109 h 131"/>
                  <a:gd name="T82" fmla="*/ 33 w 125"/>
                  <a:gd name="T83" fmla="*/ 115 h 131"/>
                  <a:gd name="T84" fmla="*/ 22 w 125"/>
                  <a:gd name="T85" fmla="*/ 115 h 131"/>
                  <a:gd name="T86" fmla="*/ 22 w 125"/>
                  <a:gd name="T87" fmla="*/ 125 h 131"/>
                  <a:gd name="T88" fmla="*/ 5 w 125"/>
                  <a:gd name="T89"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31">
                    <a:moveTo>
                      <a:pt x="0" y="120"/>
                    </a:moveTo>
                    <a:lnTo>
                      <a:pt x="0" y="115"/>
                    </a:lnTo>
                    <a:lnTo>
                      <a:pt x="5" y="115"/>
                    </a:lnTo>
                    <a:lnTo>
                      <a:pt x="5" y="109"/>
                    </a:lnTo>
                    <a:lnTo>
                      <a:pt x="11" y="109"/>
                    </a:lnTo>
                    <a:lnTo>
                      <a:pt x="11" y="104"/>
                    </a:lnTo>
                    <a:lnTo>
                      <a:pt x="11" y="98"/>
                    </a:lnTo>
                    <a:lnTo>
                      <a:pt x="16" y="98"/>
                    </a:lnTo>
                    <a:lnTo>
                      <a:pt x="22" y="98"/>
                    </a:lnTo>
                    <a:lnTo>
                      <a:pt x="27" y="98"/>
                    </a:lnTo>
                    <a:lnTo>
                      <a:pt x="33" y="98"/>
                    </a:lnTo>
                    <a:lnTo>
                      <a:pt x="38" y="93"/>
                    </a:lnTo>
                    <a:lnTo>
                      <a:pt x="44" y="98"/>
                    </a:lnTo>
                    <a:lnTo>
                      <a:pt x="44" y="93"/>
                    </a:lnTo>
                    <a:lnTo>
                      <a:pt x="49" y="98"/>
                    </a:lnTo>
                    <a:lnTo>
                      <a:pt x="54" y="98"/>
                    </a:lnTo>
                    <a:lnTo>
                      <a:pt x="60" y="98"/>
                    </a:lnTo>
                    <a:lnTo>
                      <a:pt x="54" y="93"/>
                    </a:lnTo>
                    <a:lnTo>
                      <a:pt x="60" y="93"/>
                    </a:lnTo>
                    <a:lnTo>
                      <a:pt x="54" y="93"/>
                    </a:lnTo>
                    <a:lnTo>
                      <a:pt x="54" y="87"/>
                    </a:lnTo>
                    <a:lnTo>
                      <a:pt x="54" y="82"/>
                    </a:lnTo>
                    <a:lnTo>
                      <a:pt x="54" y="76"/>
                    </a:lnTo>
                    <a:lnTo>
                      <a:pt x="49" y="71"/>
                    </a:lnTo>
                    <a:lnTo>
                      <a:pt x="54" y="65"/>
                    </a:lnTo>
                    <a:lnTo>
                      <a:pt x="60" y="71"/>
                    </a:lnTo>
                    <a:lnTo>
                      <a:pt x="54" y="71"/>
                    </a:lnTo>
                    <a:lnTo>
                      <a:pt x="60" y="76"/>
                    </a:lnTo>
                    <a:lnTo>
                      <a:pt x="65" y="76"/>
                    </a:lnTo>
                    <a:lnTo>
                      <a:pt x="71" y="71"/>
                    </a:lnTo>
                    <a:lnTo>
                      <a:pt x="76" y="71"/>
                    </a:lnTo>
                    <a:lnTo>
                      <a:pt x="76" y="65"/>
                    </a:lnTo>
                    <a:lnTo>
                      <a:pt x="76" y="60"/>
                    </a:lnTo>
                    <a:lnTo>
                      <a:pt x="76" y="55"/>
                    </a:lnTo>
                    <a:lnTo>
                      <a:pt x="76" y="49"/>
                    </a:lnTo>
                    <a:lnTo>
                      <a:pt x="76" y="44"/>
                    </a:lnTo>
                    <a:lnTo>
                      <a:pt x="71" y="38"/>
                    </a:lnTo>
                    <a:lnTo>
                      <a:pt x="71" y="33"/>
                    </a:lnTo>
                    <a:lnTo>
                      <a:pt x="65" y="27"/>
                    </a:lnTo>
                    <a:lnTo>
                      <a:pt x="60" y="27"/>
                    </a:lnTo>
                    <a:lnTo>
                      <a:pt x="60" y="22"/>
                    </a:lnTo>
                    <a:lnTo>
                      <a:pt x="54" y="16"/>
                    </a:lnTo>
                    <a:lnTo>
                      <a:pt x="60" y="16"/>
                    </a:lnTo>
                    <a:lnTo>
                      <a:pt x="54" y="11"/>
                    </a:lnTo>
                    <a:lnTo>
                      <a:pt x="54" y="5"/>
                    </a:lnTo>
                    <a:lnTo>
                      <a:pt x="60" y="5"/>
                    </a:lnTo>
                    <a:lnTo>
                      <a:pt x="65" y="11"/>
                    </a:lnTo>
                    <a:lnTo>
                      <a:pt x="71" y="11"/>
                    </a:lnTo>
                    <a:lnTo>
                      <a:pt x="65" y="5"/>
                    </a:lnTo>
                    <a:lnTo>
                      <a:pt x="60" y="11"/>
                    </a:lnTo>
                    <a:lnTo>
                      <a:pt x="60" y="5"/>
                    </a:lnTo>
                    <a:lnTo>
                      <a:pt x="54" y="0"/>
                    </a:lnTo>
                    <a:lnTo>
                      <a:pt x="65" y="5"/>
                    </a:lnTo>
                    <a:lnTo>
                      <a:pt x="71" y="11"/>
                    </a:lnTo>
                    <a:lnTo>
                      <a:pt x="76" y="16"/>
                    </a:lnTo>
                    <a:lnTo>
                      <a:pt x="82" y="16"/>
                    </a:lnTo>
                    <a:lnTo>
                      <a:pt x="82" y="22"/>
                    </a:lnTo>
                    <a:lnTo>
                      <a:pt x="87" y="22"/>
                    </a:lnTo>
                    <a:lnTo>
                      <a:pt x="87" y="27"/>
                    </a:lnTo>
                    <a:lnTo>
                      <a:pt x="93" y="33"/>
                    </a:lnTo>
                    <a:lnTo>
                      <a:pt x="98" y="33"/>
                    </a:lnTo>
                    <a:lnTo>
                      <a:pt x="98" y="38"/>
                    </a:lnTo>
                    <a:lnTo>
                      <a:pt x="103" y="38"/>
                    </a:lnTo>
                    <a:lnTo>
                      <a:pt x="98" y="44"/>
                    </a:lnTo>
                    <a:lnTo>
                      <a:pt x="103" y="44"/>
                    </a:lnTo>
                    <a:lnTo>
                      <a:pt x="98" y="49"/>
                    </a:lnTo>
                    <a:lnTo>
                      <a:pt x="103" y="49"/>
                    </a:lnTo>
                    <a:lnTo>
                      <a:pt x="109" y="55"/>
                    </a:lnTo>
                    <a:lnTo>
                      <a:pt x="98" y="55"/>
                    </a:lnTo>
                    <a:lnTo>
                      <a:pt x="103" y="60"/>
                    </a:lnTo>
                    <a:lnTo>
                      <a:pt x="109" y="65"/>
                    </a:lnTo>
                    <a:lnTo>
                      <a:pt x="114" y="71"/>
                    </a:lnTo>
                    <a:lnTo>
                      <a:pt x="114" y="76"/>
                    </a:lnTo>
                    <a:lnTo>
                      <a:pt x="114" y="82"/>
                    </a:lnTo>
                    <a:lnTo>
                      <a:pt x="114" y="87"/>
                    </a:lnTo>
                    <a:lnTo>
                      <a:pt x="120" y="87"/>
                    </a:lnTo>
                    <a:lnTo>
                      <a:pt x="125" y="93"/>
                    </a:lnTo>
                    <a:lnTo>
                      <a:pt x="125" y="98"/>
                    </a:lnTo>
                    <a:lnTo>
                      <a:pt x="125" y="104"/>
                    </a:lnTo>
                    <a:lnTo>
                      <a:pt x="125" y="109"/>
                    </a:lnTo>
                    <a:lnTo>
                      <a:pt x="120" y="109"/>
                    </a:lnTo>
                    <a:lnTo>
                      <a:pt x="114" y="104"/>
                    </a:lnTo>
                    <a:lnTo>
                      <a:pt x="120" y="98"/>
                    </a:lnTo>
                    <a:lnTo>
                      <a:pt x="114" y="93"/>
                    </a:lnTo>
                    <a:lnTo>
                      <a:pt x="114" y="98"/>
                    </a:lnTo>
                    <a:lnTo>
                      <a:pt x="114" y="104"/>
                    </a:lnTo>
                    <a:lnTo>
                      <a:pt x="109" y="104"/>
                    </a:lnTo>
                    <a:lnTo>
                      <a:pt x="114" y="109"/>
                    </a:lnTo>
                    <a:lnTo>
                      <a:pt x="109" y="115"/>
                    </a:lnTo>
                    <a:lnTo>
                      <a:pt x="109" y="109"/>
                    </a:lnTo>
                    <a:lnTo>
                      <a:pt x="103" y="104"/>
                    </a:lnTo>
                    <a:lnTo>
                      <a:pt x="109" y="104"/>
                    </a:lnTo>
                    <a:lnTo>
                      <a:pt x="103" y="104"/>
                    </a:lnTo>
                    <a:lnTo>
                      <a:pt x="98" y="109"/>
                    </a:lnTo>
                    <a:lnTo>
                      <a:pt x="103" y="115"/>
                    </a:lnTo>
                    <a:lnTo>
                      <a:pt x="98" y="109"/>
                    </a:lnTo>
                    <a:lnTo>
                      <a:pt x="93" y="109"/>
                    </a:lnTo>
                    <a:lnTo>
                      <a:pt x="87" y="109"/>
                    </a:lnTo>
                    <a:lnTo>
                      <a:pt x="87" y="115"/>
                    </a:lnTo>
                    <a:lnTo>
                      <a:pt x="87" y="109"/>
                    </a:lnTo>
                    <a:lnTo>
                      <a:pt x="82" y="109"/>
                    </a:lnTo>
                    <a:lnTo>
                      <a:pt x="76" y="104"/>
                    </a:lnTo>
                    <a:lnTo>
                      <a:pt x="76" y="109"/>
                    </a:lnTo>
                    <a:lnTo>
                      <a:pt x="76" y="115"/>
                    </a:lnTo>
                    <a:lnTo>
                      <a:pt x="82" y="115"/>
                    </a:lnTo>
                    <a:lnTo>
                      <a:pt x="87" y="120"/>
                    </a:lnTo>
                    <a:lnTo>
                      <a:pt x="82" y="115"/>
                    </a:lnTo>
                    <a:lnTo>
                      <a:pt x="76" y="120"/>
                    </a:lnTo>
                    <a:lnTo>
                      <a:pt x="82" y="120"/>
                    </a:lnTo>
                    <a:lnTo>
                      <a:pt x="76" y="120"/>
                    </a:lnTo>
                    <a:lnTo>
                      <a:pt x="82" y="120"/>
                    </a:lnTo>
                    <a:lnTo>
                      <a:pt x="76" y="125"/>
                    </a:lnTo>
                    <a:lnTo>
                      <a:pt x="82" y="131"/>
                    </a:lnTo>
                    <a:lnTo>
                      <a:pt x="76" y="131"/>
                    </a:lnTo>
                    <a:lnTo>
                      <a:pt x="71" y="131"/>
                    </a:lnTo>
                    <a:lnTo>
                      <a:pt x="71" y="125"/>
                    </a:lnTo>
                    <a:lnTo>
                      <a:pt x="65" y="125"/>
                    </a:lnTo>
                    <a:lnTo>
                      <a:pt x="60" y="120"/>
                    </a:lnTo>
                    <a:lnTo>
                      <a:pt x="60" y="115"/>
                    </a:lnTo>
                    <a:lnTo>
                      <a:pt x="60" y="109"/>
                    </a:lnTo>
                    <a:lnTo>
                      <a:pt x="54" y="115"/>
                    </a:lnTo>
                    <a:lnTo>
                      <a:pt x="49" y="109"/>
                    </a:lnTo>
                    <a:lnTo>
                      <a:pt x="44" y="109"/>
                    </a:lnTo>
                    <a:lnTo>
                      <a:pt x="44" y="115"/>
                    </a:lnTo>
                    <a:lnTo>
                      <a:pt x="38" y="115"/>
                    </a:lnTo>
                    <a:lnTo>
                      <a:pt x="33" y="115"/>
                    </a:lnTo>
                    <a:lnTo>
                      <a:pt x="27" y="115"/>
                    </a:lnTo>
                    <a:lnTo>
                      <a:pt x="27" y="120"/>
                    </a:lnTo>
                    <a:lnTo>
                      <a:pt x="22" y="115"/>
                    </a:lnTo>
                    <a:lnTo>
                      <a:pt x="16" y="120"/>
                    </a:lnTo>
                    <a:lnTo>
                      <a:pt x="22" y="120"/>
                    </a:lnTo>
                    <a:lnTo>
                      <a:pt x="22" y="125"/>
                    </a:lnTo>
                    <a:lnTo>
                      <a:pt x="16" y="120"/>
                    </a:lnTo>
                    <a:lnTo>
                      <a:pt x="11" y="120"/>
                    </a:lnTo>
                    <a:lnTo>
                      <a:pt x="5" y="125"/>
                    </a:lnTo>
                    <a:lnTo>
                      <a:pt x="5" y="120"/>
                    </a:lnTo>
                    <a:lnTo>
                      <a:pt x="0" y="12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93" name="Freeform 755">
                <a:extLst>
                  <a:ext uri="{FF2B5EF4-FFF2-40B4-BE49-F238E27FC236}">
                    <a16:creationId xmlns:a16="http://schemas.microsoft.com/office/drawing/2014/main" id="{6F321311-1BAA-4E25-80D1-EE029A891152}"/>
                  </a:ext>
                </a:extLst>
              </p:cNvPr>
              <p:cNvSpPr>
                <a:spLocks/>
              </p:cNvSpPr>
              <p:nvPr/>
            </p:nvSpPr>
            <p:spPr bwMode="auto">
              <a:xfrm>
                <a:off x="7743969" y="3145329"/>
                <a:ext cx="130175" cy="103188"/>
              </a:xfrm>
              <a:custGeom>
                <a:avLst/>
                <a:gdLst>
                  <a:gd name="T0" fmla="*/ 17 w 82"/>
                  <a:gd name="T1" fmla="*/ 49 h 65"/>
                  <a:gd name="T2" fmla="*/ 11 w 82"/>
                  <a:gd name="T3" fmla="*/ 44 h 65"/>
                  <a:gd name="T4" fmla="*/ 17 w 82"/>
                  <a:gd name="T5" fmla="*/ 44 h 65"/>
                  <a:gd name="T6" fmla="*/ 17 w 82"/>
                  <a:gd name="T7" fmla="*/ 38 h 65"/>
                  <a:gd name="T8" fmla="*/ 11 w 82"/>
                  <a:gd name="T9" fmla="*/ 38 h 65"/>
                  <a:gd name="T10" fmla="*/ 11 w 82"/>
                  <a:gd name="T11" fmla="*/ 33 h 65"/>
                  <a:gd name="T12" fmla="*/ 17 w 82"/>
                  <a:gd name="T13" fmla="*/ 38 h 65"/>
                  <a:gd name="T14" fmla="*/ 22 w 82"/>
                  <a:gd name="T15" fmla="*/ 38 h 65"/>
                  <a:gd name="T16" fmla="*/ 22 w 82"/>
                  <a:gd name="T17" fmla="*/ 33 h 65"/>
                  <a:gd name="T18" fmla="*/ 17 w 82"/>
                  <a:gd name="T19" fmla="*/ 27 h 65"/>
                  <a:gd name="T20" fmla="*/ 17 w 82"/>
                  <a:gd name="T21" fmla="*/ 22 h 65"/>
                  <a:gd name="T22" fmla="*/ 17 w 82"/>
                  <a:gd name="T23" fmla="*/ 16 h 65"/>
                  <a:gd name="T24" fmla="*/ 11 w 82"/>
                  <a:gd name="T25" fmla="*/ 16 h 65"/>
                  <a:gd name="T26" fmla="*/ 11 w 82"/>
                  <a:gd name="T27" fmla="*/ 11 h 65"/>
                  <a:gd name="T28" fmla="*/ 6 w 82"/>
                  <a:gd name="T29" fmla="*/ 5 h 65"/>
                  <a:gd name="T30" fmla="*/ 0 w 82"/>
                  <a:gd name="T31" fmla="*/ 5 h 65"/>
                  <a:gd name="T32" fmla="*/ 0 w 82"/>
                  <a:gd name="T33" fmla="*/ 0 h 65"/>
                  <a:gd name="T34" fmla="*/ 6 w 82"/>
                  <a:gd name="T35" fmla="*/ 0 h 65"/>
                  <a:gd name="T36" fmla="*/ 17 w 82"/>
                  <a:gd name="T37" fmla="*/ 5 h 65"/>
                  <a:gd name="T38" fmla="*/ 22 w 82"/>
                  <a:gd name="T39" fmla="*/ 11 h 65"/>
                  <a:gd name="T40" fmla="*/ 33 w 82"/>
                  <a:gd name="T41" fmla="*/ 16 h 65"/>
                  <a:gd name="T42" fmla="*/ 38 w 82"/>
                  <a:gd name="T43" fmla="*/ 16 h 65"/>
                  <a:gd name="T44" fmla="*/ 44 w 82"/>
                  <a:gd name="T45" fmla="*/ 22 h 65"/>
                  <a:gd name="T46" fmla="*/ 49 w 82"/>
                  <a:gd name="T47" fmla="*/ 22 h 65"/>
                  <a:gd name="T48" fmla="*/ 55 w 82"/>
                  <a:gd name="T49" fmla="*/ 22 h 65"/>
                  <a:gd name="T50" fmla="*/ 60 w 82"/>
                  <a:gd name="T51" fmla="*/ 22 h 65"/>
                  <a:gd name="T52" fmla="*/ 66 w 82"/>
                  <a:gd name="T53" fmla="*/ 22 h 65"/>
                  <a:gd name="T54" fmla="*/ 66 w 82"/>
                  <a:gd name="T55" fmla="*/ 16 h 65"/>
                  <a:gd name="T56" fmla="*/ 66 w 82"/>
                  <a:gd name="T57" fmla="*/ 22 h 65"/>
                  <a:gd name="T58" fmla="*/ 66 w 82"/>
                  <a:gd name="T59" fmla="*/ 27 h 65"/>
                  <a:gd name="T60" fmla="*/ 77 w 82"/>
                  <a:gd name="T61" fmla="*/ 27 h 65"/>
                  <a:gd name="T62" fmla="*/ 82 w 82"/>
                  <a:gd name="T63" fmla="*/ 33 h 65"/>
                  <a:gd name="T64" fmla="*/ 82 w 82"/>
                  <a:gd name="T65" fmla="*/ 38 h 65"/>
                  <a:gd name="T66" fmla="*/ 77 w 82"/>
                  <a:gd name="T67" fmla="*/ 38 h 65"/>
                  <a:gd name="T68" fmla="*/ 71 w 82"/>
                  <a:gd name="T69" fmla="*/ 38 h 65"/>
                  <a:gd name="T70" fmla="*/ 66 w 82"/>
                  <a:gd name="T71" fmla="*/ 38 h 65"/>
                  <a:gd name="T72" fmla="*/ 66 w 82"/>
                  <a:gd name="T73" fmla="*/ 44 h 65"/>
                  <a:gd name="T74" fmla="*/ 66 w 82"/>
                  <a:gd name="T75" fmla="*/ 49 h 65"/>
                  <a:gd name="T76" fmla="*/ 66 w 82"/>
                  <a:gd name="T77" fmla="*/ 55 h 65"/>
                  <a:gd name="T78" fmla="*/ 71 w 82"/>
                  <a:gd name="T79" fmla="*/ 55 h 65"/>
                  <a:gd name="T80" fmla="*/ 60 w 82"/>
                  <a:gd name="T81" fmla="*/ 55 h 65"/>
                  <a:gd name="T82" fmla="*/ 55 w 82"/>
                  <a:gd name="T83" fmla="*/ 49 h 65"/>
                  <a:gd name="T84" fmla="*/ 49 w 82"/>
                  <a:gd name="T85" fmla="*/ 49 h 65"/>
                  <a:gd name="T86" fmla="*/ 44 w 82"/>
                  <a:gd name="T87" fmla="*/ 49 h 65"/>
                  <a:gd name="T88" fmla="*/ 38 w 82"/>
                  <a:gd name="T89" fmla="*/ 44 h 65"/>
                  <a:gd name="T90" fmla="*/ 33 w 82"/>
                  <a:gd name="T91" fmla="*/ 44 h 65"/>
                  <a:gd name="T92" fmla="*/ 33 w 82"/>
                  <a:gd name="T93" fmla="*/ 49 h 65"/>
                  <a:gd name="T94" fmla="*/ 22 w 82"/>
                  <a:gd name="T95" fmla="*/ 44 h 65"/>
                  <a:gd name="T96" fmla="*/ 22 w 82"/>
                  <a:gd name="T97" fmla="*/ 49 h 65"/>
                  <a:gd name="T98" fmla="*/ 28 w 82"/>
                  <a:gd name="T99" fmla="*/ 55 h 65"/>
                  <a:gd name="T100" fmla="*/ 33 w 82"/>
                  <a:gd name="T101" fmla="*/ 55 h 65"/>
                  <a:gd name="T102" fmla="*/ 38 w 82"/>
                  <a:gd name="T103" fmla="*/ 55 h 65"/>
                  <a:gd name="T104" fmla="*/ 44 w 82"/>
                  <a:gd name="T105" fmla="*/ 60 h 65"/>
                  <a:gd name="T106" fmla="*/ 38 w 82"/>
                  <a:gd name="T107" fmla="*/ 60 h 65"/>
                  <a:gd name="T108" fmla="*/ 33 w 82"/>
                  <a:gd name="T109" fmla="*/ 60 h 65"/>
                  <a:gd name="T110" fmla="*/ 33 w 82"/>
                  <a:gd name="T111" fmla="*/ 65 h 65"/>
                  <a:gd name="T112" fmla="*/ 28 w 82"/>
                  <a:gd name="T113" fmla="*/ 60 h 65"/>
                  <a:gd name="T114" fmla="*/ 22 w 82"/>
                  <a:gd name="T115" fmla="*/ 55 h 65"/>
                  <a:gd name="T116" fmla="*/ 17 w 82"/>
                  <a:gd name="T117" fmla="*/ 4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65">
                    <a:moveTo>
                      <a:pt x="17" y="49"/>
                    </a:moveTo>
                    <a:lnTo>
                      <a:pt x="11" y="44"/>
                    </a:lnTo>
                    <a:lnTo>
                      <a:pt x="17" y="44"/>
                    </a:lnTo>
                    <a:lnTo>
                      <a:pt x="17" y="38"/>
                    </a:lnTo>
                    <a:lnTo>
                      <a:pt x="11" y="38"/>
                    </a:lnTo>
                    <a:lnTo>
                      <a:pt x="11" y="33"/>
                    </a:lnTo>
                    <a:lnTo>
                      <a:pt x="17" y="38"/>
                    </a:lnTo>
                    <a:lnTo>
                      <a:pt x="22" y="38"/>
                    </a:lnTo>
                    <a:lnTo>
                      <a:pt x="22" y="33"/>
                    </a:lnTo>
                    <a:lnTo>
                      <a:pt x="17" y="27"/>
                    </a:lnTo>
                    <a:lnTo>
                      <a:pt x="17" y="22"/>
                    </a:lnTo>
                    <a:lnTo>
                      <a:pt x="17" y="16"/>
                    </a:lnTo>
                    <a:lnTo>
                      <a:pt x="11" y="16"/>
                    </a:lnTo>
                    <a:lnTo>
                      <a:pt x="11" y="11"/>
                    </a:lnTo>
                    <a:lnTo>
                      <a:pt x="6" y="5"/>
                    </a:lnTo>
                    <a:lnTo>
                      <a:pt x="0" y="5"/>
                    </a:lnTo>
                    <a:lnTo>
                      <a:pt x="0" y="0"/>
                    </a:lnTo>
                    <a:lnTo>
                      <a:pt x="6" y="0"/>
                    </a:lnTo>
                    <a:lnTo>
                      <a:pt x="17" y="5"/>
                    </a:lnTo>
                    <a:lnTo>
                      <a:pt x="22" y="11"/>
                    </a:lnTo>
                    <a:lnTo>
                      <a:pt x="33" y="16"/>
                    </a:lnTo>
                    <a:lnTo>
                      <a:pt x="38" y="16"/>
                    </a:lnTo>
                    <a:lnTo>
                      <a:pt x="44" y="22"/>
                    </a:lnTo>
                    <a:lnTo>
                      <a:pt x="49" y="22"/>
                    </a:lnTo>
                    <a:lnTo>
                      <a:pt x="55" y="22"/>
                    </a:lnTo>
                    <a:lnTo>
                      <a:pt x="60" y="22"/>
                    </a:lnTo>
                    <a:lnTo>
                      <a:pt x="66" y="22"/>
                    </a:lnTo>
                    <a:lnTo>
                      <a:pt x="66" y="16"/>
                    </a:lnTo>
                    <a:lnTo>
                      <a:pt x="66" y="22"/>
                    </a:lnTo>
                    <a:lnTo>
                      <a:pt x="66" y="27"/>
                    </a:lnTo>
                    <a:lnTo>
                      <a:pt x="77" y="27"/>
                    </a:lnTo>
                    <a:lnTo>
                      <a:pt x="82" y="33"/>
                    </a:lnTo>
                    <a:lnTo>
                      <a:pt x="82" y="38"/>
                    </a:lnTo>
                    <a:lnTo>
                      <a:pt x="77" y="38"/>
                    </a:lnTo>
                    <a:lnTo>
                      <a:pt x="71" y="38"/>
                    </a:lnTo>
                    <a:lnTo>
                      <a:pt x="66" y="38"/>
                    </a:lnTo>
                    <a:lnTo>
                      <a:pt x="66" y="44"/>
                    </a:lnTo>
                    <a:lnTo>
                      <a:pt x="66" y="49"/>
                    </a:lnTo>
                    <a:lnTo>
                      <a:pt x="66" y="55"/>
                    </a:lnTo>
                    <a:lnTo>
                      <a:pt x="71" y="55"/>
                    </a:lnTo>
                    <a:lnTo>
                      <a:pt x="60" y="55"/>
                    </a:lnTo>
                    <a:lnTo>
                      <a:pt x="55" y="49"/>
                    </a:lnTo>
                    <a:lnTo>
                      <a:pt x="49" y="49"/>
                    </a:lnTo>
                    <a:lnTo>
                      <a:pt x="44" y="49"/>
                    </a:lnTo>
                    <a:lnTo>
                      <a:pt x="38" y="44"/>
                    </a:lnTo>
                    <a:lnTo>
                      <a:pt x="33" y="44"/>
                    </a:lnTo>
                    <a:lnTo>
                      <a:pt x="33" y="49"/>
                    </a:lnTo>
                    <a:lnTo>
                      <a:pt x="22" y="44"/>
                    </a:lnTo>
                    <a:lnTo>
                      <a:pt x="22" y="49"/>
                    </a:lnTo>
                    <a:lnTo>
                      <a:pt x="28" y="55"/>
                    </a:lnTo>
                    <a:lnTo>
                      <a:pt x="33" y="55"/>
                    </a:lnTo>
                    <a:lnTo>
                      <a:pt x="38" y="55"/>
                    </a:lnTo>
                    <a:lnTo>
                      <a:pt x="44" y="60"/>
                    </a:lnTo>
                    <a:lnTo>
                      <a:pt x="38" y="60"/>
                    </a:lnTo>
                    <a:lnTo>
                      <a:pt x="33" y="60"/>
                    </a:lnTo>
                    <a:lnTo>
                      <a:pt x="33" y="65"/>
                    </a:lnTo>
                    <a:lnTo>
                      <a:pt x="28" y="60"/>
                    </a:lnTo>
                    <a:lnTo>
                      <a:pt x="22" y="55"/>
                    </a:lnTo>
                    <a:lnTo>
                      <a:pt x="17" y="49"/>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grpSp>
      <p:grpSp>
        <p:nvGrpSpPr>
          <p:cNvPr id="170" name="Gruppieren 869">
            <a:extLst>
              <a:ext uri="{FF2B5EF4-FFF2-40B4-BE49-F238E27FC236}">
                <a16:creationId xmlns:a16="http://schemas.microsoft.com/office/drawing/2014/main" id="{6117B1A0-89EE-4543-8367-219B744696ED}"/>
              </a:ext>
            </a:extLst>
          </p:cNvPr>
          <p:cNvGrpSpPr/>
          <p:nvPr/>
        </p:nvGrpSpPr>
        <p:grpSpPr>
          <a:xfrm>
            <a:off x="9084145" y="4223612"/>
            <a:ext cx="676030" cy="217216"/>
            <a:chOff x="7216919" y="4115291"/>
            <a:chExt cx="484188" cy="155575"/>
          </a:xfrm>
          <a:solidFill>
            <a:schemeClr val="bg2"/>
          </a:solidFill>
        </p:grpSpPr>
        <p:sp>
          <p:nvSpPr>
            <p:cNvPr id="187" name="Freeform 346">
              <a:extLst>
                <a:ext uri="{FF2B5EF4-FFF2-40B4-BE49-F238E27FC236}">
                  <a16:creationId xmlns:a16="http://schemas.microsoft.com/office/drawing/2014/main" id="{E8969925-B152-46B6-9046-CE7548B11C2F}"/>
                </a:ext>
              </a:extLst>
            </p:cNvPr>
            <p:cNvSpPr>
              <a:spLocks/>
            </p:cNvSpPr>
            <p:nvPr/>
          </p:nvSpPr>
          <p:spPr bwMode="auto">
            <a:xfrm>
              <a:off x="7216919" y="4123228"/>
              <a:ext cx="112713" cy="139700"/>
            </a:xfrm>
            <a:custGeom>
              <a:avLst/>
              <a:gdLst>
                <a:gd name="T0" fmla="*/ 0 w 71"/>
                <a:gd name="T1" fmla="*/ 6 h 88"/>
                <a:gd name="T2" fmla="*/ 5 w 71"/>
                <a:gd name="T3" fmla="*/ 0 h 88"/>
                <a:gd name="T4" fmla="*/ 11 w 71"/>
                <a:gd name="T5" fmla="*/ 6 h 88"/>
                <a:gd name="T6" fmla="*/ 11 w 71"/>
                <a:gd name="T7" fmla="*/ 0 h 88"/>
                <a:gd name="T8" fmla="*/ 16 w 71"/>
                <a:gd name="T9" fmla="*/ 6 h 88"/>
                <a:gd name="T10" fmla="*/ 16 w 71"/>
                <a:gd name="T11" fmla="*/ 11 h 88"/>
                <a:gd name="T12" fmla="*/ 21 w 71"/>
                <a:gd name="T13" fmla="*/ 17 h 88"/>
                <a:gd name="T14" fmla="*/ 21 w 71"/>
                <a:gd name="T15" fmla="*/ 11 h 88"/>
                <a:gd name="T16" fmla="*/ 27 w 71"/>
                <a:gd name="T17" fmla="*/ 11 h 88"/>
                <a:gd name="T18" fmla="*/ 32 w 71"/>
                <a:gd name="T19" fmla="*/ 17 h 88"/>
                <a:gd name="T20" fmla="*/ 32 w 71"/>
                <a:gd name="T21" fmla="*/ 11 h 88"/>
                <a:gd name="T22" fmla="*/ 32 w 71"/>
                <a:gd name="T23" fmla="*/ 6 h 88"/>
                <a:gd name="T24" fmla="*/ 38 w 71"/>
                <a:gd name="T25" fmla="*/ 6 h 88"/>
                <a:gd name="T26" fmla="*/ 38 w 71"/>
                <a:gd name="T27" fmla="*/ 11 h 88"/>
                <a:gd name="T28" fmla="*/ 49 w 71"/>
                <a:gd name="T29" fmla="*/ 17 h 88"/>
                <a:gd name="T30" fmla="*/ 49 w 71"/>
                <a:gd name="T31" fmla="*/ 22 h 88"/>
                <a:gd name="T32" fmla="*/ 54 w 71"/>
                <a:gd name="T33" fmla="*/ 22 h 88"/>
                <a:gd name="T34" fmla="*/ 54 w 71"/>
                <a:gd name="T35" fmla="*/ 28 h 88"/>
                <a:gd name="T36" fmla="*/ 60 w 71"/>
                <a:gd name="T37" fmla="*/ 33 h 88"/>
                <a:gd name="T38" fmla="*/ 60 w 71"/>
                <a:gd name="T39" fmla="*/ 39 h 88"/>
                <a:gd name="T40" fmla="*/ 60 w 71"/>
                <a:gd name="T41" fmla="*/ 44 h 88"/>
                <a:gd name="T42" fmla="*/ 54 w 71"/>
                <a:gd name="T43" fmla="*/ 44 h 88"/>
                <a:gd name="T44" fmla="*/ 60 w 71"/>
                <a:gd name="T45" fmla="*/ 49 h 88"/>
                <a:gd name="T46" fmla="*/ 60 w 71"/>
                <a:gd name="T47" fmla="*/ 55 h 88"/>
                <a:gd name="T48" fmla="*/ 60 w 71"/>
                <a:gd name="T49" fmla="*/ 60 h 88"/>
                <a:gd name="T50" fmla="*/ 60 w 71"/>
                <a:gd name="T51" fmla="*/ 66 h 88"/>
                <a:gd name="T52" fmla="*/ 65 w 71"/>
                <a:gd name="T53" fmla="*/ 66 h 88"/>
                <a:gd name="T54" fmla="*/ 65 w 71"/>
                <a:gd name="T55" fmla="*/ 71 h 88"/>
                <a:gd name="T56" fmla="*/ 65 w 71"/>
                <a:gd name="T57" fmla="*/ 77 h 88"/>
                <a:gd name="T58" fmla="*/ 71 w 71"/>
                <a:gd name="T59" fmla="*/ 77 h 88"/>
                <a:gd name="T60" fmla="*/ 71 w 71"/>
                <a:gd name="T61" fmla="*/ 82 h 88"/>
                <a:gd name="T62" fmla="*/ 65 w 71"/>
                <a:gd name="T63" fmla="*/ 82 h 88"/>
                <a:gd name="T64" fmla="*/ 71 w 71"/>
                <a:gd name="T65" fmla="*/ 82 h 88"/>
                <a:gd name="T66" fmla="*/ 65 w 71"/>
                <a:gd name="T67" fmla="*/ 82 h 88"/>
                <a:gd name="T68" fmla="*/ 60 w 71"/>
                <a:gd name="T69" fmla="*/ 88 h 88"/>
                <a:gd name="T70" fmla="*/ 60 w 71"/>
                <a:gd name="T71" fmla="*/ 82 h 88"/>
                <a:gd name="T72" fmla="*/ 54 w 71"/>
                <a:gd name="T73" fmla="*/ 82 h 88"/>
                <a:gd name="T74" fmla="*/ 54 w 71"/>
                <a:gd name="T75" fmla="*/ 77 h 88"/>
                <a:gd name="T76" fmla="*/ 49 w 71"/>
                <a:gd name="T77" fmla="*/ 77 h 88"/>
                <a:gd name="T78" fmla="*/ 43 w 71"/>
                <a:gd name="T79" fmla="*/ 71 h 88"/>
                <a:gd name="T80" fmla="*/ 38 w 71"/>
                <a:gd name="T81" fmla="*/ 71 h 88"/>
                <a:gd name="T82" fmla="*/ 32 w 71"/>
                <a:gd name="T83" fmla="*/ 66 h 88"/>
                <a:gd name="T84" fmla="*/ 27 w 71"/>
                <a:gd name="T85" fmla="*/ 60 h 88"/>
                <a:gd name="T86" fmla="*/ 27 w 71"/>
                <a:gd name="T87" fmla="*/ 55 h 88"/>
                <a:gd name="T88" fmla="*/ 21 w 71"/>
                <a:gd name="T89" fmla="*/ 55 h 88"/>
                <a:gd name="T90" fmla="*/ 21 w 71"/>
                <a:gd name="T91" fmla="*/ 49 h 88"/>
                <a:gd name="T92" fmla="*/ 16 w 71"/>
                <a:gd name="T93" fmla="*/ 44 h 88"/>
                <a:gd name="T94" fmla="*/ 16 w 71"/>
                <a:gd name="T95" fmla="*/ 39 h 88"/>
                <a:gd name="T96" fmla="*/ 11 w 71"/>
                <a:gd name="T97" fmla="*/ 39 h 88"/>
                <a:gd name="T98" fmla="*/ 11 w 71"/>
                <a:gd name="T99" fmla="*/ 33 h 88"/>
                <a:gd name="T100" fmla="*/ 11 w 71"/>
                <a:gd name="T101" fmla="*/ 28 h 88"/>
                <a:gd name="T102" fmla="*/ 11 w 71"/>
                <a:gd name="T103" fmla="*/ 22 h 88"/>
                <a:gd name="T104" fmla="*/ 5 w 71"/>
                <a:gd name="T105" fmla="*/ 17 h 88"/>
                <a:gd name="T106" fmla="*/ 5 w 71"/>
                <a:gd name="T107" fmla="*/ 11 h 88"/>
                <a:gd name="T108" fmla="*/ 0 w 71"/>
                <a:gd name="T109" fmla="*/ 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88">
                  <a:moveTo>
                    <a:pt x="0" y="6"/>
                  </a:moveTo>
                  <a:lnTo>
                    <a:pt x="5" y="0"/>
                  </a:lnTo>
                  <a:lnTo>
                    <a:pt x="11" y="6"/>
                  </a:lnTo>
                  <a:lnTo>
                    <a:pt x="11" y="0"/>
                  </a:lnTo>
                  <a:lnTo>
                    <a:pt x="16" y="6"/>
                  </a:lnTo>
                  <a:lnTo>
                    <a:pt x="16" y="11"/>
                  </a:lnTo>
                  <a:lnTo>
                    <a:pt x="21" y="17"/>
                  </a:lnTo>
                  <a:lnTo>
                    <a:pt x="21" y="11"/>
                  </a:lnTo>
                  <a:lnTo>
                    <a:pt x="27" y="11"/>
                  </a:lnTo>
                  <a:lnTo>
                    <a:pt x="32" y="17"/>
                  </a:lnTo>
                  <a:lnTo>
                    <a:pt x="32" y="11"/>
                  </a:lnTo>
                  <a:lnTo>
                    <a:pt x="32" y="6"/>
                  </a:lnTo>
                  <a:lnTo>
                    <a:pt x="38" y="6"/>
                  </a:lnTo>
                  <a:lnTo>
                    <a:pt x="38" y="11"/>
                  </a:lnTo>
                  <a:lnTo>
                    <a:pt x="49" y="17"/>
                  </a:lnTo>
                  <a:lnTo>
                    <a:pt x="49" y="22"/>
                  </a:lnTo>
                  <a:lnTo>
                    <a:pt x="54" y="22"/>
                  </a:lnTo>
                  <a:lnTo>
                    <a:pt x="54" y="28"/>
                  </a:lnTo>
                  <a:lnTo>
                    <a:pt x="60" y="33"/>
                  </a:lnTo>
                  <a:lnTo>
                    <a:pt x="60" y="39"/>
                  </a:lnTo>
                  <a:lnTo>
                    <a:pt x="60" y="44"/>
                  </a:lnTo>
                  <a:lnTo>
                    <a:pt x="54" y="44"/>
                  </a:lnTo>
                  <a:lnTo>
                    <a:pt x="60" y="49"/>
                  </a:lnTo>
                  <a:lnTo>
                    <a:pt x="60" y="55"/>
                  </a:lnTo>
                  <a:lnTo>
                    <a:pt x="60" y="60"/>
                  </a:lnTo>
                  <a:lnTo>
                    <a:pt x="60" y="66"/>
                  </a:lnTo>
                  <a:lnTo>
                    <a:pt x="65" y="66"/>
                  </a:lnTo>
                  <a:lnTo>
                    <a:pt x="65" y="71"/>
                  </a:lnTo>
                  <a:lnTo>
                    <a:pt x="65" y="77"/>
                  </a:lnTo>
                  <a:lnTo>
                    <a:pt x="71" y="77"/>
                  </a:lnTo>
                  <a:lnTo>
                    <a:pt x="71" y="82"/>
                  </a:lnTo>
                  <a:lnTo>
                    <a:pt x="65" y="82"/>
                  </a:lnTo>
                  <a:lnTo>
                    <a:pt x="71" y="82"/>
                  </a:lnTo>
                  <a:lnTo>
                    <a:pt x="65" y="82"/>
                  </a:lnTo>
                  <a:lnTo>
                    <a:pt x="60" y="88"/>
                  </a:lnTo>
                  <a:lnTo>
                    <a:pt x="60" y="82"/>
                  </a:lnTo>
                  <a:lnTo>
                    <a:pt x="54" y="82"/>
                  </a:lnTo>
                  <a:lnTo>
                    <a:pt x="54" y="77"/>
                  </a:lnTo>
                  <a:lnTo>
                    <a:pt x="49" y="77"/>
                  </a:lnTo>
                  <a:lnTo>
                    <a:pt x="43" y="71"/>
                  </a:lnTo>
                  <a:lnTo>
                    <a:pt x="38" y="71"/>
                  </a:lnTo>
                  <a:lnTo>
                    <a:pt x="32" y="66"/>
                  </a:lnTo>
                  <a:lnTo>
                    <a:pt x="27" y="60"/>
                  </a:lnTo>
                  <a:lnTo>
                    <a:pt x="27" y="55"/>
                  </a:lnTo>
                  <a:lnTo>
                    <a:pt x="21" y="55"/>
                  </a:lnTo>
                  <a:lnTo>
                    <a:pt x="21" y="49"/>
                  </a:lnTo>
                  <a:lnTo>
                    <a:pt x="16" y="44"/>
                  </a:lnTo>
                  <a:lnTo>
                    <a:pt x="16" y="39"/>
                  </a:lnTo>
                  <a:lnTo>
                    <a:pt x="11" y="39"/>
                  </a:lnTo>
                  <a:lnTo>
                    <a:pt x="11" y="33"/>
                  </a:lnTo>
                  <a:lnTo>
                    <a:pt x="11" y="28"/>
                  </a:lnTo>
                  <a:lnTo>
                    <a:pt x="11" y="22"/>
                  </a:lnTo>
                  <a:lnTo>
                    <a:pt x="5" y="17"/>
                  </a:lnTo>
                  <a:lnTo>
                    <a:pt x="5" y="11"/>
                  </a:lnTo>
                  <a:lnTo>
                    <a:pt x="0" y="6"/>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88" name="Freeform 768">
              <a:extLst>
                <a:ext uri="{FF2B5EF4-FFF2-40B4-BE49-F238E27FC236}">
                  <a16:creationId xmlns:a16="http://schemas.microsoft.com/office/drawing/2014/main" id="{4BC77944-1B41-49AB-A797-E4DFFF335061}"/>
                </a:ext>
              </a:extLst>
            </p:cNvPr>
            <p:cNvSpPr>
              <a:spLocks/>
            </p:cNvSpPr>
            <p:nvPr/>
          </p:nvSpPr>
          <p:spPr bwMode="auto">
            <a:xfrm>
              <a:off x="7467744" y="4115291"/>
              <a:ext cx="233363" cy="155575"/>
            </a:xfrm>
            <a:custGeom>
              <a:avLst/>
              <a:gdLst>
                <a:gd name="T0" fmla="*/ 120 w 147"/>
                <a:gd name="T1" fmla="*/ 44 h 98"/>
                <a:gd name="T2" fmla="*/ 109 w 147"/>
                <a:gd name="T3" fmla="*/ 44 h 98"/>
                <a:gd name="T4" fmla="*/ 103 w 147"/>
                <a:gd name="T5" fmla="*/ 44 h 98"/>
                <a:gd name="T6" fmla="*/ 92 w 147"/>
                <a:gd name="T7" fmla="*/ 44 h 98"/>
                <a:gd name="T8" fmla="*/ 92 w 147"/>
                <a:gd name="T9" fmla="*/ 54 h 98"/>
                <a:gd name="T10" fmla="*/ 87 w 147"/>
                <a:gd name="T11" fmla="*/ 60 h 98"/>
                <a:gd name="T12" fmla="*/ 87 w 147"/>
                <a:gd name="T13" fmla="*/ 71 h 98"/>
                <a:gd name="T14" fmla="*/ 82 w 147"/>
                <a:gd name="T15" fmla="*/ 76 h 98"/>
                <a:gd name="T16" fmla="*/ 76 w 147"/>
                <a:gd name="T17" fmla="*/ 87 h 98"/>
                <a:gd name="T18" fmla="*/ 65 w 147"/>
                <a:gd name="T19" fmla="*/ 87 h 98"/>
                <a:gd name="T20" fmla="*/ 60 w 147"/>
                <a:gd name="T21" fmla="*/ 93 h 98"/>
                <a:gd name="T22" fmla="*/ 54 w 147"/>
                <a:gd name="T23" fmla="*/ 87 h 98"/>
                <a:gd name="T24" fmla="*/ 43 w 147"/>
                <a:gd name="T25" fmla="*/ 87 h 98"/>
                <a:gd name="T26" fmla="*/ 38 w 147"/>
                <a:gd name="T27" fmla="*/ 93 h 98"/>
                <a:gd name="T28" fmla="*/ 32 w 147"/>
                <a:gd name="T29" fmla="*/ 98 h 98"/>
                <a:gd name="T30" fmla="*/ 22 w 147"/>
                <a:gd name="T31" fmla="*/ 93 h 98"/>
                <a:gd name="T32" fmla="*/ 11 w 147"/>
                <a:gd name="T33" fmla="*/ 93 h 98"/>
                <a:gd name="T34" fmla="*/ 5 w 147"/>
                <a:gd name="T35" fmla="*/ 87 h 98"/>
                <a:gd name="T36" fmla="*/ 0 w 147"/>
                <a:gd name="T37" fmla="*/ 82 h 98"/>
                <a:gd name="T38" fmla="*/ 0 w 147"/>
                <a:gd name="T39" fmla="*/ 82 h 98"/>
                <a:gd name="T40" fmla="*/ 11 w 147"/>
                <a:gd name="T41" fmla="*/ 82 h 98"/>
                <a:gd name="T42" fmla="*/ 22 w 147"/>
                <a:gd name="T43" fmla="*/ 87 h 98"/>
                <a:gd name="T44" fmla="*/ 22 w 147"/>
                <a:gd name="T45" fmla="*/ 76 h 98"/>
                <a:gd name="T46" fmla="*/ 27 w 147"/>
                <a:gd name="T47" fmla="*/ 71 h 98"/>
                <a:gd name="T48" fmla="*/ 32 w 147"/>
                <a:gd name="T49" fmla="*/ 65 h 98"/>
                <a:gd name="T50" fmla="*/ 43 w 147"/>
                <a:gd name="T51" fmla="*/ 60 h 98"/>
                <a:gd name="T52" fmla="*/ 54 w 147"/>
                <a:gd name="T53" fmla="*/ 60 h 98"/>
                <a:gd name="T54" fmla="*/ 60 w 147"/>
                <a:gd name="T55" fmla="*/ 49 h 98"/>
                <a:gd name="T56" fmla="*/ 65 w 147"/>
                <a:gd name="T57" fmla="*/ 38 h 98"/>
                <a:gd name="T58" fmla="*/ 71 w 147"/>
                <a:gd name="T59" fmla="*/ 44 h 98"/>
                <a:gd name="T60" fmla="*/ 76 w 147"/>
                <a:gd name="T61" fmla="*/ 49 h 98"/>
                <a:gd name="T62" fmla="*/ 82 w 147"/>
                <a:gd name="T63" fmla="*/ 38 h 98"/>
                <a:gd name="T64" fmla="*/ 82 w 147"/>
                <a:gd name="T65" fmla="*/ 33 h 98"/>
                <a:gd name="T66" fmla="*/ 82 w 147"/>
                <a:gd name="T67" fmla="*/ 44 h 98"/>
                <a:gd name="T68" fmla="*/ 87 w 147"/>
                <a:gd name="T69" fmla="*/ 38 h 98"/>
                <a:gd name="T70" fmla="*/ 87 w 147"/>
                <a:gd name="T71" fmla="*/ 33 h 98"/>
                <a:gd name="T72" fmla="*/ 92 w 147"/>
                <a:gd name="T73" fmla="*/ 27 h 98"/>
                <a:gd name="T74" fmla="*/ 92 w 147"/>
                <a:gd name="T75" fmla="*/ 22 h 98"/>
                <a:gd name="T76" fmla="*/ 98 w 147"/>
                <a:gd name="T77" fmla="*/ 11 h 98"/>
                <a:gd name="T78" fmla="*/ 103 w 147"/>
                <a:gd name="T79" fmla="*/ 0 h 98"/>
                <a:gd name="T80" fmla="*/ 109 w 147"/>
                <a:gd name="T81" fmla="*/ 5 h 98"/>
                <a:gd name="T82" fmla="*/ 114 w 147"/>
                <a:gd name="T83" fmla="*/ 0 h 98"/>
                <a:gd name="T84" fmla="*/ 120 w 147"/>
                <a:gd name="T85" fmla="*/ 5 h 98"/>
                <a:gd name="T86" fmla="*/ 120 w 147"/>
                <a:gd name="T87" fmla="*/ 11 h 98"/>
                <a:gd name="T88" fmla="*/ 125 w 147"/>
                <a:gd name="T89" fmla="*/ 16 h 98"/>
                <a:gd name="T90" fmla="*/ 125 w 147"/>
                <a:gd name="T91" fmla="*/ 22 h 98"/>
                <a:gd name="T92" fmla="*/ 136 w 147"/>
                <a:gd name="T93" fmla="*/ 22 h 98"/>
                <a:gd name="T94" fmla="*/ 142 w 147"/>
                <a:gd name="T95" fmla="*/ 27 h 98"/>
                <a:gd name="T96" fmla="*/ 142 w 147"/>
                <a:gd name="T97" fmla="*/ 33 h 98"/>
                <a:gd name="T98" fmla="*/ 131 w 147"/>
                <a:gd name="T99" fmla="*/ 33 h 98"/>
                <a:gd name="T100" fmla="*/ 136 w 147"/>
                <a:gd name="T101" fmla="*/ 38 h 98"/>
                <a:gd name="T102" fmla="*/ 136 w 147"/>
                <a:gd name="T103" fmla="*/ 44 h 98"/>
                <a:gd name="T104" fmla="*/ 125 w 147"/>
                <a:gd name="T105"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7" h="98">
                  <a:moveTo>
                    <a:pt x="125" y="44"/>
                  </a:moveTo>
                  <a:lnTo>
                    <a:pt x="120" y="44"/>
                  </a:lnTo>
                  <a:lnTo>
                    <a:pt x="114" y="44"/>
                  </a:lnTo>
                  <a:lnTo>
                    <a:pt x="109" y="44"/>
                  </a:lnTo>
                  <a:lnTo>
                    <a:pt x="109" y="38"/>
                  </a:lnTo>
                  <a:lnTo>
                    <a:pt x="103" y="44"/>
                  </a:lnTo>
                  <a:lnTo>
                    <a:pt x="98" y="44"/>
                  </a:lnTo>
                  <a:lnTo>
                    <a:pt x="92" y="44"/>
                  </a:lnTo>
                  <a:lnTo>
                    <a:pt x="92" y="49"/>
                  </a:lnTo>
                  <a:lnTo>
                    <a:pt x="92" y="54"/>
                  </a:lnTo>
                  <a:lnTo>
                    <a:pt x="92" y="60"/>
                  </a:lnTo>
                  <a:lnTo>
                    <a:pt x="87" y="60"/>
                  </a:lnTo>
                  <a:lnTo>
                    <a:pt x="87" y="65"/>
                  </a:lnTo>
                  <a:lnTo>
                    <a:pt x="87" y="71"/>
                  </a:lnTo>
                  <a:lnTo>
                    <a:pt x="82" y="71"/>
                  </a:lnTo>
                  <a:lnTo>
                    <a:pt x="82" y="76"/>
                  </a:lnTo>
                  <a:lnTo>
                    <a:pt x="82" y="82"/>
                  </a:lnTo>
                  <a:lnTo>
                    <a:pt x="76" y="87"/>
                  </a:lnTo>
                  <a:lnTo>
                    <a:pt x="71" y="87"/>
                  </a:lnTo>
                  <a:lnTo>
                    <a:pt x="65" y="87"/>
                  </a:lnTo>
                  <a:lnTo>
                    <a:pt x="65" y="93"/>
                  </a:lnTo>
                  <a:lnTo>
                    <a:pt x="60" y="93"/>
                  </a:lnTo>
                  <a:lnTo>
                    <a:pt x="60" y="87"/>
                  </a:lnTo>
                  <a:lnTo>
                    <a:pt x="54" y="87"/>
                  </a:lnTo>
                  <a:lnTo>
                    <a:pt x="49" y="87"/>
                  </a:lnTo>
                  <a:lnTo>
                    <a:pt x="43" y="87"/>
                  </a:lnTo>
                  <a:lnTo>
                    <a:pt x="38" y="87"/>
                  </a:lnTo>
                  <a:lnTo>
                    <a:pt x="38" y="93"/>
                  </a:lnTo>
                  <a:lnTo>
                    <a:pt x="32" y="93"/>
                  </a:lnTo>
                  <a:lnTo>
                    <a:pt x="32" y="98"/>
                  </a:lnTo>
                  <a:lnTo>
                    <a:pt x="27" y="93"/>
                  </a:lnTo>
                  <a:lnTo>
                    <a:pt x="22" y="93"/>
                  </a:lnTo>
                  <a:lnTo>
                    <a:pt x="16" y="98"/>
                  </a:lnTo>
                  <a:lnTo>
                    <a:pt x="11" y="93"/>
                  </a:lnTo>
                  <a:lnTo>
                    <a:pt x="5" y="93"/>
                  </a:lnTo>
                  <a:lnTo>
                    <a:pt x="5" y="87"/>
                  </a:lnTo>
                  <a:lnTo>
                    <a:pt x="0" y="87"/>
                  </a:lnTo>
                  <a:lnTo>
                    <a:pt x="0" y="82"/>
                  </a:lnTo>
                  <a:lnTo>
                    <a:pt x="0" y="76"/>
                  </a:lnTo>
                  <a:lnTo>
                    <a:pt x="0" y="82"/>
                  </a:lnTo>
                  <a:lnTo>
                    <a:pt x="5" y="82"/>
                  </a:lnTo>
                  <a:lnTo>
                    <a:pt x="11" y="82"/>
                  </a:lnTo>
                  <a:lnTo>
                    <a:pt x="16" y="87"/>
                  </a:lnTo>
                  <a:lnTo>
                    <a:pt x="22" y="87"/>
                  </a:lnTo>
                  <a:lnTo>
                    <a:pt x="22" y="82"/>
                  </a:lnTo>
                  <a:lnTo>
                    <a:pt x="22" y="76"/>
                  </a:lnTo>
                  <a:lnTo>
                    <a:pt x="22" y="71"/>
                  </a:lnTo>
                  <a:lnTo>
                    <a:pt x="27" y="71"/>
                  </a:lnTo>
                  <a:lnTo>
                    <a:pt x="27" y="65"/>
                  </a:lnTo>
                  <a:lnTo>
                    <a:pt x="32" y="65"/>
                  </a:lnTo>
                  <a:lnTo>
                    <a:pt x="38" y="65"/>
                  </a:lnTo>
                  <a:lnTo>
                    <a:pt x="43" y="60"/>
                  </a:lnTo>
                  <a:lnTo>
                    <a:pt x="49" y="60"/>
                  </a:lnTo>
                  <a:lnTo>
                    <a:pt x="54" y="60"/>
                  </a:lnTo>
                  <a:lnTo>
                    <a:pt x="54" y="54"/>
                  </a:lnTo>
                  <a:lnTo>
                    <a:pt x="60" y="49"/>
                  </a:lnTo>
                  <a:lnTo>
                    <a:pt x="65" y="44"/>
                  </a:lnTo>
                  <a:lnTo>
                    <a:pt x="65" y="38"/>
                  </a:lnTo>
                  <a:lnTo>
                    <a:pt x="71" y="38"/>
                  </a:lnTo>
                  <a:lnTo>
                    <a:pt x="71" y="44"/>
                  </a:lnTo>
                  <a:lnTo>
                    <a:pt x="76" y="44"/>
                  </a:lnTo>
                  <a:lnTo>
                    <a:pt x="76" y="49"/>
                  </a:lnTo>
                  <a:lnTo>
                    <a:pt x="82" y="44"/>
                  </a:lnTo>
                  <a:lnTo>
                    <a:pt x="82" y="38"/>
                  </a:lnTo>
                  <a:lnTo>
                    <a:pt x="76" y="38"/>
                  </a:lnTo>
                  <a:lnTo>
                    <a:pt x="82" y="33"/>
                  </a:lnTo>
                  <a:lnTo>
                    <a:pt x="82" y="38"/>
                  </a:lnTo>
                  <a:lnTo>
                    <a:pt x="82" y="44"/>
                  </a:lnTo>
                  <a:lnTo>
                    <a:pt x="87" y="44"/>
                  </a:lnTo>
                  <a:lnTo>
                    <a:pt x="87" y="38"/>
                  </a:lnTo>
                  <a:lnTo>
                    <a:pt x="82" y="33"/>
                  </a:lnTo>
                  <a:lnTo>
                    <a:pt x="87" y="33"/>
                  </a:lnTo>
                  <a:lnTo>
                    <a:pt x="92" y="33"/>
                  </a:lnTo>
                  <a:lnTo>
                    <a:pt x="92" y="27"/>
                  </a:lnTo>
                  <a:lnTo>
                    <a:pt x="87" y="27"/>
                  </a:lnTo>
                  <a:lnTo>
                    <a:pt x="92" y="22"/>
                  </a:lnTo>
                  <a:lnTo>
                    <a:pt x="98" y="16"/>
                  </a:lnTo>
                  <a:lnTo>
                    <a:pt x="98" y="11"/>
                  </a:lnTo>
                  <a:lnTo>
                    <a:pt x="103" y="5"/>
                  </a:lnTo>
                  <a:lnTo>
                    <a:pt x="103" y="0"/>
                  </a:lnTo>
                  <a:lnTo>
                    <a:pt x="109" y="0"/>
                  </a:lnTo>
                  <a:lnTo>
                    <a:pt x="109" y="5"/>
                  </a:lnTo>
                  <a:lnTo>
                    <a:pt x="109" y="0"/>
                  </a:lnTo>
                  <a:lnTo>
                    <a:pt x="114" y="0"/>
                  </a:lnTo>
                  <a:lnTo>
                    <a:pt x="114" y="5"/>
                  </a:lnTo>
                  <a:lnTo>
                    <a:pt x="120" y="5"/>
                  </a:lnTo>
                  <a:lnTo>
                    <a:pt x="125" y="11"/>
                  </a:lnTo>
                  <a:lnTo>
                    <a:pt x="120" y="11"/>
                  </a:lnTo>
                  <a:lnTo>
                    <a:pt x="120" y="16"/>
                  </a:lnTo>
                  <a:lnTo>
                    <a:pt x="125" y="16"/>
                  </a:lnTo>
                  <a:lnTo>
                    <a:pt x="131" y="16"/>
                  </a:lnTo>
                  <a:lnTo>
                    <a:pt x="125" y="22"/>
                  </a:lnTo>
                  <a:lnTo>
                    <a:pt x="131" y="16"/>
                  </a:lnTo>
                  <a:lnTo>
                    <a:pt x="136" y="22"/>
                  </a:lnTo>
                  <a:lnTo>
                    <a:pt x="142" y="22"/>
                  </a:lnTo>
                  <a:lnTo>
                    <a:pt x="142" y="27"/>
                  </a:lnTo>
                  <a:lnTo>
                    <a:pt x="147" y="27"/>
                  </a:lnTo>
                  <a:lnTo>
                    <a:pt x="142" y="33"/>
                  </a:lnTo>
                  <a:lnTo>
                    <a:pt x="136" y="33"/>
                  </a:lnTo>
                  <a:lnTo>
                    <a:pt x="131" y="33"/>
                  </a:lnTo>
                  <a:lnTo>
                    <a:pt x="131" y="38"/>
                  </a:lnTo>
                  <a:lnTo>
                    <a:pt x="136" y="38"/>
                  </a:lnTo>
                  <a:lnTo>
                    <a:pt x="142" y="38"/>
                  </a:lnTo>
                  <a:lnTo>
                    <a:pt x="136" y="44"/>
                  </a:lnTo>
                  <a:lnTo>
                    <a:pt x="131" y="44"/>
                  </a:lnTo>
                  <a:lnTo>
                    <a:pt x="125" y="38"/>
                  </a:lnTo>
                  <a:lnTo>
                    <a:pt x="125" y="44"/>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171" name="Gruppieren 871">
            <a:extLst>
              <a:ext uri="{FF2B5EF4-FFF2-40B4-BE49-F238E27FC236}">
                <a16:creationId xmlns:a16="http://schemas.microsoft.com/office/drawing/2014/main" id="{D0067C9A-7D59-4F45-8AF0-1F35DC2AEFDD}"/>
              </a:ext>
            </a:extLst>
          </p:cNvPr>
          <p:cNvGrpSpPr/>
          <p:nvPr/>
        </p:nvGrpSpPr>
        <p:grpSpPr>
          <a:xfrm>
            <a:off x="9711412" y="3811345"/>
            <a:ext cx="301444" cy="461030"/>
            <a:chOff x="7666181" y="3820016"/>
            <a:chExt cx="215901" cy="330200"/>
          </a:xfrm>
          <a:solidFill>
            <a:schemeClr val="bg2"/>
          </a:solidFill>
        </p:grpSpPr>
        <p:sp>
          <p:nvSpPr>
            <p:cNvPr id="185" name="Freeform 352">
              <a:extLst>
                <a:ext uri="{FF2B5EF4-FFF2-40B4-BE49-F238E27FC236}">
                  <a16:creationId xmlns:a16="http://schemas.microsoft.com/office/drawing/2014/main" id="{BF27D74E-F0C1-496C-B710-081752FDEC36}"/>
                </a:ext>
              </a:extLst>
            </p:cNvPr>
            <p:cNvSpPr>
              <a:spLocks/>
            </p:cNvSpPr>
            <p:nvPr/>
          </p:nvSpPr>
          <p:spPr bwMode="auto">
            <a:xfrm>
              <a:off x="7666181" y="3820016"/>
              <a:ext cx="130175" cy="157163"/>
            </a:xfrm>
            <a:custGeom>
              <a:avLst/>
              <a:gdLst>
                <a:gd name="T0" fmla="*/ 0 w 82"/>
                <a:gd name="T1" fmla="*/ 39 h 99"/>
                <a:gd name="T2" fmla="*/ 6 w 82"/>
                <a:gd name="T3" fmla="*/ 39 h 99"/>
                <a:gd name="T4" fmla="*/ 6 w 82"/>
                <a:gd name="T5" fmla="*/ 39 h 99"/>
                <a:gd name="T6" fmla="*/ 6 w 82"/>
                <a:gd name="T7" fmla="*/ 28 h 99"/>
                <a:gd name="T8" fmla="*/ 0 w 82"/>
                <a:gd name="T9" fmla="*/ 17 h 99"/>
                <a:gd name="T10" fmla="*/ 0 w 82"/>
                <a:gd name="T11" fmla="*/ 6 h 99"/>
                <a:gd name="T12" fmla="*/ 6 w 82"/>
                <a:gd name="T13" fmla="*/ 0 h 99"/>
                <a:gd name="T14" fmla="*/ 22 w 82"/>
                <a:gd name="T15" fmla="*/ 6 h 99"/>
                <a:gd name="T16" fmla="*/ 27 w 82"/>
                <a:gd name="T17" fmla="*/ 6 h 99"/>
                <a:gd name="T18" fmla="*/ 27 w 82"/>
                <a:gd name="T19" fmla="*/ 17 h 99"/>
                <a:gd name="T20" fmla="*/ 38 w 82"/>
                <a:gd name="T21" fmla="*/ 28 h 99"/>
                <a:gd name="T22" fmla="*/ 33 w 82"/>
                <a:gd name="T23" fmla="*/ 33 h 99"/>
                <a:gd name="T24" fmla="*/ 33 w 82"/>
                <a:gd name="T25" fmla="*/ 44 h 99"/>
                <a:gd name="T26" fmla="*/ 27 w 82"/>
                <a:gd name="T27" fmla="*/ 44 h 99"/>
                <a:gd name="T28" fmla="*/ 27 w 82"/>
                <a:gd name="T29" fmla="*/ 55 h 99"/>
                <a:gd name="T30" fmla="*/ 33 w 82"/>
                <a:gd name="T31" fmla="*/ 66 h 99"/>
                <a:gd name="T32" fmla="*/ 44 w 82"/>
                <a:gd name="T33" fmla="*/ 77 h 99"/>
                <a:gd name="T34" fmla="*/ 49 w 82"/>
                <a:gd name="T35" fmla="*/ 71 h 99"/>
                <a:gd name="T36" fmla="*/ 60 w 82"/>
                <a:gd name="T37" fmla="*/ 71 h 99"/>
                <a:gd name="T38" fmla="*/ 66 w 82"/>
                <a:gd name="T39" fmla="*/ 77 h 99"/>
                <a:gd name="T40" fmla="*/ 66 w 82"/>
                <a:gd name="T41" fmla="*/ 77 h 99"/>
                <a:gd name="T42" fmla="*/ 77 w 82"/>
                <a:gd name="T43" fmla="*/ 77 h 99"/>
                <a:gd name="T44" fmla="*/ 66 w 82"/>
                <a:gd name="T45" fmla="*/ 82 h 99"/>
                <a:gd name="T46" fmla="*/ 77 w 82"/>
                <a:gd name="T47" fmla="*/ 88 h 99"/>
                <a:gd name="T48" fmla="*/ 82 w 82"/>
                <a:gd name="T49" fmla="*/ 93 h 99"/>
                <a:gd name="T50" fmla="*/ 77 w 82"/>
                <a:gd name="T51" fmla="*/ 93 h 99"/>
                <a:gd name="T52" fmla="*/ 71 w 82"/>
                <a:gd name="T53" fmla="*/ 88 h 99"/>
                <a:gd name="T54" fmla="*/ 66 w 82"/>
                <a:gd name="T55" fmla="*/ 82 h 99"/>
                <a:gd name="T56" fmla="*/ 55 w 82"/>
                <a:gd name="T57" fmla="*/ 82 h 99"/>
                <a:gd name="T58" fmla="*/ 49 w 82"/>
                <a:gd name="T59" fmla="*/ 82 h 99"/>
                <a:gd name="T60" fmla="*/ 55 w 82"/>
                <a:gd name="T61" fmla="*/ 88 h 99"/>
                <a:gd name="T62" fmla="*/ 44 w 82"/>
                <a:gd name="T63" fmla="*/ 77 h 99"/>
                <a:gd name="T64" fmla="*/ 33 w 82"/>
                <a:gd name="T65" fmla="*/ 77 h 99"/>
                <a:gd name="T66" fmla="*/ 27 w 82"/>
                <a:gd name="T67" fmla="*/ 77 h 99"/>
                <a:gd name="T68" fmla="*/ 22 w 82"/>
                <a:gd name="T69" fmla="*/ 71 h 99"/>
                <a:gd name="T70" fmla="*/ 22 w 82"/>
                <a:gd name="T71" fmla="*/ 60 h 99"/>
                <a:gd name="T72" fmla="*/ 17 w 82"/>
                <a:gd name="T73" fmla="*/ 66 h 99"/>
                <a:gd name="T74" fmla="*/ 11 w 82"/>
                <a:gd name="T75" fmla="*/ 60 h 99"/>
                <a:gd name="T76" fmla="*/ 6 w 82"/>
                <a:gd name="T77" fmla="*/ 55 h 99"/>
                <a:gd name="T78" fmla="*/ 0 w 82"/>
                <a:gd name="T79" fmla="*/ 4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99">
                  <a:moveTo>
                    <a:pt x="0" y="44"/>
                  </a:moveTo>
                  <a:lnTo>
                    <a:pt x="0" y="39"/>
                  </a:lnTo>
                  <a:lnTo>
                    <a:pt x="0" y="33"/>
                  </a:lnTo>
                  <a:lnTo>
                    <a:pt x="6" y="39"/>
                  </a:lnTo>
                  <a:lnTo>
                    <a:pt x="6" y="44"/>
                  </a:lnTo>
                  <a:lnTo>
                    <a:pt x="6" y="39"/>
                  </a:lnTo>
                  <a:lnTo>
                    <a:pt x="6" y="33"/>
                  </a:lnTo>
                  <a:lnTo>
                    <a:pt x="6" y="28"/>
                  </a:lnTo>
                  <a:lnTo>
                    <a:pt x="6" y="22"/>
                  </a:lnTo>
                  <a:lnTo>
                    <a:pt x="0" y="17"/>
                  </a:lnTo>
                  <a:lnTo>
                    <a:pt x="0" y="11"/>
                  </a:lnTo>
                  <a:lnTo>
                    <a:pt x="0" y="6"/>
                  </a:lnTo>
                  <a:lnTo>
                    <a:pt x="0" y="0"/>
                  </a:lnTo>
                  <a:lnTo>
                    <a:pt x="6" y="0"/>
                  </a:lnTo>
                  <a:lnTo>
                    <a:pt x="17" y="6"/>
                  </a:lnTo>
                  <a:lnTo>
                    <a:pt x="22" y="6"/>
                  </a:lnTo>
                  <a:lnTo>
                    <a:pt x="22" y="0"/>
                  </a:lnTo>
                  <a:lnTo>
                    <a:pt x="27" y="6"/>
                  </a:lnTo>
                  <a:lnTo>
                    <a:pt x="27" y="11"/>
                  </a:lnTo>
                  <a:lnTo>
                    <a:pt x="27" y="17"/>
                  </a:lnTo>
                  <a:lnTo>
                    <a:pt x="33" y="22"/>
                  </a:lnTo>
                  <a:lnTo>
                    <a:pt x="38" y="28"/>
                  </a:lnTo>
                  <a:lnTo>
                    <a:pt x="38" y="33"/>
                  </a:lnTo>
                  <a:lnTo>
                    <a:pt x="33" y="33"/>
                  </a:lnTo>
                  <a:lnTo>
                    <a:pt x="38" y="39"/>
                  </a:lnTo>
                  <a:lnTo>
                    <a:pt x="33" y="44"/>
                  </a:lnTo>
                  <a:lnTo>
                    <a:pt x="33" y="39"/>
                  </a:lnTo>
                  <a:lnTo>
                    <a:pt x="27" y="44"/>
                  </a:lnTo>
                  <a:lnTo>
                    <a:pt x="27" y="50"/>
                  </a:lnTo>
                  <a:lnTo>
                    <a:pt x="27" y="55"/>
                  </a:lnTo>
                  <a:lnTo>
                    <a:pt x="33" y="60"/>
                  </a:lnTo>
                  <a:lnTo>
                    <a:pt x="33" y="66"/>
                  </a:lnTo>
                  <a:lnTo>
                    <a:pt x="38" y="71"/>
                  </a:lnTo>
                  <a:lnTo>
                    <a:pt x="44" y="77"/>
                  </a:lnTo>
                  <a:lnTo>
                    <a:pt x="44" y="71"/>
                  </a:lnTo>
                  <a:lnTo>
                    <a:pt x="49" y="71"/>
                  </a:lnTo>
                  <a:lnTo>
                    <a:pt x="55" y="71"/>
                  </a:lnTo>
                  <a:lnTo>
                    <a:pt x="60" y="71"/>
                  </a:lnTo>
                  <a:lnTo>
                    <a:pt x="60" y="77"/>
                  </a:lnTo>
                  <a:lnTo>
                    <a:pt x="66" y="77"/>
                  </a:lnTo>
                  <a:lnTo>
                    <a:pt x="60" y="71"/>
                  </a:lnTo>
                  <a:lnTo>
                    <a:pt x="66" y="77"/>
                  </a:lnTo>
                  <a:lnTo>
                    <a:pt x="71" y="77"/>
                  </a:lnTo>
                  <a:lnTo>
                    <a:pt x="77" y="77"/>
                  </a:lnTo>
                  <a:lnTo>
                    <a:pt x="71" y="77"/>
                  </a:lnTo>
                  <a:lnTo>
                    <a:pt x="66" y="82"/>
                  </a:lnTo>
                  <a:lnTo>
                    <a:pt x="71" y="88"/>
                  </a:lnTo>
                  <a:lnTo>
                    <a:pt x="77" y="88"/>
                  </a:lnTo>
                  <a:lnTo>
                    <a:pt x="82" y="88"/>
                  </a:lnTo>
                  <a:lnTo>
                    <a:pt x="82" y="93"/>
                  </a:lnTo>
                  <a:lnTo>
                    <a:pt x="82" y="99"/>
                  </a:lnTo>
                  <a:lnTo>
                    <a:pt x="77" y="93"/>
                  </a:lnTo>
                  <a:lnTo>
                    <a:pt x="71" y="93"/>
                  </a:lnTo>
                  <a:lnTo>
                    <a:pt x="71" y="88"/>
                  </a:lnTo>
                  <a:lnTo>
                    <a:pt x="66" y="88"/>
                  </a:lnTo>
                  <a:lnTo>
                    <a:pt x="66" y="82"/>
                  </a:lnTo>
                  <a:lnTo>
                    <a:pt x="60" y="82"/>
                  </a:lnTo>
                  <a:lnTo>
                    <a:pt x="55" y="82"/>
                  </a:lnTo>
                  <a:lnTo>
                    <a:pt x="49" y="77"/>
                  </a:lnTo>
                  <a:lnTo>
                    <a:pt x="49" y="82"/>
                  </a:lnTo>
                  <a:lnTo>
                    <a:pt x="55" y="82"/>
                  </a:lnTo>
                  <a:lnTo>
                    <a:pt x="55" y="88"/>
                  </a:lnTo>
                  <a:lnTo>
                    <a:pt x="49" y="82"/>
                  </a:lnTo>
                  <a:lnTo>
                    <a:pt x="44" y="77"/>
                  </a:lnTo>
                  <a:lnTo>
                    <a:pt x="38" y="77"/>
                  </a:lnTo>
                  <a:lnTo>
                    <a:pt x="33" y="77"/>
                  </a:lnTo>
                  <a:lnTo>
                    <a:pt x="33" y="82"/>
                  </a:lnTo>
                  <a:lnTo>
                    <a:pt x="27" y="77"/>
                  </a:lnTo>
                  <a:lnTo>
                    <a:pt x="22" y="77"/>
                  </a:lnTo>
                  <a:lnTo>
                    <a:pt x="22" y="71"/>
                  </a:lnTo>
                  <a:lnTo>
                    <a:pt x="22" y="66"/>
                  </a:lnTo>
                  <a:lnTo>
                    <a:pt x="22" y="60"/>
                  </a:lnTo>
                  <a:lnTo>
                    <a:pt x="17" y="60"/>
                  </a:lnTo>
                  <a:lnTo>
                    <a:pt x="17" y="66"/>
                  </a:lnTo>
                  <a:lnTo>
                    <a:pt x="11" y="66"/>
                  </a:lnTo>
                  <a:lnTo>
                    <a:pt x="11" y="60"/>
                  </a:lnTo>
                  <a:lnTo>
                    <a:pt x="6" y="60"/>
                  </a:lnTo>
                  <a:lnTo>
                    <a:pt x="6" y="55"/>
                  </a:lnTo>
                  <a:lnTo>
                    <a:pt x="6" y="50"/>
                  </a:lnTo>
                  <a:lnTo>
                    <a:pt x="0" y="44"/>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86" name="Freeform 781">
              <a:extLst>
                <a:ext uri="{FF2B5EF4-FFF2-40B4-BE49-F238E27FC236}">
                  <a16:creationId xmlns:a16="http://schemas.microsoft.com/office/drawing/2014/main" id="{9FFFB436-956B-4851-8653-A95CCDAE3C2B}"/>
                </a:ext>
              </a:extLst>
            </p:cNvPr>
            <p:cNvSpPr>
              <a:spLocks/>
            </p:cNvSpPr>
            <p:nvPr/>
          </p:nvSpPr>
          <p:spPr bwMode="auto">
            <a:xfrm>
              <a:off x="7761432" y="4045441"/>
              <a:ext cx="120650" cy="104775"/>
            </a:xfrm>
            <a:custGeom>
              <a:avLst/>
              <a:gdLst>
                <a:gd name="T0" fmla="*/ 0 w 76"/>
                <a:gd name="T1" fmla="*/ 38 h 66"/>
                <a:gd name="T2" fmla="*/ 6 w 76"/>
                <a:gd name="T3" fmla="*/ 33 h 66"/>
                <a:gd name="T4" fmla="*/ 11 w 76"/>
                <a:gd name="T5" fmla="*/ 28 h 66"/>
                <a:gd name="T6" fmla="*/ 22 w 76"/>
                <a:gd name="T7" fmla="*/ 22 h 66"/>
                <a:gd name="T8" fmla="*/ 27 w 76"/>
                <a:gd name="T9" fmla="*/ 17 h 66"/>
                <a:gd name="T10" fmla="*/ 33 w 76"/>
                <a:gd name="T11" fmla="*/ 28 h 66"/>
                <a:gd name="T12" fmla="*/ 33 w 76"/>
                <a:gd name="T13" fmla="*/ 28 h 66"/>
                <a:gd name="T14" fmla="*/ 38 w 76"/>
                <a:gd name="T15" fmla="*/ 22 h 66"/>
                <a:gd name="T16" fmla="*/ 44 w 76"/>
                <a:gd name="T17" fmla="*/ 22 h 66"/>
                <a:gd name="T18" fmla="*/ 44 w 76"/>
                <a:gd name="T19" fmla="*/ 11 h 66"/>
                <a:gd name="T20" fmla="*/ 49 w 76"/>
                <a:gd name="T21" fmla="*/ 11 h 66"/>
                <a:gd name="T22" fmla="*/ 55 w 76"/>
                <a:gd name="T23" fmla="*/ 6 h 66"/>
                <a:gd name="T24" fmla="*/ 55 w 76"/>
                <a:gd name="T25" fmla="*/ 0 h 66"/>
                <a:gd name="T26" fmla="*/ 66 w 76"/>
                <a:gd name="T27" fmla="*/ 6 h 66"/>
                <a:gd name="T28" fmla="*/ 66 w 76"/>
                <a:gd name="T29" fmla="*/ 17 h 66"/>
                <a:gd name="T30" fmla="*/ 71 w 76"/>
                <a:gd name="T31" fmla="*/ 28 h 66"/>
                <a:gd name="T32" fmla="*/ 76 w 76"/>
                <a:gd name="T33" fmla="*/ 38 h 66"/>
                <a:gd name="T34" fmla="*/ 71 w 76"/>
                <a:gd name="T35" fmla="*/ 44 h 66"/>
                <a:gd name="T36" fmla="*/ 71 w 76"/>
                <a:gd name="T37" fmla="*/ 44 h 66"/>
                <a:gd name="T38" fmla="*/ 71 w 76"/>
                <a:gd name="T39" fmla="*/ 55 h 66"/>
                <a:gd name="T40" fmla="*/ 71 w 76"/>
                <a:gd name="T41" fmla="*/ 44 h 66"/>
                <a:gd name="T42" fmla="*/ 66 w 76"/>
                <a:gd name="T43" fmla="*/ 38 h 66"/>
                <a:gd name="T44" fmla="*/ 60 w 76"/>
                <a:gd name="T45" fmla="*/ 44 h 66"/>
                <a:gd name="T46" fmla="*/ 60 w 76"/>
                <a:gd name="T47" fmla="*/ 55 h 66"/>
                <a:gd name="T48" fmla="*/ 66 w 76"/>
                <a:gd name="T49" fmla="*/ 60 h 66"/>
                <a:gd name="T50" fmla="*/ 55 w 76"/>
                <a:gd name="T51" fmla="*/ 60 h 66"/>
                <a:gd name="T52" fmla="*/ 44 w 76"/>
                <a:gd name="T53" fmla="*/ 60 h 66"/>
                <a:gd name="T54" fmla="*/ 38 w 76"/>
                <a:gd name="T55" fmla="*/ 49 h 66"/>
                <a:gd name="T56" fmla="*/ 38 w 76"/>
                <a:gd name="T57" fmla="*/ 44 h 66"/>
                <a:gd name="T58" fmla="*/ 33 w 76"/>
                <a:gd name="T59" fmla="*/ 33 h 66"/>
                <a:gd name="T60" fmla="*/ 22 w 76"/>
                <a:gd name="T61" fmla="*/ 33 h 66"/>
                <a:gd name="T62" fmla="*/ 22 w 76"/>
                <a:gd name="T63" fmla="*/ 33 h 66"/>
                <a:gd name="T64" fmla="*/ 17 w 76"/>
                <a:gd name="T65" fmla="*/ 33 h 66"/>
                <a:gd name="T66" fmla="*/ 11 w 76"/>
                <a:gd name="T67" fmla="*/ 38 h 66"/>
                <a:gd name="T68" fmla="*/ 6 w 76"/>
                <a:gd name="T69" fmla="*/ 4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66">
                  <a:moveTo>
                    <a:pt x="0" y="44"/>
                  </a:moveTo>
                  <a:lnTo>
                    <a:pt x="0" y="38"/>
                  </a:lnTo>
                  <a:lnTo>
                    <a:pt x="6" y="38"/>
                  </a:lnTo>
                  <a:lnTo>
                    <a:pt x="6" y="33"/>
                  </a:lnTo>
                  <a:lnTo>
                    <a:pt x="6" y="28"/>
                  </a:lnTo>
                  <a:lnTo>
                    <a:pt x="11" y="28"/>
                  </a:lnTo>
                  <a:lnTo>
                    <a:pt x="17" y="22"/>
                  </a:lnTo>
                  <a:lnTo>
                    <a:pt x="22" y="22"/>
                  </a:lnTo>
                  <a:lnTo>
                    <a:pt x="22" y="17"/>
                  </a:lnTo>
                  <a:lnTo>
                    <a:pt x="27" y="17"/>
                  </a:lnTo>
                  <a:lnTo>
                    <a:pt x="27" y="22"/>
                  </a:lnTo>
                  <a:lnTo>
                    <a:pt x="33" y="28"/>
                  </a:lnTo>
                  <a:lnTo>
                    <a:pt x="27" y="28"/>
                  </a:lnTo>
                  <a:lnTo>
                    <a:pt x="33" y="28"/>
                  </a:lnTo>
                  <a:lnTo>
                    <a:pt x="33" y="22"/>
                  </a:lnTo>
                  <a:lnTo>
                    <a:pt x="38" y="22"/>
                  </a:lnTo>
                  <a:lnTo>
                    <a:pt x="38" y="17"/>
                  </a:lnTo>
                  <a:lnTo>
                    <a:pt x="44" y="22"/>
                  </a:lnTo>
                  <a:lnTo>
                    <a:pt x="44" y="17"/>
                  </a:lnTo>
                  <a:lnTo>
                    <a:pt x="44" y="11"/>
                  </a:lnTo>
                  <a:lnTo>
                    <a:pt x="49" y="17"/>
                  </a:lnTo>
                  <a:lnTo>
                    <a:pt x="49" y="11"/>
                  </a:lnTo>
                  <a:lnTo>
                    <a:pt x="55" y="11"/>
                  </a:lnTo>
                  <a:lnTo>
                    <a:pt x="55" y="6"/>
                  </a:lnTo>
                  <a:lnTo>
                    <a:pt x="49" y="0"/>
                  </a:lnTo>
                  <a:lnTo>
                    <a:pt x="55" y="0"/>
                  </a:lnTo>
                  <a:lnTo>
                    <a:pt x="60" y="6"/>
                  </a:lnTo>
                  <a:lnTo>
                    <a:pt x="66" y="6"/>
                  </a:lnTo>
                  <a:lnTo>
                    <a:pt x="66" y="11"/>
                  </a:lnTo>
                  <a:lnTo>
                    <a:pt x="66" y="17"/>
                  </a:lnTo>
                  <a:lnTo>
                    <a:pt x="71" y="22"/>
                  </a:lnTo>
                  <a:lnTo>
                    <a:pt x="71" y="28"/>
                  </a:lnTo>
                  <a:lnTo>
                    <a:pt x="76" y="33"/>
                  </a:lnTo>
                  <a:lnTo>
                    <a:pt x="76" y="38"/>
                  </a:lnTo>
                  <a:lnTo>
                    <a:pt x="76" y="44"/>
                  </a:lnTo>
                  <a:lnTo>
                    <a:pt x="71" y="44"/>
                  </a:lnTo>
                  <a:lnTo>
                    <a:pt x="71" y="49"/>
                  </a:lnTo>
                  <a:lnTo>
                    <a:pt x="71" y="44"/>
                  </a:lnTo>
                  <a:lnTo>
                    <a:pt x="71" y="49"/>
                  </a:lnTo>
                  <a:lnTo>
                    <a:pt x="71" y="55"/>
                  </a:lnTo>
                  <a:lnTo>
                    <a:pt x="71" y="49"/>
                  </a:lnTo>
                  <a:lnTo>
                    <a:pt x="71" y="44"/>
                  </a:lnTo>
                  <a:lnTo>
                    <a:pt x="66" y="44"/>
                  </a:lnTo>
                  <a:lnTo>
                    <a:pt x="66" y="38"/>
                  </a:lnTo>
                  <a:lnTo>
                    <a:pt x="60" y="38"/>
                  </a:lnTo>
                  <a:lnTo>
                    <a:pt x="60" y="44"/>
                  </a:lnTo>
                  <a:lnTo>
                    <a:pt x="60" y="49"/>
                  </a:lnTo>
                  <a:lnTo>
                    <a:pt x="60" y="55"/>
                  </a:lnTo>
                  <a:lnTo>
                    <a:pt x="66" y="55"/>
                  </a:lnTo>
                  <a:lnTo>
                    <a:pt x="66" y="60"/>
                  </a:lnTo>
                  <a:lnTo>
                    <a:pt x="60" y="66"/>
                  </a:lnTo>
                  <a:lnTo>
                    <a:pt x="55" y="60"/>
                  </a:lnTo>
                  <a:lnTo>
                    <a:pt x="49" y="60"/>
                  </a:lnTo>
                  <a:lnTo>
                    <a:pt x="44" y="60"/>
                  </a:lnTo>
                  <a:lnTo>
                    <a:pt x="38" y="55"/>
                  </a:lnTo>
                  <a:lnTo>
                    <a:pt x="38" y="49"/>
                  </a:lnTo>
                  <a:lnTo>
                    <a:pt x="33" y="44"/>
                  </a:lnTo>
                  <a:lnTo>
                    <a:pt x="38" y="44"/>
                  </a:lnTo>
                  <a:lnTo>
                    <a:pt x="38" y="38"/>
                  </a:lnTo>
                  <a:lnTo>
                    <a:pt x="33" y="33"/>
                  </a:lnTo>
                  <a:lnTo>
                    <a:pt x="27" y="33"/>
                  </a:lnTo>
                  <a:lnTo>
                    <a:pt x="22" y="33"/>
                  </a:lnTo>
                  <a:lnTo>
                    <a:pt x="27" y="38"/>
                  </a:lnTo>
                  <a:lnTo>
                    <a:pt x="22" y="33"/>
                  </a:lnTo>
                  <a:lnTo>
                    <a:pt x="17" y="38"/>
                  </a:lnTo>
                  <a:lnTo>
                    <a:pt x="17" y="33"/>
                  </a:lnTo>
                  <a:lnTo>
                    <a:pt x="11" y="33"/>
                  </a:lnTo>
                  <a:lnTo>
                    <a:pt x="11" y="38"/>
                  </a:lnTo>
                  <a:lnTo>
                    <a:pt x="6" y="38"/>
                  </a:lnTo>
                  <a:lnTo>
                    <a:pt x="6" y="44"/>
                  </a:lnTo>
                  <a:lnTo>
                    <a:pt x="0" y="44"/>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172" name="Gruppieren 868">
            <a:extLst>
              <a:ext uri="{FF2B5EF4-FFF2-40B4-BE49-F238E27FC236}">
                <a16:creationId xmlns:a16="http://schemas.microsoft.com/office/drawing/2014/main" id="{1546E9B3-346C-4F2C-A31E-CD235D51405D}"/>
              </a:ext>
            </a:extLst>
          </p:cNvPr>
          <p:cNvGrpSpPr/>
          <p:nvPr/>
        </p:nvGrpSpPr>
        <p:grpSpPr>
          <a:xfrm>
            <a:off x="10533730" y="5673196"/>
            <a:ext cx="664948" cy="436648"/>
            <a:chOff x="8255144" y="5153516"/>
            <a:chExt cx="476251" cy="312737"/>
          </a:xfrm>
          <a:solidFill>
            <a:schemeClr val="bg2"/>
          </a:solidFill>
        </p:grpSpPr>
        <p:sp>
          <p:nvSpPr>
            <p:cNvPr id="183" name="Freeform 384">
              <a:extLst>
                <a:ext uri="{FF2B5EF4-FFF2-40B4-BE49-F238E27FC236}">
                  <a16:creationId xmlns:a16="http://schemas.microsoft.com/office/drawing/2014/main" id="{EBB46632-6F66-489F-B161-534303F4BC0E}"/>
                </a:ext>
              </a:extLst>
            </p:cNvPr>
            <p:cNvSpPr>
              <a:spLocks/>
            </p:cNvSpPr>
            <p:nvPr/>
          </p:nvSpPr>
          <p:spPr bwMode="auto">
            <a:xfrm>
              <a:off x="8255144" y="5310678"/>
              <a:ext cx="303213" cy="155575"/>
            </a:xfrm>
            <a:custGeom>
              <a:avLst/>
              <a:gdLst>
                <a:gd name="T0" fmla="*/ 5 w 191"/>
                <a:gd name="T1" fmla="*/ 81 h 98"/>
                <a:gd name="T2" fmla="*/ 16 w 191"/>
                <a:gd name="T3" fmla="*/ 81 h 98"/>
                <a:gd name="T4" fmla="*/ 33 w 191"/>
                <a:gd name="T5" fmla="*/ 71 h 98"/>
                <a:gd name="T6" fmla="*/ 38 w 191"/>
                <a:gd name="T7" fmla="*/ 65 h 98"/>
                <a:gd name="T8" fmla="*/ 54 w 191"/>
                <a:gd name="T9" fmla="*/ 60 h 98"/>
                <a:gd name="T10" fmla="*/ 65 w 191"/>
                <a:gd name="T11" fmla="*/ 54 h 98"/>
                <a:gd name="T12" fmla="*/ 93 w 191"/>
                <a:gd name="T13" fmla="*/ 49 h 98"/>
                <a:gd name="T14" fmla="*/ 104 w 191"/>
                <a:gd name="T15" fmla="*/ 43 h 98"/>
                <a:gd name="T16" fmla="*/ 114 w 191"/>
                <a:gd name="T17" fmla="*/ 38 h 98"/>
                <a:gd name="T18" fmla="*/ 125 w 191"/>
                <a:gd name="T19" fmla="*/ 32 h 98"/>
                <a:gd name="T20" fmla="*/ 136 w 191"/>
                <a:gd name="T21" fmla="*/ 21 h 98"/>
                <a:gd name="T22" fmla="*/ 147 w 191"/>
                <a:gd name="T23" fmla="*/ 21 h 98"/>
                <a:gd name="T24" fmla="*/ 158 w 191"/>
                <a:gd name="T25" fmla="*/ 11 h 98"/>
                <a:gd name="T26" fmla="*/ 169 w 191"/>
                <a:gd name="T27" fmla="*/ 5 h 98"/>
                <a:gd name="T28" fmla="*/ 180 w 191"/>
                <a:gd name="T29" fmla="*/ 0 h 98"/>
                <a:gd name="T30" fmla="*/ 169 w 191"/>
                <a:gd name="T31" fmla="*/ 11 h 98"/>
                <a:gd name="T32" fmla="*/ 180 w 191"/>
                <a:gd name="T33" fmla="*/ 11 h 98"/>
                <a:gd name="T34" fmla="*/ 191 w 191"/>
                <a:gd name="T35" fmla="*/ 11 h 98"/>
                <a:gd name="T36" fmla="*/ 180 w 191"/>
                <a:gd name="T37" fmla="*/ 21 h 98"/>
                <a:gd name="T38" fmla="*/ 158 w 191"/>
                <a:gd name="T39" fmla="*/ 32 h 98"/>
                <a:gd name="T40" fmla="*/ 147 w 191"/>
                <a:gd name="T41" fmla="*/ 38 h 98"/>
                <a:gd name="T42" fmla="*/ 136 w 191"/>
                <a:gd name="T43" fmla="*/ 43 h 98"/>
                <a:gd name="T44" fmla="*/ 131 w 191"/>
                <a:gd name="T45" fmla="*/ 54 h 98"/>
                <a:gd name="T46" fmla="*/ 120 w 191"/>
                <a:gd name="T47" fmla="*/ 54 h 98"/>
                <a:gd name="T48" fmla="*/ 98 w 191"/>
                <a:gd name="T49" fmla="*/ 60 h 98"/>
                <a:gd name="T50" fmla="*/ 93 w 191"/>
                <a:gd name="T51" fmla="*/ 65 h 98"/>
                <a:gd name="T52" fmla="*/ 82 w 191"/>
                <a:gd name="T53" fmla="*/ 71 h 98"/>
                <a:gd name="T54" fmla="*/ 71 w 191"/>
                <a:gd name="T55" fmla="*/ 81 h 98"/>
                <a:gd name="T56" fmla="*/ 60 w 191"/>
                <a:gd name="T57" fmla="*/ 87 h 98"/>
                <a:gd name="T58" fmla="*/ 49 w 191"/>
                <a:gd name="T59" fmla="*/ 92 h 98"/>
                <a:gd name="T60" fmla="*/ 38 w 191"/>
                <a:gd name="T61" fmla="*/ 98 h 98"/>
                <a:gd name="T62" fmla="*/ 27 w 191"/>
                <a:gd name="T63" fmla="*/ 98 h 98"/>
                <a:gd name="T64" fmla="*/ 16 w 191"/>
                <a:gd name="T65" fmla="*/ 98 h 98"/>
                <a:gd name="T66" fmla="*/ 16 w 191"/>
                <a:gd name="T67" fmla="*/ 92 h 98"/>
                <a:gd name="T68" fmla="*/ 5 w 191"/>
                <a:gd name="T69" fmla="*/ 92 h 98"/>
                <a:gd name="T70" fmla="*/ 5 w 191"/>
                <a:gd name="T71" fmla="*/ 8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1" h="98">
                  <a:moveTo>
                    <a:pt x="5" y="87"/>
                  </a:moveTo>
                  <a:lnTo>
                    <a:pt x="5" y="81"/>
                  </a:lnTo>
                  <a:lnTo>
                    <a:pt x="11" y="81"/>
                  </a:lnTo>
                  <a:lnTo>
                    <a:pt x="16" y="81"/>
                  </a:lnTo>
                  <a:lnTo>
                    <a:pt x="22" y="76"/>
                  </a:lnTo>
                  <a:lnTo>
                    <a:pt x="33" y="71"/>
                  </a:lnTo>
                  <a:lnTo>
                    <a:pt x="38" y="71"/>
                  </a:lnTo>
                  <a:lnTo>
                    <a:pt x="38" y="65"/>
                  </a:lnTo>
                  <a:lnTo>
                    <a:pt x="44" y="65"/>
                  </a:lnTo>
                  <a:lnTo>
                    <a:pt x="54" y="60"/>
                  </a:lnTo>
                  <a:lnTo>
                    <a:pt x="60" y="54"/>
                  </a:lnTo>
                  <a:lnTo>
                    <a:pt x="65" y="54"/>
                  </a:lnTo>
                  <a:lnTo>
                    <a:pt x="82" y="49"/>
                  </a:lnTo>
                  <a:lnTo>
                    <a:pt x="93" y="49"/>
                  </a:lnTo>
                  <a:lnTo>
                    <a:pt x="98" y="43"/>
                  </a:lnTo>
                  <a:lnTo>
                    <a:pt x="104" y="43"/>
                  </a:lnTo>
                  <a:lnTo>
                    <a:pt x="109" y="38"/>
                  </a:lnTo>
                  <a:lnTo>
                    <a:pt x="114" y="38"/>
                  </a:lnTo>
                  <a:lnTo>
                    <a:pt x="120" y="32"/>
                  </a:lnTo>
                  <a:lnTo>
                    <a:pt x="125" y="32"/>
                  </a:lnTo>
                  <a:lnTo>
                    <a:pt x="131" y="27"/>
                  </a:lnTo>
                  <a:lnTo>
                    <a:pt x="136" y="21"/>
                  </a:lnTo>
                  <a:lnTo>
                    <a:pt x="142" y="21"/>
                  </a:lnTo>
                  <a:lnTo>
                    <a:pt x="147" y="21"/>
                  </a:lnTo>
                  <a:lnTo>
                    <a:pt x="153" y="16"/>
                  </a:lnTo>
                  <a:lnTo>
                    <a:pt x="158" y="11"/>
                  </a:lnTo>
                  <a:lnTo>
                    <a:pt x="164" y="5"/>
                  </a:lnTo>
                  <a:lnTo>
                    <a:pt x="169" y="5"/>
                  </a:lnTo>
                  <a:lnTo>
                    <a:pt x="174" y="0"/>
                  </a:lnTo>
                  <a:lnTo>
                    <a:pt x="180" y="0"/>
                  </a:lnTo>
                  <a:lnTo>
                    <a:pt x="174" y="5"/>
                  </a:lnTo>
                  <a:lnTo>
                    <a:pt x="169" y="11"/>
                  </a:lnTo>
                  <a:lnTo>
                    <a:pt x="174" y="11"/>
                  </a:lnTo>
                  <a:lnTo>
                    <a:pt x="180" y="11"/>
                  </a:lnTo>
                  <a:lnTo>
                    <a:pt x="191" y="5"/>
                  </a:lnTo>
                  <a:lnTo>
                    <a:pt x="191" y="11"/>
                  </a:lnTo>
                  <a:lnTo>
                    <a:pt x="180" y="16"/>
                  </a:lnTo>
                  <a:lnTo>
                    <a:pt x="180" y="21"/>
                  </a:lnTo>
                  <a:lnTo>
                    <a:pt x="169" y="27"/>
                  </a:lnTo>
                  <a:lnTo>
                    <a:pt x="158" y="32"/>
                  </a:lnTo>
                  <a:lnTo>
                    <a:pt x="153" y="32"/>
                  </a:lnTo>
                  <a:lnTo>
                    <a:pt x="147" y="38"/>
                  </a:lnTo>
                  <a:lnTo>
                    <a:pt x="142" y="43"/>
                  </a:lnTo>
                  <a:lnTo>
                    <a:pt x="136" y="43"/>
                  </a:lnTo>
                  <a:lnTo>
                    <a:pt x="131" y="49"/>
                  </a:lnTo>
                  <a:lnTo>
                    <a:pt x="131" y="54"/>
                  </a:lnTo>
                  <a:lnTo>
                    <a:pt x="125" y="54"/>
                  </a:lnTo>
                  <a:lnTo>
                    <a:pt x="120" y="54"/>
                  </a:lnTo>
                  <a:lnTo>
                    <a:pt x="109" y="54"/>
                  </a:lnTo>
                  <a:lnTo>
                    <a:pt x="98" y="60"/>
                  </a:lnTo>
                  <a:lnTo>
                    <a:pt x="93" y="60"/>
                  </a:lnTo>
                  <a:lnTo>
                    <a:pt x="93" y="65"/>
                  </a:lnTo>
                  <a:lnTo>
                    <a:pt x="87" y="71"/>
                  </a:lnTo>
                  <a:lnTo>
                    <a:pt x="82" y="71"/>
                  </a:lnTo>
                  <a:lnTo>
                    <a:pt x="76" y="76"/>
                  </a:lnTo>
                  <a:lnTo>
                    <a:pt x="71" y="81"/>
                  </a:lnTo>
                  <a:lnTo>
                    <a:pt x="60" y="81"/>
                  </a:lnTo>
                  <a:lnTo>
                    <a:pt x="60" y="87"/>
                  </a:lnTo>
                  <a:lnTo>
                    <a:pt x="54" y="87"/>
                  </a:lnTo>
                  <a:lnTo>
                    <a:pt x="49" y="92"/>
                  </a:lnTo>
                  <a:lnTo>
                    <a:pt x="44" y="92"/>
                  </a:lnTo>
                  <a:lnTo>
                    <a:pt x="38" y="98"/>
                  </a:lnTo>
                  <a:lnTo>
                    <a:pt x="33" y="98"/>
                  </a:lnTo>
                  <a:lnTo>
                    <a:pt x="27" y="98"/>
                  </a:lnTo>
                  <a:lnTo>
                    <a:pt x="22" y="98"/>
                  </a:lnTo>
                  <a:lnTo>
                    <a:pt x="16" y="98"/>
                  </a:lnTo>
                  <a:lnTo>
                    <a:pt x="22" y="92"/>
                  </a:lnTo>
                  <a:lnTo>
                    <a:pt x="16" y="92"/>
                  </a:lnTo>
                  <a:lnTo>
                    <a:pt x="11" y="92"/>
                  </a:lnTo>
                  <a:lnTo>
                    <a:pt x="5" y="92"/>
                  </a:lnTo>
                  <a:lnTo>
                    <a:pt x="0" y="92"/>
                  </a:lnTo>
                  <a:lnTo>
                    <a:pt x="5" y="87"/>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84" name="Freeform 800">
              <a:extLst>
                <a:ext uri="{FF2B5EF4-FFF2-40B4-BE49-F238E27FC236}">
                  <a16:creationId xmlns:a16="http://schemas.microsoft.com/office/drawing/2014/main" id="{17B868BB-5F40-4F67-BEA8-939BE082FB87}"/>
                </a:ext>
              </a:extLst>
            </p:cNvPr>
            <p:cNvSpPr>
              <a:spLocks/>
            </p:cNvSpPr>
            <p:nvPr/>
          </p:nvSpPr>
          <p:spPr bwMode="auto">
            <a:xfrm>
              <a:off x="8558357" y="5153516"/>
              <a:ext cx="173038" cy="182563"/>
            </a:xfrm>
            <a:custGeom>
              <a:avLst/>
              <a:gdLst>
                <a:gd name="T0" fmla="*/ 0 w 109"/>
                <a:gd name="T1" fmla="*/ 110 h 115"/>
                <a:gd name="T2" fmla="*/ 11 w 109"/>
                <a:gd name="T3" fmla="*/ 104 h 115"/>
                <a:gd name="T4" fmla="*/ 22 w 109"/>
                <a:gd name="T5" fmla="*/ 99 h 115"/>
                <a:gd name="T6" fmla="*/ 27 w 109"/>
                <a:gd name="T7" fmla="*/ 88 h 115"/>
                <a:gd name="T8" fmla="*/ 16 w 109"/>
                <a:gd name="T9" fmla="*/ 82 h 115"/>
                <a:gd name="T10" fmla="*/ 22 w 109"/>
                <a:gd name="T11" fmla="*/ 77 h 115"/>
                <a:gd name="T12" fmla="*/ 38 w 109"/>
                <a:gd name="T13" fmla="*/ 71 h 115"/>
                <a:gd name="T14" fmla="*/ 49 w 109"/>
                <a:gd name="T15" fmla="*/ 66 h 115"/>
                <a:gd name="T16" fmla="*/ 54 w 109"/>
                <a:gd name="T17" fmla="*/ 55 h 115"/>
                <a:gd name="T18" fmla="*/ 65 w 109"/>
                <a:gd name="T19" fmla="*/ 44 h 115"/>
                <a:gd name="T20" fmla="*/ 65 w 109"/>
                <a:gd name="T21" fmla="*/ 33 h 115"/>
                <a:gd name="T22" fmla="*/ 71 w 109"/>
                <a:gd name="T23" fmla="*/ 33 h 115"/>
                <a:gd name="T24" fmla="*/ 71 w 109"/>
                <a:gd name="T25" fmla="*/ 22 h 115"/>
                <a:gd name="T26" fmla="*/ 71 w 109"/>
                <a:gd name="T27" fmla="*/ 11 h 115"/>
                <a:gd name="T28" fmla="*/ 76 w 109"/>
                <a:gd name="T29" fmla="*/ 6 h 115"/>
                <a:gd name="T30" fmla="*/ 76 w 109"/>
                <a:gd name="T31" fmla="*/ 6 h 115"/>
                <a:gd name="T32" fmla="*/ 82 w 109"/>
                <a:gd name="T33" fmla="*/ 11 h 115"/>
                <a:gd name="T34" fmla="*/ 82 w 109"/>
                <a:gd name="T35" fmla="*/ 11 h 115"/>
                <a:gd name="T36" fmla="*/ 87 w 109"/>
                <a:gd name="T37" fmla="*/ 17 h 115"/>
                <a:gd name="T38" fmla="*/ 82 w 109"/>
                <a:gd name="T39" fmla="*/ 28 h 115"/>
                <a:gd name="T40" fmla="*/ 76 w 109"/>
                <a:gd name="T41" fmla="*/ 33 h 115"/>
                <a:gd name="T42" fmla="*/ 71 w 109"/>
                <a:gd name="T43" fmla="*/ 39 h 115"/>
                <a:gd name="T44" fmla="*/ 76 w 109"/>
                <a:gd name="T45" fmla="*/ 44 h 115"/>
                <a:gd name="T46" fmla="*/ 76 w 109"/>
                <a:gd name="T47" fmla="*/ 50 h 115"/>
                <a:gd name="T48" fmla="*/ 82 w 109"/>
                <a:gd name="T49" fmla="*/ 39 h 115"/>
                <a:gd name="T50" fmla="*/ 82 w 109"/>
                <a:gd name="T51" fmla="*/ 39 h 115"/>
                <a:gd name="T52" fmla="*/ 82 w 109"/>
                <a:gd name="T53" fmla="*/ 39 h 115"/>
                <a:gd name="T54" fmla="*/ 82 w 109"/>
                <a:gd name="T55" fmla="*/ 50 h 115"/>
                <a:gd name="T56" fmla="*/ 76 w 109"/>
                <a:gd name="T57" fmla="*/ 55 h 115"/>
                <a:gd name="T58" fmla="*/ 87 w 109"/>
                <a:gd name="T59" fmla="*/ 60 h 115"/>
                <a:gd name="T60" fmla="*/ 98 w 109"/>
                <a:gd name="T61" fmla="*/ 55 h 115"/>
                <a:gd name="T62" fmla="*/ 109 w 109"/>
                <a:gd name="T63" fmla="*/ 55 h 115"/>
                <a:gd name="T64" fmla="*/ 98 w 109"/>
                <a:gd name="T65" fmla="*/ 66 h 115"/>
                <a:gd name="T66" fmla="*/ 87 w 109"/>
                <a:gd name="T67" fmla="*/ 71 h 115"/>
                <a:gd name="T68" fmla="*/ 76 w 109"/>
                <a:gd name="T69" fmla="*/ 82 h 115"/>
                <a:gd name="T70" fmla="*/ 76 w 109"/>
                <a:gd name="T71" fmla="*/ 77 h 115"/>
                <a:gd name="T72" fmla="*/ 60 w 109"/>
                <a:gd name="T73" fmla="*/ 82 h 115"/>
                <a:gd name="T74" fmla="*/ 54 w 109"/>
                <a:gd name="T75" fmla="*/ 88 h 115"/>
                <a:gd name="T76" fmla="*/ 43 w 109"/>
                <a:gd name="T77" fmla="*/ 99 h 115"/>
                <a:gd name="T78" fmla="*/ 32 w 109"/>
                <a:gd name="T79" fmla="*/ 104 h 115"/>
                <a:gd name="T80" fmla="*/ 5 w 109"/>
                <a:gd name="T81" fmla="*/ 115 h 115"/>
                <a:gd name="T82" fmla="*/ 5 w 109"/>
                <a:gd name="T83" fmla="*/ 11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9" h="115">
                  <a:moveTo>
                    <a:pt x="0" y="115"/>
                  </a:moveTo>
                  <a:lnTo>
                    <a:pt x="0" y="110"/>
                  </a:lnTo>
                  <a:lnTo>
                    <a:pt x="11" y="110"/>
                  </a:lnTo>
                  <a:lnTo>
                    <a:pt x="11" y="104"/>
                  </a:lnTo>
                  <a:lnTo>
                    <a:pt x="16" y="104"/>
                  </a:lnTo>
                  <a:lnTo>
                    <a:pt x="22" y="99"/>
                  </a:lnTo>
                  <a:lnTo>
                    <a:pt x="27" y="93"/>
                  </a:lnTo>
                  <a:lnTo>
                    <a:pt x="27" y="88"/>
                  </a:lnTo>
                  <a:lnTo>
                    <a:pt x="22" y="88"/>
                  </a:lnTo>
                  <a:lnTo>
                    <a:pt x="16" y="82"/>
                  </a:lnTo>
                  <a:lnTo>
                    <a:pt x="22" y="82"/>
                  </a:lnTo>
                  <a:lnTo>
                    <a:pt x="22" y="77"/>
                  </a:lnTo>
                  <a:lnTo>
                    <a:pt x="32" y="77"/>
                  </a:lnTo>
                  <a:lnTo>
                    <a:pt x="38" y="71"/>
                  </a:lnTo>
                  <a:lnTo>
                    <a:pt x="43" y="66"/>
                  </a:lnTo>
                  <a:lnTo>
                    <a:pt x="49" y="66"/>
                  </a:lnTo>
                  <a:lnTo>
                    <a:pt x="49" y="60"/>
                  </a:lnTo>
                  <a:lnTo>
                    <a:pt x="54" y="55"/>
                  </a:lnTo>
                  <a:lnTo>
                    <a:pt x="60" y="50"/>
                  </a:lnTo>
                  <a:lnTo>
                    <a:pt x="65" y="44"/>
                  </a:lnTo>
                  <a:lnTo>
                    <a:pt x="65" y="39"/>
                  </a:lnTo>
                  <a:lnTo>
                    <a:pt x="65" y="33"/>
                  </a:lnTo>
                  <a:lnTo>
                    <a:pt x="65" y="39"/>
                  </a:lnTo>
                  <a:lnTo>
                    <a:pt x="71" y="33"/>
                  </a:lnTo>
                  <a:lnTo>
                    <a:pt x="65" y="33"/>
                  </a:lnTo>
                  <a:lnTo>
                    <a:pt x="71" y="22"/>
                  </a:lnTo>
                  <a:lnTo>
                    <a:pt x="71" y="17"/>
                  </a:lnTo>
                  <a:lnTo>
                    <a:pt x="71" y="11"/>
                  </a:lnTo>
                  <a:lnTo>
                    <a:pt x="71" y="6"/>
                  </a:lnTo>
                  <a:lnTo>
                    <a:pt x="76" y="6"/>
                  </a:lnTo>
                  <a:lnTo>
                    <a:pt x="82" y="0"/>
                  </a:lnTo>
                  <a:lnTo>
                    <a:pt x="76" y="6"/>
                  </a:lnTo>
                  <a:lnTo>
                    <a:pt x="76" y="11"/>
                  </a:lnTo>
                  <a:lnTo>
                    <a:pt x="82" y="11"/>
                  </a:lnTo>
                  <a:lnTo>
                    <a:pt x="76" y="11"/>
                  </a:lnTo>
                  <a:lnTo>
                    <a:pt x="82" y="11"/>
                  </a:lnTo>
                  <a:lnTo>
                    <a:pt x="82" y="17"/>
                  </a:lnTo>
                  <a:lnTo>
                    <a:pt x="87" y="17"/>
                  </a:lnTo>
                  <a:lnTo>
                    <a:pt x="82" y="22"/>
                  </a:lnTo>
                  <a:lnTo>
                    <a:pt x="82" y="28"/>
                  </a:lnTo>
                  <a:lnTo>
                    <a:pt x="76" y="28"/>
                  </a:lnTo>
                  <a:lnTo>
                    <a:pt x="76" y="33"/>
                  </a:lnTo>
                  <a:lnTo>
                    <a:pt x="76" y="39"/>
                  </a:lnTo>
                  <a:lnTo>
                    <a:pt x="71" y="39"/>
                  </a:lnTo>
                  <a:lnTo>
                    <a:pt x="71" y="44"/>
                  </a:lnTo>
                  <a:lnTo>
                    <a:pt x="76" y="44"/>
                  </a:lnTo>
                  <a:lnTo>
                    <a:pt x="71" y="50"/>
                  </a:lnTo>
                  <a:lnTo>
                    <a:pt x="76" y="50"/>
                  </a:lnTo>
                  <a:lnTo>
                    <a:pt x="76" y="44"/>
                  </a:lnTo>
                  <a:lnTo>
                    <a:pt x="82" y="39"/>
                  </a:lnTo>
                  <a:lnTo>
                    <a:pt x="82" y="33"/>
                  </a:lnTo>
                  <a:lnTo>
                    <a:pt x="82" y="39"/>
                  </a:lnTo>
                  <a:lnTo>
                    <a:pt x="87" y="39"/>
                  </a:lnTo>
                  <a:lnTo>
                    <a:pt x="82" y="39"/>
                  </a:lnTo>
                  <a:lnTo>
                    <a:pt x="82" y="44"/>
                  </a:lnTo>
                  <a:lnTo>
                    <a:pt x="82" y="50"/>
                  </a:lnTo>
                  <a:lnTo>
                    <a:pt x="76" y="50"/>
                  </a:lnTo>
                  <a:lnTo>
                    <a:pt x="76" y="55"/>
                  </a:lnTo>
                  <a:lnTo>
                    <a:pt x="82" y="55"/>
                  </a:lnTo>
                  <a:lnTo>
                    <a:pt x="87" y="60"/>
                  </a:lnTo>
                  <a:lnTo>
                    <a:pt x="98" y="60"/>
                  </a:lnTo>
                  <a:lnTo>
                    <a:pt x="98" y="55"/>
                  </a:lnTo>
                  <a:lnTo>
                    <a:pt x="103" y="55"/>
                  </a:lnTo>
                  <a:lnTo>
                    <a:pt x="109" y="55"/>
                  </a:lnTo>
                  <a:lnTo>
                    <a:pt x="103" y="60"/>
                  </a:lnTo>
                  <a:lnTo>
                    <a:pt x="98" y="66"/>
                  </a:lnTo>
                  <a:lnTo>
                    <a:pt x="92" y="66"/>
                  </a:lnTo>
                  <a:lnTo>
                    <a:pt x="87" y="71"/>
                  </a:lnTo>
                  <a:lnTo>
                    <a:pt x="82" y="77"/>
                  </a:lnTo>
                  <a:lnTo>
                    <a:pt x="76" y="82"/>
                  </a:lnTo>
                  <a:lnTo>
                    <a:pt x="82" y="77"/>
                  </a:lnTo>
                  <a:lnTo>
                    <a:pt x="76" y="77"/>
                  </a:lnTo>
                  <a:lnTo>
                    <a:pt x="65" y="77"/>
                  </a:lnTo>
                  <a:lnTo>
                    <a:pt x="60" y="82"/>
                  </a:lnTo>
                  <a:lnTo>
                    <a:pt x="60" y="88"/>
                  </a:lnTo>
                  <a:lnTo>
                    <a:pt x="54" y="88"/>
                  </a:lnTo>
                  <a:lnTo>
                    <a:pt x="49" y="93"/>
                  </a:lnTo>
                  <a:lnTo>
                    <a:pt x="43" y="99"/>
                  </a:lnTo>
                  <a:lnTo>
                    <a:pt x="38" y="99"/>
                  </a:lnTo>
                  <a:lnTo>
                    <a:pt x="32" y="104"/>
                  </a:lnTo>
                  <a:lnTo>
                    <a:pt x="16" y="110"/>
                  </a:lnTo>
                  <a:lnTo>
                    <a:pt x="5" y="115"/>
                  </a:lnTo>
                  <a:lnTo>
                    <a:pt x="0" y="115"/>
                  </a:lnTo>
                  <a:lnTo>
                    <a:pt x="5" y="110"/>
                  </a:lnTo>
                  <a:lnTo>
                    <a:pt x="0" y="115"/>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173" name="Gruppieren 863">
            <a:extLst>
              <a:ext uri="{FF2B5EF4-FFF2-40B4-BE49-F238E27FC236}">
                <a16:creationId xmlns:a16="http://schemas.microsoft.com/office/drawing/2014/main" id="{AD85F696-7857-481F-B004-766C342C53BD}"/>
              </a:ext>
            </a:extLst>
          </p:cNvPr>
          <p:cNvGrpSpPr/>
          <p:nvPr/>
        </p:nvGrpSpPr>
        <p:grpSpPr>
          <a:xfrm>
            <a:off x="9276980" y="4839795"/>
            <a:ext cx="1425203" cy="1161441"/>
            <a:chOff x="7355031" y="4556616"/>
            <a:chExt cx="1020763" cy="831850"/>
          </a:xfrm>
          <a:solidFill>
            <a:schemeClr val="bg2"/>
          </a:solidFill>
        </p:grpSpPr>
        <p:sp>
          <p:nvSpPr>
            <p:cNvPr id="181" name="Freeform 388">
              <a:extLst>
                <a:ext uri="{FF2B5EF4-FFF2-40B4-BE49-F238E27FC236}">
                  <a16:creationId xmlns:a16="http://schemas.microsoft.com/office/drawing/2014/main" id="{6C5F058B-BABF-4111-B34D-C4DFAB559DAE}"/>
                </a:ext>
              </a:extLst>
            </p:cNvPr>
            <p:cNvSpPr>
              <a:spLocks/>
            </p:cNvSpPr>
            <p:nvPr/>
          </p:nvSpPr>
          <p:spPr bwMode="auto">
            <a:xfrm>
              <a:off x="7355031" y="4556616"/>
              <a:ext cx="1020763" cy="719138"/>
            </a:xfrm>
            <a:custGeom>
              <a:avLst/>
              <a:gdLst>
                <a:gd name="T0" fmla="*/ 38 w 643"/>
                <a:gd name="T1" fmla="*/ 256 h 453"/>
                <a:gd name="T2" fmla="*/ 49 w 643"/>
                <a:gd name="T3" fmla="*/ 251 h 453"/>
                <a:gd name="T4" fmla="*/ 54 w 643"/>
                <a:gd name="T5" fmla="*/ 213 h 453"/>
                <a:gd name="T6" fmla="*/ 82 w 643"/>
                <a:gd name="T7" fmla="*/ 186 h 453"/>
                <a:gd name="T8" fmla="*/ 125 w 643"/>
                <a:gd name="T9" fmla="*/ 158 h 453"/>
                <a:gd name="T10" fmla="*/ 158 w 643"/>
                <a:gd name="T11" fmla="*/ 153 h 453"/>
                <a:gd name="T12" fmla="*/ 207 w 643"/>
                <a:gd name="T13" fmla="*/ 136 h 453"/>
                <a:gd name="T14" fmla="*/ 234 w 643"/>
                <a:gd name="T15" fmla="*/ 104 h 453"/>
                <a:gd name="T16" fmla="*/ 256 w 643"/>
                <a:gd name="T17" fmla="*/ 98 h 453"/>
                <a:gd name="T18" fmla="*/ 267 w 643"/>
                <a:gd name="T19" fmla="*/ 87 h 453"/>
                <a:gd name="T20" fmla="*/ 289 w 643"/>
                <a:gd name="T21" fmla="*/ 66 h 453"/>
                <a:gd name="T22" fmla="*/ 305 w 643"/>
                <a:gd name="T23" fmla="*/ 60 h 453"/>
                <a:gd name="T24" fmla="*/ 327 w 643"/>
                <a:gd name="T25" fmla="*/ 66 h 453"/>
                <a:gd name="T26" fmla="*/ 343 w 643"/>
                <a:gd name="T27" fmla="*/ 71 h 453"/>
                <a:gd name="T28" fmla="*/ 365 w 643"/>
                <a:gd name="T29" fmla="*/ 49 h 453"/>
                <a:gd name="T30" fmla="*/ 392 w 643"/>
                <a:gd name="T31" fmla="*/ 27 h 453"/>
                <a:gd name="T32" fmla="*/ 414 w 643"/>
                <a:gd name="T33" fmla="*/ 16 h 453"/>
                <a:gd name="T34" fmla="*/ 442 w 643"/>
                <a:gd name="T35" fmla="*/ 22 h 453"/>
                <a:gd name="T36" fmla="*/ 463 w 643"/>
                <a:gd name="T37" fmla="*/ 27 h 453"/>
                <a:gd name="T38" fmla="*/ 474 w 643"/>
                <a:gd name="T39" fmla="*/ 38 h 453"/>
                <a:gd name="T40" fmla="*/ 447 w 643"/>
                <a:gd name="T41" fmla="*/ 60 h 453"/>
                <a:gd name="T42" fmla="*/ 463 w 643"/>
                <a:gd name="T43" fmla="*/ 87 h 453"/>
                <a:gd name="T44" fmla="*/ 502 w 643"/>
                <a:gd name="T45" fmla="*/ 115 h 453"/>
                <a:gd name="T46" fmla="*/ 534 w 643"/>
                <a:gd name="T47" fmla="*/ 76 h 453"/>
                <a:gd name="T48" fmla="*/ 556 w 643"/>
                <a:gd name="T49" fmla="*/ 33 h 453"/>
                <a:gd name="T50" fmla="*/ 572 w 643"/>
                <a:gd name="T51" fmla="*/ 6 h 453"/>
                <a:gd name="T52" fmla="*/ 578 w 643"/>
                <a:gd name="T53" fmla="*/ 38 h 453"/>
                <a:gd name="T54" fmla="*/ 594 w 643"/>
                <a:gd name="T55" fmla="*/ 71 h 453"/>
                <a:gd name="T56" fmla="*/ 600 w 643"/>
                <a:gd name="T57" fmla="*/ 98 h 453"/>
                <a:gd name="T58" fmla="*/ 589 w 643"/>
                <a:gd name="T59" fmla="*/ 136 h 453"/>
                <a:gd name="T60" fmla="*/ 616 w 643"/>
                <a:gd name="T61" fmla="*/ 153 h 453"/>
                <a:gd name="T62" fmla="*/ 616 w 643"/>
                <a:gd name="T63" fmla="*/ 180 h 453"/>
                <a:gd name="T64" fmla="*/ 632 w 643"/>
                <a:gd name="T65" fmla="*/ 196 h 453"/>
                <a:gd name="T66" fmla="*/ 638 w 643"/>
                <a:gd name="T67" fmla="*/ 235 h 453"/>
                <a:gd name="T68" fmla="*/ 627 w 643"/>
                <a:gd name="T69" fmla="*/ 273 h 453"/>
                <a:gd name="T70" fmla="*/ 611 w 643"/>
                <a:gd name="T71" fmla="*/ 300 h 453"/>
                <a:gd name="T72" fmla="*/ 572 w 643"/>
                <a:gd name="T73" fmla="*/ 338 h 453"/>
                <a:gd name="T74" fmla="*/ 529 w 643"/>
                <a:gd name="T75" fmla="*/ 366 h 453"/>
                <a:gd name="T76" fmla="*/ 485 w 643"/>
                <a:gd name="T77" fmla="*/ 404 h 453"/>
                <a:gd name="T78" fmla="*/ 452 w 643"/>
                <a:gd name="T79" fmla="*/ 431 h 453"/>
                <a:gd name="T80" fmla="*/ 398 w 643"/>
                <a:gd name="T81" fmla="*/ 453 h 453"/>
                <a:gd name="T82" fmla="*/ 387 w 643"/>
                <a:gd name="T83" fmla="*/ 436 h 453"/>
                <a:gd name="T84" fmla="*/ 354 w 643"/>
                <a:gd name="T85" fmla="*/ 447 h 453"/>
                <a:gd name="T86" fmla="*/ 327 w 643"/>
                <a:gd name="T87" fmla="*/ 431 h 453"/>
                <a:gd name="T88" fmla="*/ 327 w 643"/>
                <a:gd name="T89" fmla="*/ 398 h 453"/>
                <a:gd name="T90" fmla="*/ 316 w 643"/>
                <a:gd name="T91" fmla="*/ 387 h 453"/>
                <a:gd name="T92" fmla="*/ 327 w 643"/>
                <a:gd name="T93" fmla="*/ 371 h 453"/>
                <a:gd name="T94" fmla="*/ 332 w 643"/>
                <a:gd name="T95" fmla="*/ 366 h 453"/>
                <a:gd name="T96" fmla="*/ 294 w 643"/>
                <a:gd name="T97" fmla="*/ 382 h 453"/>
                <a:gd name="T98" fmla="*/ 294 w 643"/>
                <a:gd name="T99" fmla="*/ 360 h 453"/>
                <a:gd name="T100" fmla="*/ 273 w 643"/>
                <a:gd name="T101" fmla="*/ 344 h 453"/>
                <a:gd name="T102" fmla="*/ 191 w 643"/>
                <a:gd name="T103" fmla="*/ 344 h 453"/>
                <a:gd name="T104" fmla="*/ 136 w 643"/>
                <a:gd name="T105" fmla="*/ 360 h 453"/>
                <a:gd name="T106" fmla="*/ 93 w 643"/>
                <a:gd name="T107" fmla="*/ 371 h 453"/>
                <a:gd name="T108" fmla="*/ 38 w 643"/>
                <a:gd name="T109" fmla="*/ 387 h 453"/>
                <a:gd name="T110" fmla="*/ 5 w 643"/>
                <a:gd name="T111" fmla="*/ 387 h 453"/>
                <a:gd name="T112" fmla="*/ 27 w 643"/>
                <a:gd name="T113" fmla="*/ 344 h 453"/>
                <a:gd name="T114" fmla="*/ 38 w 643"/>
                <a:gd name="T115" fmla="*/ 289 h 453"/>
                <a:gd name="T116" fmla="*/ 33 w 643"/>
                <a:gd name="T117" fmla="*/ 246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3" h="453">
                  <a:moveTo>
                    <a:pt x="33" y="240"/>
                  </a:moveTo>
                  <a:lnTo>
                    <a:pt x="38" y="240"/>
                  </a:lnTo>
                  <a:lnTo>
                    <a:pt x="38" y="246"/>
                  </a:lnTo>
                  <a:lnTo>
                    <a:pt x="38" y="251"/>
                  </a:lnTo>
                  <a:lnTo>
                    <a:pt x="38" y="246"/>
                  </a:lnTo>
                  <a:lnTo>
                    <a:pt x="38" y="251"/>
                  </a:lnTo>
                  <a:lnTo>
                    <a:pt x="38" y="246"/>
                  </a:lnTo>
                  <a:lnTo>
                    <a:pt x="38" y="251"/>
                  </a:lnTo>
                  <a:lnTo>
                    <a:pt x="38" y="256"/>
                  </a:lnTo>
                  <a:lnTo>
                    <a:pt x="44" y="256"/>
                  </a:lnTo>
                  <a:lnTo>
                    <a:pt x="44" y="251"/>
                  </a:lnTo>
                  <a:lnTo>
                    <a:pt x="44" y="246"/>
                  </a:lnTo>
                  <a:lnTo>
                    <a:pt x="44" y="240"/>
                  </a:lnTo>
                  <a:lnTo>
                    <a:pt x="44" y="246"/>
                  </a:lnTo>
                  <a:lnTo>
                    <a:pt x="44" y="251"/>
                  </a:lnTo>
                  <a:lnTo>
                    <a:pt x="49" y="246"/>
                  </a:lnTo>
                  <a:lnTo>
                    <a:pt x="44" y="251"/>
                  </a:lnTo>
                  <a:lnTo>
                    <a:pt x="49" y="251"/>
                  </a:lnTo>
                  <a:lnTo>
                    <a:pt x="49" y="246"/>
                  </a:lnTo>
                  <a:lnTo>
                    <a:pt x="54" y="246"/>
                  </a:lnTo>
                  <a:lnTo>
                    <a:pt x="54" y="240"/>
                  </a:lnTo>
                  <a:lnTo>
                    <a:pt x="49" y="235"/>
                  </a:lnTo>
                  <a:lnTo>
                    <a:pt x="49" y="229"/>
                  </a:lnTo>
                  <a:lnTo>
                    <a:pt x="49" y="224"/>
                  </a:lnTo>
                  <a:lnTo>
                    <a:pt x="49" y="218"/>
                  </a:lnTo>
                  <a:lnTo>
                    <a:pt x="54" y="218"/>
                  </a:lnTo>
                  <a:lnTo>
                    <a:pt x="54" y="213"/>
                  </a:lnTo>
                  <a:lnTo>
                    <a:pt x="60" y="207"/>
                  </a:lnTo>
                  <a:lnTo>
                    <a:pt x="65" y="202"/>
                  </a:lnTo>
                  <a:lnTo>
                    <a:pt x="65" y="196"/>
                  </a:lnTo>
                  <a:lnTo>
                    <a:pt x="65" y="191"/>
                  </a:lnTo>
                  <a:lnTo>
                    <a:pt x="76" y="180"/>
                  </a:lnTo>
                  <a:lnTo>
                    <a:pt x="76" y="186"/>
                  </a:lnTo>
                  <a:lnTo>
                    <a:pt x="71" y="191"/>
                  </a:lnTo>
                  <a:lnTo>
                    <a:pt x="76" y="191"/>
                  </a:lnTo>
                  <a:lnTo>
                    <a:pt x="82" y="186"/>
                  </a:lnTo>
                  <a:lnTo>
                    <a:pt x="82" y="180"/>
                  </a:lnTo>
                  <a:lnTo>
                    <a:pt x="87" y="180"/>
                  </a:lnTo>
                  <a:lnTo>
                    <a:pt x="93" y="175"/>
                  </a:lnTo>
                  <a:lnTo>
                    <a:pt x="98" y="175"/>
                  </a:lnTo>
                  <a:lnTo>
                    <a:pt x="103" y="169"/>
                  </a:lnTo>
                  <a:lnTo>
                    <a:pt x="109" y="169"/>
                  </a:lnTo>
                  <a:lnTo>
                    <a:pt x="114" y="164"/>
                  </a:lnTo>
                  <a:lnTo>
                    <a:pt x="120" y="164"/>
                  </a:lnTo>
                  <a:lnTo>
                    <a:pt x="125" y="158"/>
                  </a:lnTo>
                  <a:lnTo>
                    <a:pt x="125" y="164"/>
                  </a:lnTo>
                  <a:lnTo>
                    <a:pt x="131" y="158"/>
                  </a:lnTo>
                  <a:lnTo>
                    <a:pt x="131" y="164"/>
                  </a:lnTo>
                  <a:lnTo>
                    <a:pt x="136" y="164"/>
                  </a:lnTo>
                  <a:lnTo>
                    <a:pt x="142" y="158"/>
                  </a:lnTo>
                  <a:lnTo>
                    <a:pt x="147" y="158"/>
                  </a:lnTo>
                  <a:lnTo>
                    <a:pt x="153" y="158"/>
                  </a:lnTo>
                  <a:lnTo>
                    <a:pt x="153" y="153"/>
                  </a:lnTo>
                  <a:lnTo>
                    <a:pt x="158" y="153"/>
                  </a:lnTo>
                  <a:lnTo>
                    <a:pt x="163" y="153"/>
                  </a:lnTo>
                  <a:lnTo>
                    <a:pt x="163" y="147"/>
                  </a:lnTo>
                  <a:lnTo>
                    <a:pt x="169" y="153"/>
                  </a:lnTo>
                  <a:lnTo>
                    <a:pt x="174" y="147"/>
                  </a:lnTo>
                  <a:lnTo>
                    <a:pt x="180" y="147"/>
                  </a:lnTo>
                  <a:lnTo>
                    <a:pt x="185" y="147"/>
                  </a:lnTo>
                  <a:lnTo>
                    <a:pt x="196" y="142"/>
                  </a:lnTo>
                  <a:lnTo>
                    <a:pt x="202" y="142"/>
                  </a:lnTo>
                  <a:lnTo>
                    <a:pt x="207" y="136"/>
                  </a:lnTo>
                  <a:lnTo>
                    <a:pt x="213" y="131"/>
                  </a:lnTo>
                  <a:lnTo>
                    <a:pt x="213" y="126"/>
                  </a:lnTo>
                  <a:lnTo>
                    <a:pt x="218" y="126"/>
                  </a:lnTo>
                  <a:lnTo>
                    <a:pt x="223" y="120"/>
                  </a:lnTo>
                  <a:lnTo>
                    <a:pt x="223" y="115"/>
                  </a:lnTo>
                  <a:lnTo>
                    <a:pt x="223" y="109"/>
                  </a:lnTo>
                  <a:lnTo>
                    <a:pt x="229" y="109"/>
                  </a:lnTo>
                  <a:lnTo>
                    <a:pt x="229" y="104"/>
                  </a:lnTo>
                  <a:lnTo>
                    <a:pt x="234" y="104"/>
                  </a:lnTo>
                  <a:lnTo>
                    <a:pt x="234" y="98"/>
                  </a:lnTo>
                  <a:lnTo>
                    <a:pt x="240" y="98"/>
                  </a:lnTo>
                  <a:lnTo>
                    <a:pt x="245" y="93"/>
                  </a:lnTo>
                  <a:lnTo>
                    <a:pt x="240" y="98"/>
                  </a:lnTo>
                  <a:lnTo>
                    <a:pt x="245" y="98"/>
                  </a:lnTo>
                  <a:lnTo>
                    <a:pt x="245" y="104"/>
                  </a:lnTo>
                  <a:lnTo>
                    <a:pt x="245" y="109"/>
                  </a:lnTo>
                  <a:lnTo>
                    <a:pt x="251" y="104"/>
                  </a:lnTo>
                  <a:lnTo>
                    <a:pt x="256" y="98"/>
                  </a:lnTo>
                  <a:lnTo>
                    <a:pt x="251" y="104"/>
                  </a:lnTo>
                  <a:lnTo>
                    <a:pt x="251" y="98"/>
                  </a:lnTo>
                  <a:lnTo>
                    <a:pt x="256" y="93"/>
                  </a:lnTo>
                  <a:lnTo>
                    <a:pt x="251" y="87"/>
                  </a:lnTo>
                  <a:lnTo>
                    <a:pt x="256" y="87"/>
                  </a:lnTo>
                  <a:lnTo>
                    <a:pt x="256" y="93"/>
                  </a:lnTo>
                  <a:lnTo>
                    <a:pt x="262" y="93"/>
                  </a:lnTo>
                  <a:lnTo>
                    <a:pt x="267" y="93"/>
                  </a:lnTo>
                  <a:lnTo>
                    <a:pt x="267" y="87"/>
                  </a:lnTo>
                  <a:lnTo>
                    <a:pt x="267" y="82"/>
                  </a:lnTo>
                  <a:lnTo>
                    <a:pt x="273" y="76"/>
                  </a:lnTo>
                  <a:lnTo>
                    <a:pt x="278" y="76"/>
                  </a:lnTo>
                  <a:lnTo>
                    <a:pt x="278" y="71"/>
                  </a:lnTo>
                  <a:lnTo>
                    <a:pt x="283" y="71"/>
                  </a:lnTo>
                  <a:lnTo>
                    <a:pt x="289" y="71"/>
                  </a:lnTo>
                  <a:lnTo>
                    <a:pt x="283" y="71"/>
                  </a:lnTo>
                  <a:lnTo>
                    <a:pt x="283" y="66"/>
                  </a:lnTo>
                  <a:lnTo>
                    <a:pt x="289" y="66"/>
                  </a:lnTo>
                  <a:lnTo>
                    <a:pt x="294" y="66"/>
                  </a:lnTo>
                  <a:lnTo>
                    <a:pt x="294" y="60"/>
                  </a:lnTo>
                  <a:lnTo>
                    <a:pt x="294" y="66"/>
                  </a:lnTo>
                  <a:lnTo>
                    <a:pt x="300" y="66"/>
                  </a:lnTo>
                  <a:lnTo>
                    <a:pt x="300" y="60"/>
                  </a:lnTo>
                  <a:lnTo>
                    <a:pt x="305" y="60"/>
                  </a:lnTo>
                  <a:lnTo>
                    <a:pt x="300" y="55"/>
                  </a:lnTo>
                  <a:lnTo>
                    <a:pt x="305" y="55"/>
                  </a:lnTo>
                  <a:lnTo>
                    <a:pt x="305" y="60"/>
                  </a:lnTo>
                  <a:lnTo>
                    <a:pt x="305" y="55"/>
                  </a:lnTo>
                  <a:lnTo>
                    <a:pt x="311" y="55"/>
                  </a:lnTo>
                  <a:lnTo>
                    <a:pt x="311" y="60"/>
                  </a:lnTo>
                  <a:lnTo>
                    <a:pt x="316" y="55"/>
                  </a:lnTo>
                  <a:lnTo>
                    <a:pt x="316" y="49"/>
                  </a:lnTo>
                  <a:lnTo>
                    <a:pt x="316" y="55"/>
                  </a:lnTo>
                  <a:lnTo>
                    <a:pt x="322" y="55"/>
                  </a:lnTo>
                  <a:lnTo>
                    <a:pt x="327" y="60"/>
                  </a:lnTo>
                  <a:lnTo>
                    <a:pt x="327" y="66"/>
                  </a:lnTo>
                  <a:lnTo>
                    <a:pt x="332" y="66"/>
                  </a:lnTo>
                  <a:lnTo>
                    <a:pt x="332" y="71"/>
                  </a:lnTo>
                  <a:lnTo>
                    <a:pt x="327" y="71"/>
                  </a:lnTo>
                  <a:lnTo>
                    <a:pt x="327" y="76"/>
                  </a:lnTo>
                  <a:lnTo>
                    <a:pt x="332" y="76"/>
                  </a:lnTo>
                  <a:lnTo>
                    <a:pt x="332" y="71"/>
                  </a:lnTo>
                  <a:lnTo>
                    <a:pt x="332" y="66"/>
                  </a:lnTo>
                  <a:lnTo>
                    <a:pt x="338" y="66"/>
                  </a:lnTo>
                  <a:lnTo>
                    <a:pt x="343" y="71"/>
                  </a:lnTo>
                  <a:lnTo>
                    <a:pt x="349" y="71"/>
                  </a:lnTo>
                  <a:lnTo>
                    <a:pt x="354" y="71"/>
                  </a:lnTo>
                  <a:lnTo>
                    <a:pt x="354" y="66"/>
                  </a:lnTo>
                  <a:lnTo>
                    <a:pt x="349" y="60"/>
                  </a:lnTo>
                  <a:lnTo>
                    <a:pt x="354" y="55"/>
                  </a:lnTo>
                  <a:lnTo>
                    <a:pt x="360" y="55"/>
                  </a:lnTo>
                  <a:lnTo>
                    <a:pt x="360" y="49"/>
                  </a:lnTo>
                  <a:lnTo>
                    <a:pt x="365" y="44"/>
                  </a:lnTo>
                  <a:lnTo>
                    <a:pt x="365" y="49"/>
                  </a:lnTo>
                  <a:lnTo>
                    <a:pt x="371" y="44"/>
                  </a:lnTo>
                  <a:lnTo>
                    <a:pt x="371" y="38"/>
                  </a:lnTo>
                  <a:lnTo>
                    <a:pt x="376" y="33"/>
                  </a:lnTo>
                  <a:lnTo>
                    <a:pt x="382" y="27"/>
                  </a:lnTo>
                  <a:lnTo>
                    <a:pt x="382" y="33"/>
                  </a:lnTo>
                  <a:lnTo>
                    <a:pt x="382" y="27"/>
                  </a:lnTo>
                  <a:lnTo>
                    <a:pt x="387" y="27"/>
                  </a:lnTo>
                  <a:lnTo>
                    <a:pt x="392" y="22"/>
                  </a:lnTo>
                  <a:lnTo>
                    <a:pt x="392" y="27"/>
                  </a:lnTo>
                  <a:lnTo>
                    <a:pt x="398" y="27"/>
                  </a:lnTo>
                  <a:lnTo>
                    <a:pt x="403" y="27"/>
                  </a:lnTo>
                  <a:lnTo>
                    <a:pt x="409" y="27"/>
                  </a:lnTo>
                  <a:lnTo>
                    <a:pt x="414" y="22"/>
                  </a:lnTo>
                  <a:lnTo>
                    <a:pt x="414" y="16"/>
                  </a:lnTo>
                  <a:lnTo>
                    <a:pt x="409" y="16"/>
                  </a:lnTo>
                  <a:lnTo>
                    <a:pt x="403" y="11"/>
                  </a:lnTo>
                  <a:lnTo>
                    <a:pt x="409" y="11"/>
                  </a:lnTo>
                  <a:lnTo>
                    <a:pt x="414" y="16"/>
                  </a:lnTo>
                  <a:lnTo>
                    <a:pt x="420" y="11"/>
                  </a:lnTo>
                  <a:lnTo>
                    <a:pt x="420" y="16"/>
                  </a:lnTo>
                  <a:lnTo>
                    <a:pt x="425" y="16"/>
                  </a:lnTo>
                  <a:lnTo>
                    <a:pt x="425" y="22"/>
                  </a:lnTo>
                  <a:lnTo>
                    <a:pt x="431" y="22"/>
                  </a:lnTo>
                  <a:lnTo>
                    <a:pt x="436" y="16"/>
                  </a:lnTo>
                  <a:lnTo>
                    <a:pt x="431" y="22"/>
                  </a:lnTo>
                  <a:lnTo>
                    <a:pt x="436" y="22"/>
                  </a:lnTo>
                  <a:lnTo>
                    <a:pt x="442" y="22"/>
                  </a:lnTo>
                  <a:lnTo>
                    <a:pt x="447" y="22"/>
                  </a:lnTo>
                  <a:lnTo>
                    <a:pt x="447" y="27"/>
                  </a:lnTo>
                  <a:lnTo>
                    <a:pt x="452" y="27"/>
                  </a:lnTo>
                  <a:lnTo>
                    <a:pt x="458" y="27"/>
                  </a:lnTo>
                  <a:lnTo>
                    <a:pt x="463" y="22"/>
                  </a:lnTo>
                  <a:lnTo>
                    <a:pt x="458" y="27"/>
                  </a:lnTo>
                  <a:lnTo>
                    <a:pt x="463" y="27"/>
                  </a:lnTo>
                  <a:lnTo>
                    <a:pt x="469" y="22"/>
                  </a:lnTo>
                  <a:lnTo>
                    <a:pt x="463" y="27"/>
                  </a:lnTo>
                  <a:lnTo>
                    <a:pt x="463" y="33"/>
                  </a:lnTo>
                  <a:lnTo>
                    <a:pt x="469" y="27"/>
                  </a:lnTo>
                  <a:lnTo>
                    <a:pt x="474" y="22"/>
                  </a:lnTo>
                  <a:lnTo>
                    <a:pt x="474" y="27"/>
                  </a:lnTo>
                  <a:lnTo>
                    <a:pt x="480" y="27"/>
                  </a:lnTo>
                  <a:lnTo>
                    <a:pt x="474" y="33"/>
                  </a:lnTo>
                  <a:lnTo>
                    <a:pt x="474" y="38"/>
                  </a:lnTo>
                  <a:lnTo>
                    <a:pt x="469" y="33"/>
                  </a:lnTo>
                  <a:lnTo>
                    <a:pt x="474" y="38"/>
                  </a:lnTo>
                  <a:lnTo>
                    <a:pt x="469" y="44"/>
                  </a:lnTo>
                  <a:lnTo>
                    <a:pt x="469" y="38"/>
                  </a:lnTo>
                  <a:lnTo>
                    <a:pt x="463" y="44"/>
                  </a:lnTo>
                  <a:lnTo>
                    <a:pt x="458" y="44"/>
                  </a:lnTo>
                  <a:lnTo>
                    <a:pt x="458" y="49"/>
                  </a:lnTo>
                  <a:lnTo>
                    <a:pt x="458" y="55"/>
                  </a:lnTo>
                  <a:lnTo>
                    <a:pt x="452" y="55"/>
                  </a:lnTo>
                  <a:lnTo>
                    <a:pt x="452" y="60"/>
                  </a:lnTo>
                  <a:lnTo>
                    <a:pt x="447" y="60"/>
                  </a:lnTo>
                  <a:lnTo>
                    <a:pt x="447" y="66"/>
                  </a:lnTo>
                  <a:lnTo>
                    <a:pt x="442" y="66"/>
                  </a:lnTo>
                  <a:lnTo>
                    <a:pt x="442" y="71"/>
                  </a:lnTo>
                  <a:lnTo>
                    <a:pt x="447" y="71"/>
                  </a:lnTo>
                  <a:lnTo>
                    <a:pt x="452" y="76"/>
                  </a:lnTo>
                  <a:lnTo>
                    <a:pt x="452" y="82"/>
                  </a:lnTo>
                  <a:lnTo>
                    <a:pt x="458" y="82"/>
                  </a:lnTo>
                  <a:lnTo>
                    <a:pt x="458" y="87"/>
                  </a:lnTo>
                  <a:lnTo>
                    <a:pt x="463" y="87"/>
                  </a:lnTo>
                  <a:lnTo>
                    <a:pt x="469" y="87"/>
                  </a:lnTo>
                  <a:lnTo>
                    <a:pt x="474" y="87"/>
                  </a:lnTo>
                  <a:lnTo>
                    <a:pt x="474" y="93"/>
                  </a:lnTo>
                  <a:lnTo>
                    <a:pt x="480" y="98"/>
                  </a:lnTo>
                  <a:lnTo>
                    <a:pt x="485" y="98"/>
                  </a:lnTo>
                  <a:lnTo>
                    <a:pt x="491" y="104"/>
                  </a:lnTo>
                  <a:lnTo>
                    <a:pt x="491" y="109"/>
                  </a:lnTo>
                  <a:lnTo>
                    <a:pt x="496" y="109"/>
                  </a:lnTo>
                  <a:lnTo>
                    <a:pt x="502" y="115"/>
                  </a:lnTo>
                  <a:lnTo>
                    <a:pt x="507" y="115"/>
                  </a:lnTo>
                  <a:lnTo>
                    <a:pt x="512" y="109"/>
                  </a:lnTo>
                  <a:lnTo>
                    <a:pt x="518" y="109"/>
                  </a:lnTo>
                  <a:lnTo>
                    <a:pt x="518" y="104"/>
                  </a:lnTo>
                  <a:lnTo>
                    <a:pt x="523" y="98"/>
                  </a:lnTo>
                  <a:lnTo>
                    <a:pt x="529" y="93"/>
                  </a:lnTo>
                  <a:lnTo>
                    <a:pt x="534" y="87"/>
                  </a:lnTo>
                  <a:lnTo>
                    <a:pt x="534" y="82"/>
                  </a:lnTo>
                  <a:lnTo>
                    <a:pt x="534" y="76"/>
                  </a:lnTo>
                  <a:lnTo>
                    <a:pt x="540" y="76"/>
                  </a:lnTo>
                  <a:lnTo>
                    <a:pt x="540" y="71"/>
                  </a:lnTo>
                  <a:lnTo>
                    <a:pt x="540" y="60"/>
                  </a:lnTo>
                  <a:lnTo>
                    <a:pt x="545" y="60"/>
                  </a:lnTo>
                  <a:lnTo>
                    <a:pt x="545" y="55"/>
                  </a:lnTo>
                  <a:lnTo>
                    <a:pt x="545" y="49"/>
                  </a:lnTo>
                  <a:lnTo>
                    <a:pt x="551" y="44"/>
                  </a:lnTo>
                  <a:lnTo>
                    <a:pt x="551" y="38"/>
                  </a:lnTo>
                  <a:lnTo>
                    <a:pt x="556" y="33"/>
                  </a:lnTo>
                  <a:lnTo>
                    <a:pt x="551" y="33"/>
                  </a:lnTo>
                  <a:lnTo>
                    <a:pt x="556" y="27"/>
                  </a:lnTo>
                  <a:lnTo>
                    <a:pt x="556" y="22"/>
                  </a:lnTo>
                  <a:lnTo>
                    <a:pt x="561" y="22"/>
                  </a:lnTo>
                  <a:lnTo>
                    <a:pt x="561" y="16"/>
                  </a:lnTo>
                  <a:lnTo>
                    <a:pt x="567" y="11"/>
                  </a:lnTo>
                  <a:lnTo>
                    <a:pt x="567" y="6"/>
                  </a:lnTo>
                  <a:lnTo>
                    <a:pt x="572" y="0"/>
                  </a:lnTo>
                  <a:lnTo>
                    <a:pt x="572" y="6"/>
                  </a:lnTo>
                  <a:lnTo>
                    <a:pt x="578" y="11"/>
                  </a:lnTo>
                  <a:lnTo>
                    <a:pt x="572" y="16"/>
                  </a:lnTo>
                  <a:lnTo>
                    <a:pt x="572" y="22"/>
                  </a:lnTo>
                  <a:lnTo>
                    <a:pt x="578" y="22"/>
                  </a:lnTo>
                  <a:lnTo>
                    <a:pt x="578" y="27"/>
                  </a:lnTo>
                  <a:lnTo>
                    <a:pt x="578" y="33"/>
                  </a:lnTo>
                  <a:lnTo>
                    <a:pt x="578" y="38"/>
                  </a:lnTo>
                  <a:lnTo>
                    <a:pt x="583" y="38"/>
                  </a:lnTo>
                  <a:lnTo>
                    <a:pt x="578" y="38"/>
                  </a:lnTo>
                  <a:lnTo>
                    <a:pt x="578" y="44"/>
                  </a:lnTo>
                  <a:lnTo>
                    <a:pt x="578" y="49"/>
                  </a:lnTo>
                  <a:lnTo>
                    <a:pt x="578" y="55"/>
                  </a:lnTo>
                  <a:lnTo>
                    <a:pt x="578" y="60"/>
                  </a:lnTo>
                  <a:lnTo>
                    <a:pt x="583" y="60"/>
                  </a:lnTo>
                  <a:lnTo>
                    <a:pt x="589" y="60"/>
                  </a:lnTo>
                  <a:lnTo>
                    <a:pt x="589" y="66"/>
                  </a:lnTo>
                  <a:lnTo>
                    <a:pt x="594" y="66"/>
                  </a:lnTo>
                  <a:lnTo>
                    <a:pt x="594" y="71"/>
                  </a:lnTo>
                  <a:lnTo>
                    <a:pt x="600" y="71"/>
                  </a:lnTo>
                  <a:lnTo>
                    <a:pt x="600" y="76"/>
                  </a:lnTo>
                  <a:lnTo>
                    <a:pt x="594" y="76"/>
                  </a:lnTo>
                  <a:lnTo>
                    <a:pt x="594" y="82"/>
                  </a:lnTo>
                  <a:lnTo>
                    <a:pt x="594" y="87"/>
                  </a:lnTo>
                  <a:lnTo>
                    <a:pt x="594" y="93"/>
                  </a:lnTo>
                  <a:lnTo>
                    <a:pt x="594" y="98"/>
                  </a:lnTo>
                  <a:lnTo>
                    <a:pt x="594" y="104"/>
                  </a:lnTo>
                  <a:lnTo>
                    <a:pt x="600" y="98"/>
                  </a:lnTo>
                  <a:lnTo>
                    <a:pt x="594" y="104"/>
                  </a:lnTo>
                  <a:lnTo>
                    <a:pt x="594" y="109"/>
                  </a:lnTo>
                  <a:lnTo>
                    <a:pt x="594" y="115"/>
                  </a:lnTo>
                  <a:lnTo>
                    <a:pt x="594" y="120"/>
                  </a:lnTo>
                  <a:lnTo>
                    <a:pt x="589" y="120"/>
                  </a:lnTo>
                  <a:lnTo>
                    <a:pt x="589" y="126"/>
                  </a:lnTo>
                  <a:lnTo>
                    <a:pt x="594" y="126"/>
                  </a:lnTo>
                  <a:lnTo>
                    <a:pt x="589" y="131"/>
                  </a:lnTo>
                  <a:lnTo>
                    <a:pt x="589" y="136"/>
                  </a:lnTo>
                  <a:lnTo>
                    <a:pt x="594" y="136"/>
                  </a:lnTo>
                  <a:lnTo>
                    <a:pt x="594" y="142"/>
                  </a:lnTo>
                  <a:lnTo>
                    <a:pt x="600" y="136"/>
                  </a:lnTo>
                  <a:lnTo>
                    <a:pt x="600" y="142"/>
                  </a:lnTo>
                  <a:lnTo>
                    <a:pt x="605" y="142"/>
                  </a:lnTo>
                  <a:lnTo>
                    <a:pt x="605" y="147"/>
                  </a:lnTo>
                  <a:lnTo>
                    <a:pt x="611" y="147"/>
                  </a:lnTo>
                  <a:lnTo>
                    <a:pt x="611" y="153"/>
                  </a:lnTo>
                  <a:lnTo>
                    <a:pt x="616" y="153"/>
                  </a:lnTo>
                  <a:lnTo>
                    <a:pt x="621" y="153"/>
                  </a:lnTo>
                  <a:lnTo>
                    <a:pt x="621" y="158"/>
                  </a:lnTo>
                  <a:lnTo>
                    <a:pt x="616" y="158"/>
                  </a:lnTo>
                  <a:lnTo>
                    <a:pt x="616" y="164"/>
                  </a:lnTo>
                  <a:lnTo>
                    <a:pt x="621" y="169"/>
                  </a:lnTo>
                  <a:lnTo>
                    <a:pt x="616" y="169"/>
                  </a:lnTo>
                  <a:lnTo>
                    <a:pt x="616" y="175"/>
                  </a:lnTo>
                  <a:lnTo>
                    <a:pt x="621" y="175"/>
                  </a:lnTo>
                  <a:lnTo>
                    <a:pt x="616" y="180"/>
                  </a:lnTo>
                  <a:lnTo>
                    <a:pt x="616" y="186"/>
                  </a:lnTo>
                  <a:lnTo>
                    <a:pt x="621" y="186"/>
                  </a:lnTo>
                  <a:lnTo>
                    <a:pt x="621" y="191"/>
                  </a:lnTo>
                  <a:lnTo>
                    <a:pt x="621" y="186"/>
                  </a:lnTo>
                  <a:lnTo>
                    <a:pt x="627" y="186"/>
                  </a:lnTo>
                  <a:lnTo>
                    <a:pt x="627" y="191"/>
                  </a:lnTo>
                  <a:lnTo>
                    <a:pt x="632" y="186"/>
                  </a:lnTo>
                  <a:lnTo>
                    <a:pt x="632" y="191"/>
                  </a:lnTo>
                  <a:lnTo>
                    <a:pt x="632" y="196"/>
                  </a:lnTo>
                  <a:lnTo>
                    <a:pt x="627" y="202"/>
                  </a:lnTo>
                  <a:lnTo>
                    <a:pt x="627" y="207"/>
                  </a:lnTo>
                  <a:lnTo>
                    <a:pt x="632" y="207"/>
                  </a:lnTo>
                  <a:lnTo>
                    <a:pt x="627" y="213"/>
                  </a:lnTo>
                  <a:lnTo>
                    <a:pt x="632" y="213"/>
                  </a:lnTo>
                  <a:lnTo>
                    <a:pt x="638" y="218"/>
                  </a:lnTo>
                  <a:lnTo>
                    <a:pt x="638" y="224"/>
                  </a:lnTo>
                  <a:lnTo>
                    <a:pt x="638" y="229"/>
                  </a:lnTo>
                  <a:lnTo>
                    <a:pt x="638" y="235"/>
                  </a:lnTo>
                  <a:lnTo>
                    <a:pt x="643" y="235"/>
                  </a:lnTo>
                  <a:lnTo>
                    <a:pt x="638" y="240"/>
                  </a:lnTo>
                  <a:lnTo>
                    <a:pt x="638" y="246"/>
                  </a:lnTo>
                  <a:lnTo>
                    <a:pt x="632" y="251"/>
                  </a:lnTo>
                  <a:lnTo>
                    <a:pt x="632" y="256"/>
                  </a:lnTo>
                  <a:lnTo>
                    <a:pt x="632" y="262"/>
                  </a:lnTo>
                  <a:lnTo>
                    <a:pt x="627" y="262"/>
                  </a:lnTo>
                  <a:lnTo>
                    <a:pt x="627" y="267"/>
                  </a:lnTo>
                  <a:lnTo>
                    <a:pt x="627" y="273"/>
                  </a:lnTo>
                  <a:lnTo>
                    <a:pt x="632" y="267"/>
                  </a:lnTo>
                  <a:lnTo>
                    <a:pt x="627" y="273"/>
                  </a:lnTo>
                  <a:lnTo>
                    <a:pt x="627" y="278"/>
                  </a:lnTo>
                  <a:lnTo>
                    <a:pt x="621" y="278"/>
                  </a:lnTo>
                  <a:lnTo>
                    <a:pt x="621" y="284"/>
                  </a:lnTo>
                  <a:lnTo>
                    <a:pt x="621" y="289"/>
                  </a:lnTo>
                  <a:lnTo>
                    <a:pt x="616" y="289"/>
                  </a:lnTo>
                  <a:lnTo>
                    <a:pt x="611" y="295"/>
                  </a:lnTo>
                  <a:lnTo>
                    <a:pt x="611" y="300"/>
                  </a:lnTo>
                  <a:lnTo>
                    <a:pt x="605" y="300"/>
                  </a:lnTo>
                  <a:lnTo>
                    <a:pt x="605" y="306"/>
                  </a:lnTo>
                  <a:lnTo>
                    <a:pt x="600" y="306"/>
                  </a:lnTo>
                  <a:lnTo>
                    <a:pt x="600" y="311"/>
                  </a:lnTo>
                  <a:lnTo>
                    <a:pt x="594" y="316"/>
                  </a:lnTo>
                  <a:lnTo>
                    <a:pt x="589" y="322"/>
                  </a:lnTo>
                  <a:lnTo>
                    <a:pt x="583" y="327"/>
                  </a:lnTo>
                  <a:lnTo>
                    <a:pt x="578" y="333"/>
                  </a:lnTo>
                  <a:lnTo>
                    <a:pt x="572" y="338"/>
                  </a:lnTo>
                  <a:lnTo>
                    <a:pt x="567" y="344"/>
                  </a:lnTo>
                  <a:lnTo>
                    <a:pt x="561" y="349"/>
                  </a:lnTo>
                  <a:lnTo>
                    <a:pt x="556" y="349"/>
                  </a:lnTo>
                  <a:lnTo>
                    <a:pt x="551" y="355"/>
                  </a:lnTo>
                  <a:lnTo>
                    <a:pt x="545" y="355"/>
                  </a:lnTo>
                  <a:lnTo>
                    <a:pt x="545" y="360"/>
                  </a:lnTo>
                  <a:lnTo>
                    <a:pt x="540" y="360"/>
                  </a:lnTo>
                  <a:lnTo>
                    <a:pt x="534" y="366"/>
                  </a:lnTo>
                  <a:lnTo>
                    <a:pt x="529" y="366"/>
                  </a:lnTo>
                  <a:lnTo>
                    <a:pt x="523" y="371"/>
                  </a:lnTo>
                  <a:lnTo>
                    <a:pt x="518" y="376"/>
                  </a:lnTo>
                  <a:lnTo>
                    <a:pt x="512" y="382"/>
                  </a:lnTo>
                  <a:lnTo>
                    <a:pt x="507" y="387"/>
                  </a:lnTo>
                  <a:lnTo>
                    <a:pt x="507" y="393"/>
                  </a:lnTo>
                  <a:lnTo>
                    <a:pt x="502" y="393"/>
                  </a:lnTo>
                  <a:lnTo>
                    <a:pt x="496" y="398"/>
                  </a:lnTo>
                  <a:lnTo>
                    <a:pt x="491" y="398"/>
                  </a:lnTo>
                  <a:lnTo>
                    <a:pt x="485" y="404"/>
                  </a:lnTo>
                  <a:lnTo>
                    <a:pt x="485" y="409"/>
                  </a:lnTo>
                  <a:lnTo>
                    <a:pt x="480" y="409"/>
                  </a:lnTo>
                  <a:lnTo>
                    <a:pt x="480" y="415"/>
                  </a:lnTo>
                  <a:lnTo>
                    <a:pt x="474" y="415"/>
                  </a:lnTo>
                  <a:lnTo>
                    <a:pt x="469" y="420"/>
                  </a:lnTo>
                  <a:lnTo>
                    <a:pt x="469" y="426"/>
                  </a:lnTo>
                  <a:lnTo>
                    <a:pt x="463" y="426"/>
                  </a:lnTo>
                  <a:lnTo>
                    <a:pt x="463" y="431"/>
                  </a:lnTo>
                  <a:lnTo>
                    <a:pt x="452" y="431"/>
                  </a:lnTo>
                  <a:lnTo>
                    <a:pt x="447" y="431"/>
                  </a:lnTo>
                  <a:lnTo>
                    <a:pt x="442" y="431"/>
                  </a:lnTo>
                  <a:lnTo>
                    <a:pt x="436" y="436"/>
                  </a:lnTo>
                  <a:lnTo>
                    <a:pt x="425" y="436"/>
                  </a:lnTo>
                  <a:lnTo>
                    <a:pt x="420" y="436"/>
                  </a:lnTo>
                  <a:lnTo>
                    <a:pt x="409" y="447"/>
                  </a:lnTo>
                  <a:lnTo>
                    <a:pt x="403" y="447"/>
                  </a:lnTo>
                  <a:lnTo>
                    <a:pt x="398" y="447"/>
                  </a:lnTo>
                  <a:lnTo>
                    <a:pt x="398" y="453"/>
                  </a:lnTo>
                  <a:lnTo>
                    <a:pt x="392" y="453"/>
                  </a:lnTo>
                  <a:lnTo>
                    <a:pt x="392" y="447"/>
                  </a:lnTo>
                  <a:lnTo>
                    <a:pt x="392" y="453"/>
                  </a:lnTo>
                  <a:lnTo>
                    <a:pt x="392" y="447"/>
                  </a:lnTo>
                  <a:lnTo>
                    <a:pt x="387" y="442"/>
                  </a:lnTo>
                  <a:lnTo>
                    <a:pt x="392" y="442"/>
                  </a:lnTo>
                  <a:lnTo>
                    <a:pt x="387" y="442"/>
                  </a:lnTo>
                  <a:lnTo>
                    <a:pt x="382" y="442"/>
                  </a:lnTo>
                  <a:lnTo>
                    <a:pt x="387" y="436"/>
                  </a:lnTo>
                  <a:lnTo>
                    <a:pt x="387" y="431"/>
                  </a:lnTo>
                  <a:lnTo>
                    <a:pt x="387" y="436"/>
                  </a:lnTo>
                  <a:lnTo>
                    <a:pt x="382" y="436"/>
                  </a:lnTo>
                  <a:lnTo>
                    <a:pt x="376" y="436"/>
                  </a:lnTo>
                  <a:lnTo>
                    <a:pt x="382" y="442"/>
                  </a:lnTo>
                  <a:lnTo>
                    <a:pt x="376" y="442"/>
                  </a:lnTo>
                  <a:lnTo>
                    <a:pt x="371" y="442"/>
                  </a:lnTo>
                  <a:lnTo>
                    <a:pt x="365" y="447"/>
                  </a:lnTo>
                  <a:lnTo>
                    <a:pt x="354" y="447"/>
                  </a:lnTo>
                  <a:lnTo>
                    <a:pt x="349" y="447"/>
                  </a:lnTo>
                  <a:lnTo>
                    <a:pt x="349" y="442"/>
                  </a:lnTo>
                  <a:lnTo>
                    <a:pt x="343" y="442"/>
                  </a:lnTo>
                  <a:lnTo>
                    <a:pt x="338" y="442"/>
                  </a:lnTo>
                  <a:lnTo>
                    <a:pt x="332" y="442"/>
                  </a:lnTo>
                  <a:lnTo>
                    <a:pt x="332" y="436"/>
                  </a:lnTo>
                  <a:lnTo>
                    <a:pt x="327" y="436"/>
                  </a:lnTo>
                  <a:lnTo>
                    <a:pt x="322" y="436"/>
                  </a:lnTo>
                  <a:lnTo>
                    <a:pt x="327" y="431"/>
                  </a:lnTo>
                  <a:lnTo>
                    <a:pt x="322" y="431"/>
                  </a:lnTo>
                  <a:lnTo>
                    <a:pt x="327" y="431"/>
                  </a:lnTo>
                  <a:lnTo>
                    <a:pt x="322" y="426"/>
                  </a:lnTo>
                  <a:lnTo>
                    <a:pt x="327" y="420"/>
                  </a:lnTo>
                  <a:lnTo>
                    <a:pt x="332" y="415"/>
                  </a:lnTo>
                  <a:lnTo>
                    <a:pt x="332" y="409"/>
                  </a:lnTo>
                  <a:lnTo>
                    <a:pt x="332" y="404"/>
                  </a:lnTo>
                  <a:lnTo>
                    <a:pt x="332" y="398"/>
                  </a:lnTo>
                  <a:lnTo>
                    <a:pt x="327" y="398"/>
                  </a:lnTo>
                  <a:lnTo>
                    <a:pt x="322" y="398"/>
                  </a:lnTo>
                  <a:lnTo>
                    <a:pt x="316" y="398"/>
                  </a:lnTo>
                  <a:lnTo>
                    <a:pt x="327" y="393"/>
                  </a:lnTo>
                  <a:lnTo>
                    <a:pt x="332" y="387"/>
                  </a:lnTo>
                  <a:lnTo>
                    <a:pt x="332" y="382"/>
                  </a:lnTo>
                  <a:lnTo>
                    <a:pt x="332" y="376"/>
                  </a:lnTo>
                  <a:lnTo>
                    <a:pt x="327" y="382"/>
                  </a:lnTo>
                  <a:lnTo>
                    <a:pt x="322" y="387"/>
                  </a:lnTo>
                  <a:lnTo>
                    <a:pt x="316" y="387"/>
                  </a:lnTo>
                  <a:lnTo>
                    <a:pt x="316" y="393"/>
                  </a:lnTo>
                  <a:lnTo>
                    <a:pt x="311" y="393"/>
                  </a:lnTo>
                  <a:lnTo>
                    <a:pt x="305" y="393"/>
                  </a:lnTo>
                  <a:lnTo>
                    <a:pt x="305" y="387"/>
                  </a:lnTo>
                  <a:lnTo>
                    <a:pt x="311" y="387"/>
                  </a:lnTo>
                  <a:lnTo>
                    <a:pt x="316" y="387"/>
                  </a:lnTo>
                  <a:lnTo>
                    <a:pt x="322" y="382"/>
                  </a:lnTo>
                  <a:lnTo>
                    <a:pt x="322" y="376"/>
                  </a:lnTo>
                  <a:lnTo>
                    <a:pt x="327" y="371"/>
                  </a:lnTo>
                  <a:lnTo>
                    <a:pt x="332" y="366"/>
                  </a:lnTo>
                  <a:lnTo>
                    <a:pt x="338" y="366"/>
                  </a:lnTo>
                  <a:lnTo>
                    <a:pt x="338" y="360"/>
                  </a:lnTo>
                  <a:lnTo>
                    <a:pt x="343" y="360"/>
                  </a:lnTo>
                  <a:lnTo>
                    <a:pt x="343" y="355"/>
                  </a:lnTo>
                  <a:lnTo>
                    <a:pt x="343" y="349"/>
                  </a:lnTo>
                  <a:lnTo>
                    <a:pt x="343" y="355"/>
                  </a:lnTo>
                  <a:lnTo>
                    <a:pt x="332" y="360"/>
                  </a:lnTo>
                  <a:lnTo>
                    <a:pt x="332" y="366"/>
                  </a:lnTo>
                  <a:lnTo>
                    <a:pt x="327" y="366"/>
                  </a:lnTo>
                  <a:lnTo>
                    <a:pt x="322" y="371"/>
                  </a:lnTo>
                  <a:lnTo>
                    <a:pt x="316" y="371"/>
                  </a:lnTo>
                  <a:lnTo>
                    <a:pt x="311" y="371"/>
                  </a:lnTo>
                  <a:lnTo>
                    <a:pt x="305" y="376"/>
                  </a:lnTo>
                  <a:lnTo>
                    <a:pt x="300" y="376"/>
                  </a:lnTo>
                  <a:lnTo>
                    <a:pt x="300" y="382"/>
                  </a:lnTo>
                  <a:lnTo>
                    <a:pt x="294" y="387"/>
                  </a:lnTo>
                  <a:lnTo>
                    <a:pt x="294" y="382"/>
                  </a:lnTo>
                  <a:lnTo>
                    <a:pt x="294" y="387"/>
                  </a:lnTo>
                  <a:lnTo>
                    <a:pt x="289" y="387"/>
                  </a:lnTo>
                  <a:lnTo>
                    <a:pt x="289" y="382"/>
                  </a:lnTo>
                  <a:lnTo>
                    <a:pt x="283" y="382"/>
                  </a:lnTo>
                  <a:lnTo>
                    <a:pt x="289" y="382"/>
                  </a:lnTo>
                  <a:lnTo>
                    <a:pt x="294" y="376"/>
                  </a:lnTo>
                  <a:lnTo>
                    <a:pt x="294" y="371"/>
                  </a:lnTo>
                  <a:lnTo>
                    <a:pt x="294" y="366"/>
                  </a:lnTo>
                  <a:lnTo>
                    <a:pt x="294" y="360"/>
                  </a:lnTo>
                  <a:lnTo>
                    <a:pt x="289" y="360"/>
                  </a:lnTo>
                  <a:lnTo>
                    <a:pt x="289" y="355"/>
                  </a:lnTo>
                  <a:lnTo>
                    <a:pt x="294" y="349"/>
                  </a:lnTo>
                  <a:lnTo>
                    <a:pt x="289" y="349"/>
                  </a:lnTo>
                  <a:lnTo>
                    <a:pt x="289" y="344"/>
                  </a:lnTo>
                  <a:lnTo>
                    <a:pt x="283" y="344"/>
                  </a:lnTo>
                  <a:lnTo>
                    <a:pt x="278" y="338"/>
                  </a:lnTo>
                  <a:lnTo>
                    <a:pt x="273" y="338"/>
                  </a:lnTo>
                  <a:lnTo>
                    <a:pt x="273" y="344"/>
                  </a:lnTo>
                  <a:lnTo>
                    <a:pt x="267" y="338"/>
                  </a:lnTo>
                  <a:lnTo>
                    <a:pt x="262" y="333"/>
                  </a:lnTo>
                  <a:lnTo>
                    <a:pt x="256" y="333"/>
                  </a:lnTo>
                  <a:lnTo>
                    <a:pt x="245" y="333"/>
                  </a:lnTo>
                  <a:lnTo>
                    <a:pt x="240" y="333"/>
                  </a:lnTo>
                  <a:lnTo>
                    <a:pt x="223" y="338"/>
                  </a:lnTo>
                  <a:lnTo>
                    <a:pt x="213" y="338"/>
                  </a:lnTo>
                  <a:lnTo>
                    <a:pt x="196" y="344"/>
                  </a:lnTo>
                  <a:lnTo>
                    <a:pt x="191" y="344"/>
                  </a:lnTo>
                  <a:lnTo>
                    <a:pt x="185" y="344"/>
                  </a:lnTo>
                  <a:lnTo>
                    <a:pt x="180" y="344"/>
                  </a:lnTo>
                  <a:lnTo>
                    <a:pt x="174" y="344"/>
                  </a:lnTo>
                  <a:lnTo>
                    <a:pt x="169" y="349"/>
                  </a:lnTo>
                  <a:lnTo>
                    <a:pt x="158" y="355"/>
                  </a:lnTo>
                  <a:lnTo>
                    <a:pt x="153" y="355"/>
                  </a:lnTo>
                  <a:lnTo>
                    <a:pt x="147" y="355"/>
                  </a:lnTo>
                  <a:lnTo>
                    <a:pt x="142" y="360"/>
                  </a:lnTo>
                  <a:lnTo>
                    <a:pt x="136" y="360"/>
                  </a:lnTo>
                  <a:lnTo>
                    <a:pt x="136" y="366"/>
                  </a:lnTo>
                  <a:lnTo>
                    <a:pt x="131" y="371"/>
                  </a:lnTo>
                  <a:lnTo>
                    <a:pt x="125" y="371"/>
                  </a:lnTo>
                  <a:lnTo>
                    <a:pt x="120" y="371"/>
                  </a:lnTo>
                  <a:lnTo>
                    <a:pt x="114" y="371"/>
                  </a:lnTo>
                  <a:lnTo>
                    <a:pt x="109" y="371"/>
                  </a:lnTo>
                  <a:lnTo>
                    <a:pt x="103" y="371"/>
                  </a:lnTo>
                  <a:lnTo>
                    <a:pt x="98" y="371"/>
                  </a:lnTo>
                  <a:lnTo>
                    <a:pt x="93" y="371"/>
                  </a:lnTo>
                  <a:lnTo>
                    <a:pt x="87" y="371"/>
                  </a:lnTo>
                  <a:lnTo>
                    <a:pt x="82" y="371"/>
                  </a:lnTo>
                  <a:lnTo>
                    <a:pt x="76" y="371"/>
                  </a:lnTo>
                  <a:lnTo>
                    <a:pt x="71" y="371"/>
                  </a:lnTo>
                  <a:lnTo>
                    <a:pt x="65" y="376"/>
                  </a:lnTo>
                  <a:lnTo>
                    <a:pt x="54" y="382"/>
                  </a:lnTo>
                  <a:lnTo>
                    <a:pt x="49" y="382"/>
                  </a:lnTo>
                  <a:lnTo>
                    <a:pt x="44" y="387"/>
                  </a:lnTo>
                  <a:lnTo>
                    <a:pt x="38" y="387"/>
                  </a:lnTo>
                  <a:lnTo>
                    <a:pt x="33" y="387"/>
                  </a:lnTo>
                  <a:lnTo>
                    <a:pt x="33" y="393"/>
                  </a:lnTo>
                  <a:lnTo>
                    <a:pt x="27" y="387"/>
                  </a:lnTo>
                  <a:lnTo>
                    <a:pt x="27" y="393"/>
                  </a:lnTo>
                  <a:lnTo>
                    <a:pt x="27" y="387"/>
                  </a:lnTo>
                  <a:lnTo>
                    <a:pt x="22" y="387"/>
                  </a:lnTo>
                  <a:lnTo>
                    <a:pt x="16" y="387"/>
                  </a:lnTo>
                  <a:lnTo>
                    <a:pt x="11" y="387"/>
                  </a:lnTo>
                  <a:lnTo>
                    <a:pt x="5" y="387"/>
                  </a:lnTo>
                  <a:lnTo>
                    <a:pt x="5" y="382"/>
                  </a:lnTo>
                  <a:lnTo>
                    <a:pt x="0" y="376"/>
                  </a:lnTo>
                  <a:lnTo>
                    <a:pt x="0" y="366"/>
                  </a:lnTo>
                  <a:lnTo>
                    <a:pt x="5" y="366"/>
                  </a:lnTo>
                  <a:lnTo>
                    <a:pt x="11" y="366"/>
                  </a:lnTo>
                  <a:lnTo>
                    <a:pt x="16" y="360"/>
                  </a:lnTo>
                  <a:lnTo>
                    <a:pt x="22" y="349"/>
                  </a:lnTo>
                  <a:lnTo>
                    <a:pt x="27" y="349"/>
                  </a:lnTo>
                  <a:lnTo>
                    <a:pt x="27" y="344"/>
                  </a:lnTo>
                  <a:lnTo>
                    <a:pt x="27" y="338"/>
                  </a:lnTo>
                  <a:lnTo>
                    <a:pt x="33" y="338"/>
                  </a:lnTo>
                  <a:lnTo>
                    <a:pt x="33" y="322"/>
                  </a:lnTo>
                  <a:lnTo>
                    <a:pt x="33" y="316"/>
                  </a:lnTo>
                  <a:lnTo>
                    <a:pt x="33" y="311"/>
                  </a:lnTo>
                  <a:lnTo>
                    <a:pt x="33" y="306"/>
                  </a:lnTo>
                  <a:lnTo>
                    <a:pt x="38" y="300"/>
                  </a:lnTo>
                  <a:lnTo>
                    <a:pt x="38" y="295"/>
                  </a:lnTo>
                  <a:lnTo>
                    <a:pt x="38" y="289"/>
                  </a:lnTo>
                  <a:lnTo>
                    <a:pt x="38" y="284"/>
                  </a:lnTo>
                  <a:lnTo>
                    <a:pt x="38" y="278"/>
                  </a:lnTo>
                  <a:lnTo>
                    <a:pt x="38" y="273"/>
                  </a:lnTo>
                  <a:lnTo>
                    <a:pt x="38" y="267"/>
                  </a:lnTo>
                  <a:lnTo>
                    <a:pt x="38" y="262"/>
                  </a:lnTo>
                  <a:lnTo>
                    <a:pt x="38" y="256"/>
                  </a:lnTo>
                  <a:lnTo>
                    <a:pt x="33" y="251"/>
                  </a:lnTo>
                  <a:lnTo>
                    <a:pt x="38" y="246"/>
                  </a:lnTo>
                  <a:lnTo>
                    <a:pt x="33" y="246"/>
                  </a:lnTo>
                  <a:lnTo>
                    <a:pt x="33" y="24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82" name="Freeform 804">
              <a:extLst>
                <a:ext uri="{FF2B5EF4-FFF2-40B4-BE49-F238E27FC236}">
                  <a16:creationId xmlns:a16="http://schemas.microsoft.com/office/drawing/2014/main" id="{19B654EB-C0E2-4BE9-9A97-983D8DE690FE}"/>
                </a:ext>
              </a:extLst>
            </p:cNvPr>
            <p:cNvSpPr>
              <a:spLocks/>
            </p:cNvSpPr>
            <p:nvPr/>
          </p:nvSpPr>
          <p:spPr bwMode="auto">
            <a:xfrm>
              <a:off x="7874144" y="5318616"/>
              <a:ext cx="112713" cy="69850"/>
            </a:xfrm>
            <a:custGeom>
              <a:avLst/>
              <a:gdLst>
                <a:gd name="T0" fmla="*/ 5 w 71"/>
                <a:gd name="T1" fmla="*/ 27 h 44"/>
                <a:gd name="T2" fmla="*/ 11 w 71"/>
                <a:gd name="T3" fmla="*/ 22 h 44"/>
                <a:gd name="T4" fmla="*/ 11 w 71"/>
                <a:gd name="T5" fmla="*/ 16 h 44"/>
                <a:gd name="T6" fmla="*/ 16 w 71"/>
                <a:gd name="T7" fmla="*/ 11 h 44"/>
                <a:gd name="T8" fmla="*/ 16 w 71"/>
                <a:gd name="T9" fmla="*/ 6 h 44"/>
                <a:gd name="T10" fmla="*/ 22 w 71"/>
                <a:gd name="T11" fmla="*/ 0 h 44"/>
                <a:gd name="T12" fmla="*/ 27 w 71"/>
                <a:gd name="T13" fmla="*/ 0 h 44"/>
                <a:gd name="T14" fmla="*/ 33 w 71"/>
                <a:gd name="T15" fmla="*/ 0 h 44"/>
                <a:gd name="T16" fmla="*/ 27 w 71"/>
                <a:gd name="T17" fmla="*/ 0 h 44"/>
                <a:gd name="T18" fmla="*/ 33 w 71"/>
                <a:gd name="T19" fmla="*/ 0 h 44"/>
                <a:gd name="T20" fmla="*/ 33 w 71"/>
                <a:gd name="T21" fmla="*/ 6 h 44"/>
                <a:gd name="T22" fmla="*/ 38 w 71"/>
                <a:gd name="T23" fmla="*/ 6 h 44"/>
                <a:gd name="T24" fmla="*/ 44 w 71"/>
                <a:gd name="T25" fmla="*/ 6 h 44"/>
                <a:gd name="T26" fmla="*/ 49 w 71"/>
                <a:gd name="T27" fmla="*/ 6 h 44"/>
                <a:gd name="T28" fmla="*/ 55 w 71"/>
                <a:gd name="T29" fmla="*/ 6 h 44"/>
                <a:gd name="T30" fmla="*/ 60 w 71"/>
                <a:gd name="T31" fmla="*/ 0 h 44"/>
                <a:gd name="T32" fmla="*/ 65 w 71"/>
                <a:gd name="T33" fmla="*/ 0 h 44"/>
                <a:gd name="T34" fmla="*/ 71 w 71"/>
                <a:gd name="T35" fmla="*/ 0 h 44"/>
                <a:gd name="T36" fmla="*/ 71 w 71"/>
                <a:gd name="T37" fmla="*/ 6 h 44"/>
                <a:gd name="T38" fmla="*/ 65 w 71"/>
                <a:gd name="T39" fmla="*/ 6 h 44"/>
                <a:gd name="T40" fmla="*/ 60 w 71"/>
                <a:gd name="T41" fmla="*/ 11 h 44"/>
                <a:gd name="T42" fmla="*/ 60 w 71"/>
                <a:gd name="T43" fmla="*/ 16 h 44"/>
                <a:gd name="T44" fmla="*/ 55 w 71"/>
                <a:gd name="T45" fmla="*/ 22 h 44"/>
                <a:gd name="T46" fmla="*/ 49 w 71"/>
                <a:gd name="T47" fmla="*/ 22 h 44"/>
                <a:gd name="T48" fmla="*/ 44 w 71"/>
                <a:gd name="T49" fmla="*/ 27 h 44"/>
                <a:gd name="T50" fmla="*/ 38 w 71"/>
                <a:gd name="T51" fmla="*/ 33 h 44"/>
                <a:gd name="T52" fmla="*/ 33 w 71"/>
                <a:gd name="T53" fmla="*/ 38 h 44"/>
                <a:gd name="T54" fmla="*/ 38 w 71"/>
                <a:gd name="T55" fmla="*/ 33 h 44"/>
                <a:gd name="T56" fmla="*/ 27 w 71"/>
                <a:gd name="T57" fmla="*/ 33 h 44"/>
                <a:gd name="T58" fmla="*/ 27 w 71"/>
                <a:gd name="T59" fmla="*/ 38 h 44"/>
                <a:gd name="T60" fmla="*/ 22 w 71"/>
                <a:gd name="T61" fmla="*/ 38 h 44"/>
                <a:gd name="T62" fmla="*/ 16 w 71"/>
                <a:gd name="T63" fmla="*/ 44 h 44"/>
                <a:gd name="T64" fmla="*/ 11 w 71"/>
                <a:gd name="T65" fmla="*/ 44 h 44"/>
                <a:gd name="T66" fmla="*/ 5 w 71"/>
                <a:gd name="T67" fmla="*/ 44 h 44"/>
                <a:gd name="T68" fmla="*/ 0 w 71"/>
                <a:gd name="T69" fmla="*/ 44 h 44"/>
                <a:gd name="T70" fmla="*/ 5 w 71"/>
                <a:gd name="T71" fmla="*/ 38 h 44"/>
                <a:gd name="T72" fmla="*/ 5 w 71"/>
                <a:gd name="T73" fmla="*/ 33 h 44"/>
                <a:gd name="T74" fmla="*/ 5 w 71"/>
                <a:gd name="T75" fmla="*/ 2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44">
                  <a:moveTo>
                    <a:pt x="5" y="27"/>
                  </a:moveTo>
                  <a:lnTo>
                    <a:pt x="11" y="22"/>
                  </a:lnTo>
                  <a:lnTo>
                    <a:pt x="11" y="16"/>
                  </a:lnTo>
                  <a:lnTo>
                    <a:pt x="16" y="11"/>
                  </a:lnTo>
                  <a:lnTo>
                    <a:pt x="16" y="6"/>
                  </a:lnTo>
                  <a:lnTo>
                    <a:pt x="22" y="0"/>
                  </a:lnTo>
                  <a:lnTo>
                    <a:pt x="27" y="0"/>
                  </a:lnTo>
                  <a:lnTo>
                    <a:pt x="33" y="0"/>
                  </a:lnTo>
                  <a:lnTo>
                    <a:pt x="27" y="0"/>
                  </a:lnTo>
                  <a:lnTo>
                    <a:pt x="33" y="0"/>
                  </a:lnTo>
                  <a:lnTo>
                    <a:pt x="33" y="6"/>
                  </a:lnTo>
                  <a:lnTo>
                    <a:pt x="38" y="6"/>
                  </a:lnTo>
                  <a:lnTo>
                    <a:pt x="44" y="6"/>
                  </a:lnTo>
                  <a:lnTo>
                    <a:pt x="49" y="6"/>
                  </a:lnTo>
                  <a:lnTo>
                    <a:pt x="55" y="6"/>
                  </a:lnTo>
                  <a:lnTo>
                    <a:pt x="60" y="0"/>
                  </a:lnTo>
                  <a:lnTo>
                    <a:pt x="65" y="0"/>
                  </a:lnTo>
                  <a:lnTo>
                    <a:pt x="71" y="0"/>
                  </a:lnTo>
                  <a:lnTo>
                    <a:pt x="71" y="6"/>
                  </a:lnTo>
                  <a:lnTo>
                    <a:pt x="65" y="6"/>
                  </a:lnTo>
                  <a:lnTo>
                    <a:pt x="60" y="11"/>
                  </a:lnTo>
                  <a:lnTo>
                    <a:pt x="60" y="16"/>
                  </a:lnTo>
                  <a:lnTo>
                    <a:pt x="55" y="22"/>
                  </a:lnTo>
                  <a:lnTo>
                    <a:pt x="49" y="22"/>
                  </a:lnTo>
                  <a:lnTo>
                    <a:pt x="44" y="27"/>
                  </a:lnTo>
                  <a:lnTo>
                    <a:pt x="38" y="33"/>
                  </a:lnTo>
                  <a:lnTo>
                    <a:pt x="33" y="38"/>
                  </a:lnTo>
                  <a:lnTo>
                    <a:pt x="38" y="33"/>
                  </a:lnTo>
                  <a:lnTo>
                    <a:pt x="27" y="33"/>
                  </a:lnTo>
                  <a:lnTo>
                    <a:pt x="27" y="38"/>
                  </a:lnTo>
                  <a:lnTo>
                    <a:pt x="22" y="38"/>
                  </a:lnTo>
                  <a:lnTo>
                    <a:pt x="16" y="44"/>
                  </a:lnTo>
                  <a:lnTo>
                    <a:pt x="11" y="44"/>
                  </a:lnTo>
                  <a:lnTo>
                    <a:pt x="5" y="44"/>
                  </a:lnTo>
                  <a:lnTo>
                    <a:pt x="0" y="44"/>
                  </a:lnTo>
                  <a:lnTo>
                    <a:pt x="5" y="38"/>
                  </a:lnTo>
                  <a:lnTo>
                    <a:pt x="5" y="33"/>
                  </a:lnTo>
                  <a:lnTo>
                    <a:pt x="5" y="27"/>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174" name="Gruppieren 870">
            <a:extLst>
              <a:ext uri="{FF2B5EF4-FFF2-40B4-BE49-F238E27FC236}">
                <a16:creationId xmlns:a16="http://schemas.microsoft.com/office/drawing/2014/main" id="{BA667898-857E-4569-9432-6DA7DAC6BF21}"/>
              </a:ext>
            </a:extLst>
          </p:cNvPr>
          <p:cNvGrpSpPr/>
          <p:nvPr/>
        </p:nvGrpSpPr>
        <p:grpSpPr>
          <a:xfrm>
            <a:off x="8913475" y="4272375"/>
            <a:ext cx="1620255" cy="518658"/>
            <a:chOff x="7094681" y="4150216"/>
            <a:chExt cx="1160463" cy="371475"/>
          </a:xfrm>
          <a:solidFill>
            <a:schemeClr val="bg2"/>
          </a:solidFill>
        </p:grpSpPr>
        <p:sp>
          <p:nvSpPr>
            <p:cNvPr id="175" name="Freeform 382">
              <a:extLst>
                <a:ext uri="{FF2B5EF4-FFF2-40B4-BE49-F238E27FC236}">
                  <a16:creationId xmlns:a16="http://schemas.microsoft.com/office/drawing/2014/main" id="{18E8F8A1-34D4-406A-9E64-E96BE79E61AA}"/>
                </a:ext>
              </a:extLst>
            </p:cNvPr>
            <p:cNvSpPr>
              <a:spLocks/>
            </p:cNvSpPr>
            <p:nvPr/>
          </p:nvSpPr>
          <p:spPr bwMode="auto">
            <a:xfrm>
              <a:off x="7450281" y="4175616"/>
              <a:ext cx="250825" cy="215900"/>
            </a:xfrm>
            <a:custGeom>
              <a:avLst/>
              <a:gdLst>
                <a:gd name="T0" fmla="*/ 131 w 158"/>
                <a:gd name="T1" fmla="*/ 6 h 136"/>
                <a:gd name="T2" fmla="*/ 142 w 158"/>
                <a:gd name="T3" fmla="*/ 11 h 136"/>
                <a:gd name="T4" fmla="*/ 136 w 158"/>
                <a:gd name="T5" fmla="*/ 16 h 136"/>
                <a:gd name="T6" fmla="*/ 131 w 158"/>
                <a:gd name="T7" fmla="*/ 22 h 136"/>
                <a:gd name="T8" fmla="*/ 136 w 158"/>
                <a:gd name="T9" fmla="*/ 27 h 136"/>
                <a:gd name="T10" fmla="*/ 142 w 158"/>
                <a:gd name="T11" fmla="*/ 38 h 136"/>
                <a:gd name="T12" fmla="*/ 147 w 158"/>
                <a:gd name="T13" fmla="*/ 44 h 136"/>
                <a:gd name="T14" fmla="*/ 158 w 158"/>
                <a:gd name="T15" fmla="*/ 55 h 136"/>
                <a:gd name="T16" fmla="*/ 153 w 158"/>
                <a:gd name="T17" fmla="*/ 60 h 136"/>
                <a:gd name="T18" fmla="*/ 142 w 158"/>
                <a:gd name="T19" fmla="*/ 60 h 136"/>
                <a:gd name="T20" fmla="*/ 136 w 158"/>
                <a:gd name="T21" fmla="*/ 71 h 136"/>
                <a:gd name="T22" fmla="*/ 136 w 158"/>
                <a:gd name="T23" fmla="*/ 82 h 136"/>
                <a:gd name="T24" fmla="*/ 131 w 158"/>
                <a:gd name="T25" fmla="*/ 87 h 136"/>
                <a:gd name="T26" fmla="*/ 120 w 158"/>
                <a:gd name="T27" fmla="*/ 98 h 136"/>
                <a:gd name="T28" fmla="*/ 120 w 158"/>
                <a:gd name="T29" fmla="*/ 98 h 136"/>
                <a:gd name="T30" fmla="*/ 120 w 158"/>
                <a:gd name="T31" fmla="*/ 109 h 136"/>
                <a:gd name="T32" fmla="*/ 114 w 158"/>
                <a:gd name="T33" fmla="*/ 115 h 136"/>
                <a:gd name="T34" fmla="*/ 114 w 158"/>
                <a:gd name="T35" fmla="*/ 126 h 136"/>
                <a:gd name="T36" fmla="*/ 109 w 158"/>
                <a:gd name="T37" fmla="*/ 131 h 136"/>
                <a:gd name="T38" fmla="*/ 93 w 158"/>
                <a:gd name="T39" fmla="*/ 136 h 136"/>
                <a:gd name="T40" fmla="*/ 87 w 158"/>
                <a:gd name="T41" fmla="*/ 131 h 136"/>
                <a:gd name="T42" fmla="*/ 76 w 158"/>
                <a:gd name="T43" fmla="*/ 126 h 136"/>
                <a:gd name="T44" fmla="*/ 71 w 158"/>
                <a:gd name="T45" fmla="*/ 120 h 136"/>
                <a:gd name="T46" fmla="*/ 65 w 158"/>
                <a:gd name="T47" fmla="*/ 120 h 136"/>
                <a:gd name="T48" fmla="*/ 54 w 158"/>
                <a:gd name="T49" fmla="*/ 126 h 136"/>
                <a:gd name="T50" fmla="*/ 43 w 158"/>
                <a:gd name="T51" fmla="*/ 131 h 136"/>
                <a:gd name="T52" fmla="*/ 43 w 158"/>
                <a:gd name="T53" fmla="*/ 120 h 136"/>
                <a:gd name="T54" fmla="*/ 33 w 158"/>
                <a:gd name="T55" fmla="*/ 120 h 136"/>
                <a:gd name="T56" fmla="*/ 22 w 158"/>
                <a:gd name="T57" fmla="*/ 120 h 136"/>
                <a:gd name="T58" fmla="*/ 22 w 158"/>
                <a:gd name="T59" fmla="*/ 115 h 136"/>
                <a:gd name="T60" fmla="*/ 16 w 158"/>
                <a:gd name="T61" fmla="*/ 109 h 136"/>
                <a:gd name="T62" fmla="*/ 16 w 158"/>
                <a:gd name="T63" fmla="*/ 98 h 136"/>
                <a:gd name="T64" fmla="*/ 11 w 158"/>
                <a:gd name="T65" fmla="*/ 87 h 136"/>
                <a:gd name="T66" fmla="*/ 5 w 158"/>
                <a:gd name="T67" fmla="*/ 82 h 136"/>
                <a:gd name="T68" fmla="*/ 5 w 158"/>
                <a:gd name="T69" fmla="*/ 71 h 136"/>
                <a:gd name="T70" fmla="*/ 0 w 158"/>
                <a:gd name="T71" fmla="*/ 66 h 136"/>
                <a:gd name="T72" fmla="*/ 0 w 158"/>
                <a:gd name="T73" fmla="*/ 55 h 136"/>
                <a:gd name="T74" fmla="*/ 5 w 158"/>
                <a:gd name="T75" fmla="*/ 49 h 136"/>
                <a:gd name="T76" fmla="*/ 11 w 158"/>
                <a:gd name="T77" fmla="*/ 44 h 136"/>
                <a:gd name="T78" fmla="*/ 11 w 158"/>
                <a:gd name="T79" fmla="*/ 44 h 136"/>
                <a:gd name="T80" fmla="*/ 16 w 158"/>
                <a:gd name="T81" fmla="*/ 49 h 136"/>
                <a:gd name="T82" fmla="*/ 22 w 158"/>
                <a:gd name="T83" fmla="*/ 55 h 136"/>
                <a:gd name="T84" fmla="*/ 33 w 158"/>
                <a:gd name="T85" fmla="*/ 55 h 136"/>
                <a:gd name="T86" fmla="*/ 43 w 158"/>
                <a:gd name="T87" fmla="*/ 60 h 136"/>
                <a:gd name="T88" fmla="*/ 49 w 158"/>
                <a:gd name="T89" fmla="*/ 55 h 136"/>
                <a:gd name="T90" fmla="*/ 54 w 158"/>
                <a:gd name="T91" fmla="*/ 49 h 136"/>
                <a:gd name="T92" fmla="*/ 65 w 158"/>
                <a:gd name="T93" fmla="*/ 49 h 136"/>
                <a:gd name="T94" fmla="*/ 71 w 158"/>
                <a:gd name="T95" fmla="*/ 55 h 136"/>
                <a:gd name="T96" fmla="*/ 76 w 158"/>
                <a:gd name="T97" fmla="*/ 49 h 136"/>
                <a:gd name="T98" fmla="*/ 87 w 158"/>
                <a:gd name="T99" fmla="*/ 49 h 136"/>
                <a:gd name="T100" fmla="*/ 93 w 158"/>
                <a:gd name="T101" fmla="*/ 38 h 136"/>
                <a:gd name="T102" fmla="*/ 98 w 158"/>
                <a:gd name="T103" fmla="*/ 33 h 136"/>
                <a:gd name="T104" fmla="*/ 98 w 158"/>
                <a:gd name="T105" fmla="*/ 22 h 136"/>
                <a:gd name="T106" fmla="*/ 103 w 158"/>
                <a:gd name="T107" fmla="*/ 16 h 136"/>
                <a:gd name="T108" fmla="*/ 103 w 158"/>
                <a:gd name="T109" fmla="*/ 6 h 136"/>
                <a:gd name="T110" fmla="*/ 114 w 158"/>
                <a:gd name="T111" fmla="*/ 6 h 136"/>
                <a:gd name="T112" fmla="*/ 120 w 158"/>
                <a:gd name="T113" fmla="*/ 6 h 136"/>
                <a:gd name="T114" fmla="*/ 131 w 158"/>
                <a:gd name="T115" fmla="*/ 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8" h="136">
                  <a:moveTo>
                    <a:pt x="136" y="6"/>
                  </a:moveTo>
                  <a:lnTo>
                    <a:pt x="131" y="6"/>
                  </a:lnTo>
                  <a:lnTo>
                    <a:pt x="136" y="11"/>
                  </a:lnTo>
                  <a:lnTo>
                    <a:pt x="142" y="11"/>
                  </a:lnTo>
                  <a:lnTo>
                    <a:pt x="142" y="16"/>
                  </a:lnTo>
                  <a:lnTo>
                    <a:pt x="136" y="16"/>
                  </a:lnTo>
                  <a:lnTo>
                    <a:pt x="131" y="16"/>
                  </a:lnTo>
                  <a:lnTo>
                    <a:pt x="131" y="22"/>
                  </a:lnTo>
                  <a:lnTo>
                    <a:pt x="136" y="22"/>
                  </a:lnTo>
                  <a:lnTo>
                    <a:pt x="136" y="27"/>
                  </a:lnTo>
                  <a:lnTo>
                    <a:pt x="142" y="33"/>
                  </a:lnTo>
                  <a:lnTo>
                    <a:pt x="142" y="38"/>
                  </a:lnTo>
                  <a:lnTo>
                    <a:pt x="142" y="44"/>
                  </a:lnTo>
                  <a:lnTo>
                    <a:pt x="147" y="44"/>
                  </a:lnTo>
                  <a:lnTo>
                    <a:pt x="153" y="49"/>
                  </a:lnTo>
                  <a:lnTo>
                    <a:pt x="158" y="55"/>
                  </a:lnTo>
                  <a:lnTo>
                    <a:pt x="158" y="60"/>
                  </a:lnTo>
                  <a:lnTo>
                    <a:pt x="153" y="60"/>
                  </a:lnTo>
                  <a:lnTo>
                    <a:pt x="147" y="60"/>
                  </a:lnTo>
                  <a:lnTo>
                    <a:pt x="142" y="60"/>
                  </a:lnTo>
                  <a:lnTo>
                    <a:pt x="136" y="66"/>
                  </a:lnTo>
                  <a:lnTo>
                    <a:pt x="136" y="71"/>
                  </a:lnTo>
                  <a:lnTo>
                    <a:pt x="136" y="76"/>
                  </a:lnTo>
                  <a:lnTo>
                    <a:pt x="136" y="82"/>
                  </a:lnTo>
                  <a:lnTo>
                    <a:pt x="136" y="87"/>
                  </a:lnTo>
                  <a:lnTo>
                    <a:pt x="131" y="87"/>
                  </a:lnTo>
                  <a:lnTo>
                    <a:pt x="125" y="93"/>
                  </a:lnTo>
                  <a:lnTo>
                    <a:pt x="120" y="98"/>
                  </a:lnTo>
                  <a:lnTo>
                    <a:pt x="114" y="98"/>
                  </a:lnTo>
                  <a:lnTo>
                    <a:pt x="120" y="98"/>
                  </a:lnTo>
                  <a:lnTo>
                    <a:pt x="114" y="104"/>
                  </a:lnTo>
                  <a:lnTo>
                    <a:pt x="120" y="109"/>
                  </a:lnTo>
                  <a:lnTo>
                    <a:pt x="120" y="115"/>
                  </a:lnTo>
                  <a:lnTo>
                    <a:pt x="114" y="115"/>
                  </a:lnTo>
                  <a:lnTo>
                    <a:pt x="114" y="120"/>
                  </a:lnTo>
                  <a:lnTo>
                    <a:pt x="114" y="126"/>
                  </a:lnTo>
                  <a:lnTo>
                    <a:pt x="109" y="126"/>
                  </a:lnTo>
                  <a:lnTo>
                    <a:pt x="109" y="131"/>
                  </a:lnTo>
                  <a:lnTo>
                    <a:pt x="103" y="131"/>
                  </a:lnTo>
                  <a:lnTo>
                    <a:pt x="93" y="136"/>
                  </a:lnTo>
                  <a:lnTo>
                    <a:pt x="87" y="136"/>
                  </a:lnTo>
                  <a:lnTo>
                    <a:pt x="87" y="131"/>
                  </a:lnTo>
                  <a:lnTo>
                    <a:pt x="82" y="126"/>
                  </a:lnTo>
                  <a:lnTo>
                    <a:pt x="76" y="126"/>
                  </a:lnTo>
                  <a:lnTo>
                    <a:pt x="71" y="126"/>
                  </a:lnTo>
                  <a:lnTo>
                    <a:pt x="71" y="120"/>
                  </a:lnTo>
                  <a:lnTo>
                    <a:pt x="71" y="126"/>
                  </a:lnTo>
                  <a:lnTo>
                    <a:pt x="65" y="120"/>
                  </a:lnTo>
                  <a:lnTo>
                    <a:pt x="65" y="126"/>
                  </a:lnTo>
                  <a:lnTo>
                    <a:pt x="54" y="126"/>
                  </a:lnTo>
                  <a:lnTo>
                    <a:pt x="49" y="126"/>
                  </a:lnTo>
                  <a:lnTo>
                    <a:pt x="43" y="131"/>
                  </a:lnTo>
                  <a:lnTo>
                    <a:pt x="43" y="126"/>
                  </a:lnTo>
                  <a:lnTo>
                    <a:pt x="43" y="120"/>
                  </a:lnTo>
                  <a:lnTo>
                    <a:pt x="38" y="120"/>
                  </a:lnTo>
                  <a:lnTo>
                    <a:pt x="33" y="120"/>
                  </a:lnTo>
                  <a:lnTo>
                    <a:pt x="27" y="120"/>
                  </a:lnTo>
                  <a:lnTo>
                    <a:pt x="22" y="120"/>
                  </a:lnTo>
                  <a:lnTo>
                    <a:pt x="16" y="120"/>
                  </a:lnTo>
                  <a:lnTo>
                    <a:pt x="22" y="115"/>
                  </a:lnTo>
                  <a:lnTo>
                    <a:pt x="16" y="115"/>
                  </a:lnTo>
                  <a:lnTo>
                    <a:pt x="16" y="109"/>
                  </a:lnTo>
                  <a:lnTo>
                    <a:pt x="16" y="104"/>
                  </a:lnTo>
                  <a:lnTo>
                    <a:pt x="16" y="98"/>
                  </a:lnTo>
                  <a:lnTo>
                    <a:pt x="16" y="93"/>
                  </a:lnTo>
                  <a:lnTo>
                    <a:pt x="11" y="87"/>
                  </a:lnTo>
                  <a:lnTo>
                    <a:pt x="5" y="87"/>
                  </a:lnTo>
                  <a:lnTo>
                    <a:pt x="5" y="82"/>
                  </a:lnTo>
                  <a:lnTo>
                    <a:pt x="0" y="76"/>
                  </a:lnTo>
                  <a:lnTo>
                    <a:pt x="5" y="71"/>
                  </a:lnTo>
                  <a:lnTo>
                    <a:pt x="0" y="71"/>
                  </a:lnTo>
                  <a:lnTo>
                    <a:pt x="0" y="66"/>
                  </a:lnTo>
                  <a:lnTo>
                    <a:pt x="0" y="60"/>
                  </a:lnTo>
                  <a:lnTo>
                    <a:pt x="0" y="55"/>
                  </a:lnTo>
                  <a:lnTo>
                    <a:pt x="0" y="49"/>
                  </a:lnTo>
                  <a:lnTo>
                    <a:pt x="5" y="49"/>
                  </a:lnTo>
                  <a:lnTo>
                    <a:pt x="5" y="44"/>
                  </a:lnTo>
                  <a:lnTo>
                    <a:pt x="11" y="44"/>
                  </a:lnTo>
                  <a:lnTo>
                    <a:pt x="11" y="38"/>
                  </a:lnTo>
                  <a:lnTo>
                    <a:pt x="11" y="44"/>
                  </a:lnTo>
                  <a:lnTo>
                    <a:pt x="11" y="49"/>
                  </a:lnTo>
                  <a:lnTo>
                    <a:pt x="16" y="49"/>
                  </a:lnTo>
                  <a:lnTo>
                    <a:pt x="16" y="55"/>
                  </a:lnTo>
                  <a:lnTo>
                    <a:pt x="22" y="55"/>
                  </a:lnTo>
                  <a:lnTo>
                    <a:pt x="27" y="60"/>
                  </a:lnTo>
                  <a:lnTo>
                    <a:pt x="33" y="55"/>
                  </a:lnTo>
                  <a:lnTo>
                    <a:pt x="38" y="55"/>
                  </a:lnTo>
                  <a:lnTo>
                    <a:pt x="43" y="60"/>
                  </a:lnTo>
                  <a:lnTo>
                    <a:pt x="43" y="55"/>
                  </a:lnTo>
                  <a:lnTo>
                    <a:pt x="49" y="55"/>
                  </a:lnTo>
                  <a:lnTo>
                    <a:pt x="49" y="49"/>
                  </a:lnTo>
                  <a:lnTo>
                    <a:pt x="54" y="49"/>
                  </a:lnTo>
                  <a:lnTo>
                    <a:pt x="60" y="49"/>
                  </a:lnTo>
                  <a:lnTo>
                    <a:pt x="65" y="49"/>
                  </a:lnTo>
                  <a:lnTo>
                    <a:pt x="71" y="49"/>
                  </a:lnTo>
                  <a:lnTo>
                    <a:pt x="71" y="55"/>
                  </a:lnTo>
                  <a:lnTo>
                    <a:pt x="76" y="55"/>
                  </a:lnTo>
                  <a:lnTo>
                    <a:pt x="76" y="49"/>
                  </a:lnTo>
                  <a:lnTo>
                    <a:pt x="82" y="49"/>
                  </a:lnTo>
                  <a:lnTo>
                    <a:pt x="87" y="49"/>
                  </a:lnTo>
                  <a:lnTo>
                    <a:pt x="93" y="44"/>
                  </a:lnTo>
                  <a:lnTo>
                    <a:pt x="93" y="38"/>
                  </a:lnTo>
                  <a:lnTo>
                    <a:pt x="93" y="33"/>
                  </a:lnTo>
                  <a:lnTo>
                    <a:pt x="98" y="33"/>
                  </a:lnTo>
                  <a:lnTo>
                    <a:pt x="98" y="27"/>
                  </a:lnTo>
                  <a:lnTo>
                    <a:pt x="98" y="22"/>
                  </a:lnTo>
                  <a:lnTo>
                    <a:pt x="103" y="22"/>
                  </a:lnTo>
                  <a:lnTo>
                    <a:pt x="103" y="16"/>
                  </a:lnTo>
                  <a:lnTo>
                    <a:pt x="103" y="11"/>
                  </a:lnTo>
                  <a:lnTo>
                    <a:pt x="103" y="6"/>
                  </a:lnTo>
                  <a:lnTo>
                    <a:pt x="109" y="6"/>
                  </a:lnTo>
                  <a:lnTo>
                    <a:pt x="114" y="6"/>
                  </a:lnTo>
                  <a:lnTo>
                    <a:pt x="120" y="0"/>
                  </a:lnTo>
                  <a:lnTo>
                    <a:pt x="120" y="6"/>
                  </a:lnTo>
                  <a:lnTo>
                    <a:pt x="125" y="6"/>
                  </a:lnTo>
                  <a:lnTo>
                    <a:pt x="131" y="6"/>
                  </a:lnTo>
                  <a:lnTo>
                    <a:pt x="136" y="6"/>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76" name="Freeform 398">
              <a:extLst>
                <a:ext uri="{FF2B5EF4-FFF2-40B4-BE49-F238E27FC236}">
                  <a16:creationId xmlns:a16="http://schemas.microsoft.com/office/drawing/2014/main" id="{BD0EEEB7-C6EF-434A-A9FA-6C28BE282629}"/>
                </a:ext>
              </a:extLst>
            </p:cNvPr>
            <p:cNvSpPr>
              <a:spLocks/>
            </p:cNvSpPr>
            <p:nvPr/>
          </p:nvSpPr>
          <p:spPr bwMode="auto">
            <a:xfrm>
              <a:off x="7094681" y="4150216"/>
              <a:ext cx="277813" cy="293688"/>
            </a:xfrm>
            <a:custGeom>
              <a:avLst/>
              <a:gdLst>
                <a:gd name="T0" fmla="*/ 6 w 175"/>
                <a:gd name="T1" fmla="*/ 0 h 185"/>
                <a:gd name="T2" fmla="*/ 17 w 175"/>
                <a:gd name="T3" fmla="*/ 5 h 185"/>
                <a:gd name="T4" fmla="*/ 28 w 175"/>
                <a:gd name="T5" fmla="*/ 5 h 185"/>
                <a:gd name="T6" fmla="*/ 38 w 175"/>
                <a:gd name="T7" fmla="*/ 5 h 185"/>
                <a:gd name="T8" fmla="*/ 49 w 175"/>
                <a:gd name="T9" fmla="*/ 16 h 185"/>
                <a:gd name="T10" fmla="*/ 55 w 175"/>
                <a:gd name="T11" fmla="*/ 22 h 185"/>
                <a:gd name="T12" fmla="*/ 60 w 175"/>
                <a:gd name="T13" fmla="*/ 27 h 185"/>
                <a:gd name="T14" fmla="*/ 71 w 175"/>
                <a:gd name="T15" fmla="*/ 32 h 185"/>
                <a:gd name="T16" fmla="*/ 77 w 175"/>
                <a:gd name="T17" fmla="*/ 38 h 185"/>
                <a:gd name="T18" fmla="*/ 88 w 175"/>
                <a:gd name="T19" fmla="*/ 49 h 185"/>
                <a:gd name="T20" fmla="*/ 93 w 175"/>
                <a:gd name="T21" fmla="*/ 54 h 185"/>
                <a:gd name="T22" fmla="*/ 104 w 175"/>
                <a:gd name="T23" fmla="*/ 54 h 185"/>
                <a:gd name="T24" fmla="*/ 109 w 175"/>
                <a:gd name="T25" fmla="*/ 60 h 185"/>
                <a:gd name="T26" fmla="*/ 115 w 175"/>
                <a:gd name="T27" fmla="*/ 71 h 185"/>
                <a:gd name="T28" fmla="*/ 126 w 175"/>
                <a:gd name="T29" fmla="*/ 76 h 185"/>
                <a:gd name="T30" fmla="*/ 131 w 175"/>
                <a:gd name="T31" fmla="*/ 82 h 185"/>
                <a:gd name="T32" fmla="*/ 142 w 175"/>
                <a:gd name="T33" fmla="*/ 82 h 185"/>
                <a:gd name="T34" fmla="*/ 137 w 175"/>
                <a:gd name="T35" fmla="*/ 92 h 185"/>
                <a:gd name="T36" fmla="*/ 137 w 175"/>
                <a:gd name="T37" fmla="*/ 98 h 185"/>
                <a:gd name="T38" fmla="*/ 148 w 175"/>
                <a:gd name="T39" fmla="*/ 103 h 185"/>
                <a:gd name="T40" fmla="*/ 153 w 175"/>
                <a:gd name="T41" fmla="*/ 109 h 185"/>
                <a:gd name="T42" fmla="*/ 153 w 175"/>
                <a:gd name="T43" fmla="*/ 120 h 185"/>
                <a:gd name="T44" fmla="*/ 158 w 175"/>
                <a:gd name="T45" fmla="*/ 125 h 185"/>
                <a:gd name="T46" fmla="*/ 169 w 175"/>
                <a:gd name="T47" fmla="*/ 131 h 185"/>
                <a:gd name="T48" fmla="*/ 175 w 175"/>
                <a:gd name="T49" fmla="*/ 142 h 185"/>
                <a:gd name="T50" fmla="*/ 175 w 175"/>
                <a:gd name="T51" fmla="*/ 152 h 185"/>
                <a:gd name="T52" fmla="*/ 175 w 175"/>
                <a:gd name="T53" fmla="*/ 158 h 185"/>
                <a:gd name="T54" fmla="*/ 169 w 175"/>
                <a:gd name="T55" fmla="*/ 163 h 185"/>
                <a:gd name="T56" fmla="*/ 169 w 175"/>
                <a:gd name="T57" fmla="*/ 169 h 185"/>
                <a:gd name="T58" fmla="*/ 169 w 175"/>
                <a:gd name="T59" fmla="*/ 180 h 185"/>
                <a:gd name="T60" fmla="*/ 169 w 175"/>
                <a:gd name="T61" fmla="*/ 180 h 185"/>
                <a:gd name="T62" fmla="*/ 164 w 175"/>
                <a:gd name="T63" fmla="*/ 174 h 185"/>
                <a:gd name="T64" fmla="*/ 153 w 175"/>
                <a:gd name="T65" fmla="*/ 174 h 185"/>
                <a:gd name="T66" fmla="*/ 153 w 175"/>
                <a:gd name="T67" fmla="*/ 180 h 185"/>
                <a:gd name="T68" fmla="*/ 148 w 175"/>
                <a:gd name="T69" fmla="*/ 185 h 185"/>
                <a:gd name="T70" fmla="*/ 142 w 175"/>
                <a:gd name="T71" fmla="*/ 174 h 185"/>
                <a:gd name="T72" fmla="*/ 131 w 175"/>
                <a:gd name="T73" fmla="*/ 163 h 185"/>
                <a:gd name="T74" fmla="*/ 115 w 175"/>
                <a:gd name="T75" fmla="*/ 152 h 185"/>
                <a:gd name="T76" fmla="*/ 109 w 175"/>
                <a:gd name="T77" fmla="*/ 142 h 185"/>
                <a:gd name="T78" fmla="*/ 104 w 175"/>
                <a:gd name="T79" fmla="*/ 131 h 185"/>
                <a:gd name="T80" fmla="*/ 93 w 175"/>
                <a:gd name="T81" fmla="*/ 125 h 185"/>
                <a:gd name="T82" fmla="*/ 93 w 175"/>
                <a:gd name="T83" fmla="*/ 114 h 185"/>
                <a:gd name="T84" fmla="*/ 88 w 175"/>
                <a:gd name="T85" fmla="*/ 109 h 185"/>
                <a:gd name="T86" fmla="*/ 82 w 175"/>
                <a:gd name="T87" fmla="*/ 98 h 185"/>
                <a:gd name="T88" fmla="*/ 77 w 175"/>
                <a:gd name="T89" fmla="*/ 87 h 185"/>
                <a:gd name="T90" fmla="*/ 66 w 175"/>
                <a:gd name="T91" fmla="*/ 87 h 185"/>
                <a:gd name="T92" fmla="*/ 66 w 175"/>
                <a:gd name="T93" fmla="*/ 76 h 185"/>
                <a:gd name="T94" fmla="*/ 66 w 175"/>
                <a:gd name="T95" fmla="*/ 65 h 185"/>
                <a:gd name="T96" fmla="*/ 60 w 175"/>
                <a:gd name="T97" fmla="*/ 60 h 185"/>
                <a:gd name="T98" fmla="*/ 55 w 175"/>
                <a:gd name="T99" fmla="*/ 54 h 185"/>
                <a:gd name="T100" fmla="*/ 44 w 175"/>
                <a:gd name="T101" fmla="*/ 54 h 185"/>
                <a:gd name="T102" fmla="*/ 44 w 175"/>
                <a:gd name="T103" fmla="*/ 43 h 185"/>
                <a:gd name="T104" fmla="*/ 38 w 175"/>
                <a:gd name="T105" fmla="*/ 38 h 185"/>
                <a:gd name="T106" fmla="*/ 28 w 175"/>
                <a:gd name="T107" fmla="*/ 27 h 185"/>
                <a:gd name="T108" fmla="*/ 22 w 175"/>
                <a:gd name="T109" fmla="*/ 22 h 185"/>
                <a:gd name="T110" fmla="*/ 11 w 175"/>
                <a:gd name="T111" fmla="*/ 16 h 185"/>
                <a:gd name="T112" fmla="*/ 6 w 175"/>
                <a:gd name="T113" fmla="*/ 5 h 185"/>
                <a:gd name="T114" fmla="*/ 0 w 175"/>
                <a:gd name="T11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5" h="185">
                  <a:moveTo>
                    <a:pt x="0" y="0"/>
                  </a:moveTo>
                  <a:lnTo>
                    <a:pt x="6" y="0"/>
                  </a:lnTo>
                  <a:lnTo>
                    <a:pt x="11" y="0"/>
                  </a:lnTo>
                  <a:lnTo>
                    <a:pt x="17" y="5"/>
                  </a:lnTo>
                  <a:lnTo>
                    <a:pt x="22" y="5"/>
                  </a:lnTo>
                  <a:lnTo>
                    <a:pt x="28" y="5"/>
                  </a:lnTo>
                  <a:lnTo>
                    <a:pt x="33" y="5"/>
                  </a:lnTo>
                  <a:lnTo>
                    <a:pt x="38" y="5"/>
                  </a:lnTo>
                  <a:lnTo>
                    <a:pt x="44" y="11"/>
                  </a:lnTo>
                  <a:lnTo>
                    <a:pt x="49" y="16"/>
                  </a:lnTo>
                  <a:lnTo>
                    <a:pt x="55" y="16"/>
                  </a:lnTo>
                  <a:lnTo>
                    <a:pt x="55" y="22"/>
                  </a:lnTo>
                  <a:lnTo>
                    <a:pt x="55" y="27"/>
                  </a:lnTo>
                  <a:lnTo>
                    <a:pt x="60" y="27"/>
                  </a:lnTo>
                  <a:lnTo>
                    <a:pt x="66" y="32"/>
                  </a:lnTo>
                  <a:lnTo>
                    <a:pt x="71" y="32"/>
                  </a:lnTo>
                  <a:lnTo>
                    <a:pt x="71" y="38"/>
                  </a:lnTo>
                  <a:lnTo>
                    <a:pt x="77" y="38"/>
                  </a:lnTo>
                  <a:lnTo>
                    <a:pt x="82" y="43"/>
                  </a:lnTo>
                  <a:lnTo>
                    <a:pt x="88" y="49"/>
                  </a:lnTo>
                  <a:lnTo>
                    <a:pt x="88" y="54"/>
                  </a:lnTo>
                  <a:lnTo>
                    <a:pt x="93" y="54"/>
                  </a:lnTo>
                  <a:lnTo>
                    <a:pt x="98" y="54"/>
                  </a:lnTo>
                  <a:lnTo>
                    <a:pt x="104" y="54"/>
                  </a:lnTo>
                  <a:lnTo>
                    <a:pt x="104" y="60"/>
                  </a:lnTo>
                  <a:lnTo>
                    <a:pt x="109" y="60"/>
                  </a:lnTo>
                  <a:lnTo>
                    <a:pt x="115" y="65"/>
                  </a:lnTo>
                  <a:lnTo>
                    <a:pt x="115" y="71"/>
                  </a:lnTo>
                  <a:lnTo>
                    <a:pt x="120" y="76"/>
                  </a:lnTo>
                  <a:lnTo>
                    <a:pt x="126" y="76"/>
                  </a:lnTo>
                  <a:lnTo>
                    <a:pt x="131" y="76"/>
                  </a:lnTo>
                  <a:lnTo>
                    <a:pt x="131" y="82"/>
                  </a:lnTo>
                  <a:lnTo>
                    <a:pt x="137" y="82"/>
                  </a:lnTo>
                  <a:lnTo>
                    <a:pt x="142" y="82"/>
                  </a:lnTo>
                  <a:lnTo>
                    <a:pt x="142" y="87"/>
                  </a:lnTo>
                  <a:lnTo>
                    <a:pt x="137" y="92"/>
                  </a:lnTo>
                  <a:lnTo>
                    <a:pt x="142" y="92"/>
                  </a:lnTo>
                  <a:lnTo>
                    <a:pt x="137" y="98"/>
                  </a:lnTo>
                  <a:lnTo>
                    <a:pt x="142" y="103"/>
                  </a:lnTo>
                  <a:lnTo>
                    <a:pt x="148" y="103"/>
                  </a:lnTo>
                  <a:lnTo>
                    <a:pt x="153" y="103"/>
                  </a:lnTo>
                  <a:lnTo>
                    <a:pt x="153" y="109"/>
                  </a:lnTo>
                  <a:lnTo>
                    <a:pt x="153" y="114"/>
                  </a:lnTo>
                  <a:lnTo>
                    <a:pt x="153" y="120"/>
                  </a:lnTo>
                  <a:lnTo>
                    <a:pt x="158" y="120"/>
                  </a:lnTo>
                  <a:lnTo>
                    <a:pt x="158" y="125"/>
                  </a:lnTo>
                  <a:lnTo>
                    <a:pt x="169" y="125"/>
                  </a:lnTo>
                  <a:lnTo>
                    <a:pt x="169" y="131"/>
                  </a:lnTo>
                  <a:lnTo>
                    <a:pt x="175" y="136"/>
                  </a:lnTo>
                  <a:lnTo>
                    <a:pt x="175" y="142"/>
                  </a:lnTo>
                  <a:lnTo>
                    <a:pt x="175" y="147"/>
                  </a:lnTo>
                  <a:lnTo>
                    <a:pt x="175" y="152"/>
                  </a:lnTo>
                  <a:lnTo>
                    <a:pt x="169" y="158"/>
                  </a:lnTo>
                  <a:lnTo>
                    <a:pt x="175" y="158"/>
                  </a:lnTo>
                  <a:lnTo>
                    <a:pt x="175" y="163"/>
                  </a:lnTo>
                  <a:lnTo>
                    <a:pt x="169" y="163"/>
                  </a:lnTo>
                  <a:lnTo>
                    <a:pt x="175" y="169"/>
                  </a:lnTo>
                  <a:lnTo>
                    <a:pt x="169" y="169"/>
                  </a:lnTo>
                  <a:lnTo>
                    <a:pt x="169" y="174"/>
                  </a:lnTo>
                  <a:lnTo>
                    <a:pt x="169" y="180"/>
                  </a:lnTo>
                  <a:lnTo>
                    <a:pt x="169" y="185"/>
                  </a:lnTo>
                  <a:lnTo>
                    <a:pt x="169" y="180"/>
                  </a:lnTo>
                  <a:lnTo>
                    <a:pt x="164" y="180"/>
                  </a:lnTo>
                  <a:lnTo>
                    <a:pt x="164" y="174"/>
                  </a:lnTo>
                  <a:lnTo>
                    <a:pt x="158" y="180"/>
                  </a:lnTo>
                  <a:lnTo>
                    <a:pt x="153" y="174"/>
                  </a:lnTo>
                  <a:lnTo>
                    <a:pt x="148" y="174"/>
                  </a:lnTo>
                  <a:lnTo>
                    <a:pt x="153" y="180"/>
                  </a:lnTo>
                  <a:lnTo>
                    <a:pt x="153" y="185"/>
                  </a:lnTo>
                  <a:lnTo>
                    <a:pt x="148" y="185"/>
                  </a:lnTo>
                  <a:lnTo>
                    <a:pt x="148" y="180"/>
                  </a:lnTo>
                  <a:lnTo>
                    <a:pt x="142" y="174"/>
                  </a:lnTo>
                  <a:lnTo>
                    <a:pt x="137" y="169"/>
                  </a:lnTo>
                  <a:lnTo>
                    <a:pt x="131" y="163"/>
                  </a:lnTo>
                  <a:lnTo>
                    <a:pt x="126" y="158"/>
                  </a:lnTo>
                  <a:lnTo>
                    <a:pt x="115" y="152"/>
                  </a:lnTo>
                  <a:lnTo>
                    <a:pt x="115" y="147"/>
                  </a:lnTo>
                  <a:lnTo>
                    <a:pt x="109" y="142"/>
                  </a:lnTo>
                  <a:lnTo>
                    <a:pt x="104" y="142"/>
                  </a:lnTo>
                  <a:lnTo>
                    <a:pt x="104" y="131"/>
                  </a:lnTo>
                  <a:lnTo>
                    <a:pt x="98" y="131"/>
                  </a:lnTo>
                  <a:lnTo>
                    <a:pt x="93" y="125"/>
                  </a:lnTo>
                  <a:lnTo>
                    <a:pt x="93" y="120"/>
                  </a:lnTo>
                  <a:lnTo>
                    <a:pt x="93" y="114"/>
                  </a:lnTo>
                  <a:lnTo>
                    <a:pt x="93" y="109"/>
                  </a:lnTo>
                  <a:lnTo>
                    <a:pt x="88" y="109"/>
                  </a:lnTo>
                  <a:lnTo>
                    <a:pt x="88" y="103"/>
                  </a:lnTo>
                  <a:lnTo>
                    <a:pt x="82" y="98"/>
                  </a:lnTo>
                  <a:lnTo>
                    <a:pt x="77" y="92"/>
                  </a:lnTo>
                  <a:lnTo>
                    <a:pt x="77" y="87"/>
                  </a:lnTo>
                  <a:lnTo>
                    <a:pt x="71" y="87"/>
                  </a:lnTo>
                  <a:lnTo>
                    <a:pt x="66" y="87"/>
                  </a:lnTo>
                  <a:lnTo>
                    <a:pt x="66" y="82"/>
                  </a:lnTo>
                  <a:lnTo>
                    <a:pt x="66" y="76"/>
                  </a:lnTo>
                  <a:lnTo>
                    <a:pt x="66" y="71"/>
                  </a:lnTo>
                  <a:lnTo>
                    <a:pt x="66" y="65"/>
                  </a:lnTo>
                  <a:lnTo>
                    <a:pt x="60" y="65"/>
                  </a:lnTo>
                  <a:lnTo>
                    <a:pt x="60" y="60"/>
                  </a:lnTo>
                  <a:lnTo>
                    <a:pt x="55" y="60"/>
                  </a:lnTo>
                  <a:lnTo>
                    <a:pt x="55" y="54"/>
                  </a:lnTo>
                  <a:lnTo>
                    <a:pt x="49" y="54"/>
                  </a:lnTo>
                  <a:lnTo>
                    <a:pt x="44" y="54"/>
                  </a:lnTo>
                  <a:lnTo>
                    <a:pt x="44" y="49"/>
                  </a:lnTo>
                  <a:lnTo>
                    <a:pt x="44" y="43"/>
                  </a:lnTo>
                  <a:lnTo>
                    <a:pt x="38" y="43"/>
                  </a:lnTo>
                  <a:lnTo>
                    <a:pt x="38" y="38"/>
                  </a:lnTo>
                  <a:lnTo>
                    <a:pt x="33" y="32"/>
                  </a:lnTo>
                  <a:lnTo>
                    <a:pt x="28" y="27"/>
                  </a:lnTo>
                  <a:lnTo>
                    <a:pt x="22" y="27"/>
                  </a:lnTo>
                  <a:lnTo>
                    <a:pt x="22" y="22"/>
                  </a:lnTo>
                  <a:lnTo>
                    <a:pt x="17" y="22"/>
                  </a:lnTo>
                  <a:lnTo>
                    <a:pt x="11" y="16"/>
                  </a:lnTo>
                  <a:lnTo>
                    <a:pt x="6" y="11"/>
                  </a:lnTo>
                  <a:lnTo>
                    <a:pt x="6" y="5"/>
                  </a:lnTo>
                  <a:lnTo>
                    <a:pt x="0" y="5"/>
                  </a:lnTo>
                  <a:lnTo>
                    <a:pt x="0" y="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77" name="Freeform 410">
              <a:extLst>
                <a:ext uri="{FF2B5EF4-FFF2-40B4-BE49-F238E27FC236}">
                  <a16:creationId xmlns:a16="http://schemas.microsoft.com/office/drawing/2014/main" id="{1CF9F105-0902-4F9B-B800-9A3FBE475F5F}"/>
                </a:ext>
              </a:extLst>
            </p:cNvPr>
            <p:cNvSpPr>
              <a:spLocks/>
            </p:cNvSpPr>
            <p:nvPr/>
          </p:nvSpPr>
          <p:spPr bwMode="auto">
            <a:xfrm>
              <a:off x="7345506" y="4435966"/>
              <a:ext cx="234950" cy="77788"/>
            </a:xfrm>
            <a:custGeom>
              <a:avLst/>
              <a:gdLst>
                <a:gd name="T0" fmla="*/ 6 w 148"/>
                <a:gd name="T1" fmla="*/ 16 h 49"/>
                <a:gd name="T2" fmla="*/ 11 w 148"/>
                <a:gd name="T3" fmla="*/ 11 h 49"/>
                <a:gd name="T4" fmla="*/ 17 w 148"/>
                <a:gd name="T5" fmla="*/ 0 h 49"/>
                <a:gd name="T6" fmla="*/ 22 w 148"/>
                <a:gd name="T7" fmla="*/ 5 h 49"/>
                <a:gd name="T8" fmla="*/ 33 w 148"/>
                <a:gd name="T9" fmla="*/ 5 h 49"/>
                <a:gd name="T10" fmla="*/ 39 w 148"/>
                <a:gd name="T11" fmla="*/ 11 h 49"/>
                <a:gd name="T12" fmla="*/ 50 w 148"/>
                <a:gd name="T13" fmla="*/ 11 h 49"/>
                <a:gd name="T14" fmla="*/ 55 w 148"/>
                <a:gd name="T15" fmla="*/ 11 h 49"/>
                <a:gd name="T16" fmla="*/ 60 w 148"/>
                <a:gd name="T17" fmla="*/ 16 h 49"/>
                <a:gd name="T18" fmla="*/ 71 w 148"/>
                <a:gd name="T19" fmla="*/ 16 h 49"/>
                <a:gd name="T20" fmla="*/ 82 w 148"/>
                <a:gd name="T21" fmla="*/ 22 h 49"/>
                <a:gd name="T22" fmla="*/ 88 w 148"/>
                <a:gd name="T23" fmla="*/ 11 h 49"/>
                <a:gd name="T24" fmla="*/ 93 w 148"/>
                <a:gd name="T25" fmla="*/ 16 h 49"/>
                <a:gd name="T26" fmla="*/ 104 w 148"/>
                <a:gd name="T27" fmla="*/ 16 h 49"/>
                <a:gd name="T28" fmla="*/ 115 w 148"/>
                <a:gd name="T29" fmla="*/ 16 h 49"/>
                <a:gd name="T30" fmla="*/ 120 w 148"/>
                <a:gd name="T31" fmla="*/ 22 h 49"/>
                <a:gd name="T32" fmla="*/ 126 w 148"/>
                <a:gd name="T33" fmla="*/ 32 h 49"/>
                <a:gd name="T34" fmla="*/ 137 w 148"/>
                <a:gd name="T35" fmla="*/ 32 h 49"/>
                <a:gd name="T36" fmla="*/ 142 w 148"/>
                <a:gd name="T37" fmla="*/ 32 h 49"/>
                <a:gd name="T38" fmla="*/ 142 w 148"/>
                <a:gd name="T39" fmla="*/ 43 h 49"/>
                <a:gd name="T40" fmla="*/ 142 w 148"/>
                <a:gd name="T41" fmla="*/ 49 h 49"/>
                <a:gd name="T42" fmla="*/ 137 w 148"/>
                <a:gd name="T43" fmla="*/ 43 h 49"/>
                <a:gd name="T44" fmla="*/ 126 w 148"/>
                <a:gd name="T45" fmla="*/ 43 h 49"/>
                <a:gd name="T46" fmla="*/ 120 w 148"/>
                <a:gd name="T47" fmla="*/ 43 h 49"/>
                <a:gd name="T48" fmla="*/ 109 w 148"/>
                <a:gd name="T49" fmla="*/ 43 h 49"/>
                <a:gd name="T50" fmla="*/ 104 w 148"/>
                <a:gd name="T51" fmla="*/ 38 h 49"/>
                <a:gd name="T52" fmla="*/ 104 w 148"/>
                <a:gd name="T53" fmla="*/ 38 h 49"/>
                <a:gd name="T54" fmla="*/ 99 w 148"/>
                <a:gd name="T55" fmla="*/ 38 h 49"/>
                <a:gd name="T56" fmla="*/ 88 w 148"/>
                <a:gd name="T57" fmla="*/ 38 h 49"/>
                <a:gd name="T58" fmla="*/ 77 w 148"/>
                <a:gd name="T59" fmla="*/ 38 h 49"/>
                <a:gd name="T60" fmla="*/ 66 w 148"/>
                <a:gd name="T61" fmla="*/ 32 h 49"/>
                <a:gd name="T62" fmla="*/ 55 w 148"/>
                <a:gd name="T63" fmla="*/ 27 h 49"/>
                <a:gd name="T64" fmla="*/ 50 w 148"/>
                <a:gd name="T65" fmla="*/ 32 h 49"/>
                <a:gd name="T66" fmla="*/ 39 w 148"/>
                <a:gd name="T67" fmla="*/ 32 h 49"/>
                <a:gd name="T68" fmla="*/ 28 w 148"/>
                <a:gd name="T69" fmla="*/ 27 h 49"/>
                <a:gd name="T70" fmla="*/ 17 w 148"/>
                <a:gd name="T71" fmla="*/ 27 h 49"/>
                <a:gd name="T72" fmla="*/ 17 w 148"/>
                <a:gd name="T73" fmla="*/ 22 h 49"/>
                <a:gd name="T74" fmla="*/ 6 w 148"/>
                <a:gd name="T75" fmla="*/ 1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49">
                  <a:moveTo>
                    <a:pt x="0" y="16"/>
                  </a:moveTo>
                  <a:lnTo>
                    <a:pt x="6" y="16"/>
                  </a:lnTo>
                  <a:lnTo>
                    <a:pt x="6" y="11"/>
                  </a:lnTo>
                  <a:lnTo>
                    <a:pt x="11" y="11"/>
                  </a:lnTo>
                  <a:lnTo>
                    <a:pt x="11" y="5"/>
                  </a:lnTo>
                  <a:lnTo>
                    <a:pt x="17" y="0"/>
                  </a:lnTo>
                  <a:lnTo>
                    <a:pt x="17" y="5"/>
                  </a:lnTo>
                  <a:lnTo>
                    <a:pt x="22" y="5"/>
                  </a:lnTo>
                  <a:lnTo>
                    <a:pt x="28" y="5"/>
                  </a:lnTo>
                  <a:lnTo>
                    <a:pt x="33" y="5"/>
                  </a:lnTo>
                  <a:lnTo>
                    <a:pt x="39" y="5"/>
                  </a:lnTo>
                  <a:lnTo>
                    <a:pt x="39" y="11"/>
                  </a:lnTo>
                  <a:lnTo>
                    <a:pt x="44" y="5"/>
                  </a:lnTo>
                  <a:lnTo>
                    <a:pt x="50" y="11"/>
                  </a:lnTo>
                  <a:lnTo>
                    <a:pt x="50" y="5"/>
                  </a:lnTo>
                  <a:lnTo>
                    <a:pt x="55" y="11"/>
                  </a:lnTo>
                  <a:lnTo>
                    <a:pt x="55" y="16"/>
                  </a:lnTo>
                  <a:lnTo>
                    <a:pt x="60" y="16"/>
                  </a:lnTo>
                  <a:lnTo>
                    <a:pt x="66" y="16"/>
                  </a:lnTo>
                  <a:lnTo>
                    <a:pt x="71" y="16"/>
                  </a:lnTo>
                  <a:lnTo>
                    <a:pt x="77" y="16"/>
                  </a:lnTo>
                  <a:lnTo>
                    <a:pt x="82" y="22"/>
                  </a:lnTo>
                  <a:lnTo>
                    <a:pt x="88" y="16"/>
                  </a:lnTo>
                  <a:lnTo>
                    <a:pt x="88" y="11"/>
                  </a:lnTo>
                  <a:lnTo>
                    <a:pt x="93" y="11"/>
                  </a:lnTo>
                  <a:lnTo>
                    <a:pt x="93" y="16"/>
                  </a:lnTo>
                  <a:lnTo>
                    <a:pt x="99" y="16"/>
                  </a:lnTo>
                  <a:lnTo>
                    <a:pt x="104" y="16"/>
                  </a:lnTo>
                  <a:lnTo>
                    <a:pt x="109" y="16"/>
                  </a:lnTo>
                  <a:lnTo>
                    <a:pt x="115" y="16"/>
                  </a:lnTo>
                  <a:lnTo>
                    <a:pt x="115" y="22"/>
                  </a:lnTo>
                  <a:lnTo>
                    <a:pt x="120" y="22"/>
                  </a:lnTo>
                  <a:lnTo>
                    <a:pt x="120" y="27"/>
                  </a:lnTo>
                  <a:lnTo>
                    <a:pt x="126" y="32"/>
                  </a:lnTo>
                  <a:lnTo>
                    <a:pt x="131" y="32"/>
                  </a:lnTo>
                  <a:lnTo>
                    <a:pt x="137" y="32"/>
                  </a:lnTo>
                  <a:lnTo>
                    <a:pt x="137" y="27"/>
                  </a:lnTo>
                  <a:lnTo>
                    <a:pt x="142" y="32"/>
                  </a:lnTo>
                  <a:lnTo>
                    <a:pt x="142" y="38"/>
                  </a:lnTo>
                  <a:lnTo>
                    <a:pt x="142" y="43"/>
                  </a:lnTo>
                  <a:lnTo>
                    <a:pt x="148" y="49"/>
                  </a:lnTo>
                  <a:lnTo>
                    <a:pt x="142" y="49"/>
                  </a:lnTo>
                  <a:lnTo>
                    <a:pt x="142" y="43"/>
                  </a:lnTo>
                  <a:lnTo>
                    <a:pt x="137" y="43"/>
                  </a:lnTo>
                  <a:lnTo>
                    <a:pt x="131" y="43"/>
                  </a:lnTo>
                  <a:lnTo>
                    <a:pt x="126" y="43"/>
                  </a:lnTo>
                  <a:lnTo>
                    <a:pt x="126" y="38"/>
                  </a:lnTo>
                  <a:lnTo>
                    <a:pt x="120" y="43"/>
                  </a:lnTo>
                  <a:lnTo>
                    <a:pt x="115" y="43"/>
                  </a:lnTo>
                  <a:lnTo>
                    <a:pt x="109" y="43"/>
                  </a:lnTo>
                  <a:lnTo>
                    <a:pt x="104" y="43"/>
                  </a:lnTo>
                  <a:lnTo>
                    <a:pt x="104" y="38"/>
                  </a:lnTo>
                  <a:lnTo>
                    <a:pt x="104" y="43"/>
                  </a:lnTo>
                  <a:lnTo>
                    <a:pt x="104" y="38"/>
                  </a:lnTo>
                  <a:lnTo>
                    <a:pt x="99" y="43"/>
                  </a:lnTo>
                  <a:lnTo>
                    <a:pt x="99" y="38"/>
                  </a:lnTo>
                  <a:lnTo>
                    <a:pt x="93" y="38"/>
                  </a:lnTo>
                  <a:lnTo>
                    <a:pt x="88" y="38"/>
                  </a:lnTo>
                  <a:lnTo>
                    <a:pt x="82" y="38"/>
                  </a:lnTo>
                  <a:lnTo>
                    <a:pt x="77" y="38"/>
                  </a:lnTo>
                  <a:lnTo>
                    <a:pt x="71" y="32"/>
                  </a:lnTo>
                  <a:lnTo>
                    <a:pt x="66" y="32"/>
                  </a:lnTo>
                  <a:lnTo>
                    <a:pt x="60" y="32"/>
                  </a:lnTo>
                  <a:lnTo>
                    <a:pt x="55" y="27"/>
                  </a:lnTo>
                  <a:lnTo>
                    <a:pt x="55" y="32"/>
                  </a:lnTo>
                  <a:lnTo>
                    <a:pt x="50" y="32"/>
                  </a:lnTo>
                  <a:lnTo>
                    <a:pt x="44" y="32"/>
                  </a:lnTo>
                  <a:lnTo>
                    <a:pt x="39" y="32"/>
                  </a:lnTo>
                  <a:lnTo>
                    <a:pt x="33" y="27"/>
                  </a:lnTo>
                  <a:lnTo>
                    <a:pt x="28" y="27"/>
                  </a:lnTo>
                  <a:lnTo>
                    <a:pt x="22" y="27"/>
                  </a:lnTo>
                  <a:lnTo>
                    <a:pt x="17" y="27"/>
                  </a:lnTo>
                  <a:lnTo>
                    <a:pt x="22" y="22"/>
                  </a:lnTo>
                  <a:lnTo>
                    <a:pt x="17" y="22"/>
                  </a:lnTo>
                  <a:lnTo>
                    <a:pt x="11" y="16"/>
                  </a:lnTo>
                  <a:lnTo>
                    <a:pt x="6" y="16"/>
                  </a:lnTo>
                  <a:lnTo>
                    <a:pt x="0" y="16"/>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78" name="Freeform 415">
              <a:extLst>
                <a:ext uri="{FF2B5EF4-FFF2-40B4-BE49-F238E27FC236}">
                  <a16:creationId xmlns:a16="http://schemas.microsoft.com/office/drawing/2014/main" id="{C763DDA1-7469-4CC1-9798-01D5792903EC}"/>
                </a:ext>
              </a:extLst>
            </p:cNvPr>
            <p:cNvSpPr>
              <a:spLocks/>
            </p:cNvSpPr>
            <p:nvPr/>
          </p:nvSpPr>
          <p:spPr bwMode="auto">
            <a:xfrm>
              <a:off x="7623319" y="4375641"/>
              <a:ext cx="7938" cy="15875"/>
            </a:xfrm>
            <a:custGeom>
              <a:avLst/>
              <a:gdLst>
                <a:gd name="T0" fmla="*/ 0 w 5"/>
                <a:gd name="T1" fmla="*/ 5 h 10"/>
                <a:gd name="T2" fmla="*/ 0 w 5"/>
                <a:gd name="T3" fmla="*/ 0 h 10"/>
                <a:gd name="T4" fmla="*/ 5 w 5"/>
                <a:gd name="T5" fmla="*/ 0 h 10"/>
                <a:gd name="T6" fmla="*/ 5 w 5"/>
                <a:gd name="T7" fmla="*/ 5 h 10"/>
                <a:gd name="T8" fmla="*/ 5 w 5"/>
                <a:gd name="T9" fmla="*/ 10 h 10"/>
                <a:gd name="T10" fmla="*/ 0 w 5"/>
                <a:gd name="T11" fmla="*/ 10 h 10"/>
                <a:gd name="T12" fmla="*/ 0 w 5"/>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5" h="10">
                  <a:moveTo>
                    <a:pt x="0" y="5"/>
                  </a:moveTo>
                  <a:lnTo>
                    <a:pt x="0" y="0"/>
                  </a:lnTo>
                  <a:lnTo>
                    <a:pt x="5" y="0"/>
                  </a:lnTo>
                  <a:lnTo>
                    <a:pt x="5" y="5"/>
                  </a:lnTo>
                  <a:lnTo>
                    <a:pt x="5" y="10"/>
                  </a:lnTo>
                  <a:lnTo>
                    <a:pt x="0" y="10"/>
                  </a:lnTo>
                  <a:lnTo>
                    <a:pt x="0" y="5"/>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79" name="Freeform 420">
              <a:extLst>
                <a:ext uri="{FF2B5EF4-FFF2-40B4-BE49-F238E27FC236}">
                  <a16:creationId xmlns:a16="http://schemas.microsoft.com/office/drawing/2014/main" id="{CC17551F-5CCA-4C47-9728-533EAC03305C}"/>
                </a:ext>
              </a:extLst>
            </p:cNvPr>
            <p:cNvSpPr>
              <a:spLocks/>
            </p:cNvSpPr>
            <p:nvPr/>
          </p:nvSpPr>
          <p:spPr bwMode="auto">
            <a:xfrm>
              <a:off x="7693169" y="4245466"/>
              <a:ext cx="163513" cy="190500"/>
            </a:xfrm>
            <a:custGeom>
              <a:avLst/>
              <a:gdLst>
                <a:gd name="T0" fmla="*/ 5 w 103"/>
                <a:gd name="T1" fmla="*/ 71 h 120"/>
                <a:gd name="T2" fmla="*/ 10 w 103"/>
                <a:gd name="T3" fmla="*/ 60 h 120"/>
                <a:gd name="T4" fmla="*/ 16 w 103"/>
                <a:gd name="T5" fmla="*/ 49 h 120"/>
                <a:gd name="T6" fmla="*/ 16 w 103"/>
                <a:gd name="T7" fmla="*/ 38 h 120"/>
                <a:gd name="T8" fmla="*/ 16 w 103"/>
                <a:gd name="T9" fmla="*/ 38 h 120"/>
                <a:gd name="T10" fmla="*/ 16 w 103"/>
                <a:gd name="T11" fmla="*/ 27 h 120"/>
                <a:gd name="T12" fmla="*/ 21 w 103"/>
                <a:gd name="T13" fmla="*/ 27 h 120"/>
                <a:gd name="T14" fmla="*/ 21 w 103"/>
                <a:gd name="T15" fmla="*/ 16 h 120"/>
                <a:gd name="T16" fmla="*/ 27 w 103"/>
                <a:gd name="T17" fmla="*/ 11 h 120"/>
                <a:gd name="T18" fmla="*/ 38 w 103"/>
                <a:gd name="T19" fmla="*/ 11 h 120"/>
                <a:gd name="T20" fmla="*/ 43 w 103"/>
                <a:gd name="T21" fmla="*/ 11 h 120"/>
                <a:gd name="T22" fmla="*/ 54 w 103"/>
                <a:gd name="T23" fmla="*/ 11 h 120"/>
                <a:gd name="T24" fmla="*/ 65 w 103"/>
                <a:gd name="T25" fmla="*/ 16 h 120"/>
                <a:gd name="T26" fmla="*/ 81 w 103"/>
                <a:gd name="T27" fmla="*/ 16 h 120"/>
                <a:gd name="T28" fmla="*/ 87 w 103"/>
                <a:gd name="T29" fmla="*/ 11 h 120"/>
                <a:gd name="T30" fmla="*/ 92 w 103"/>
                <a:gd name="T31" fmla="*/ 5 h 120"/>
                <a:gd name="T32" fmla="*/ 103 w 103"/>
                <a:gd name="T33" fmla="*/ 0 h 120"/>
                <a:gd name="T34" fmla="*/ 103 w 103"/>
                <a:gd name="T35" fmla="*/ 11 h 120"/>
                <a:gd name="T36" fmla="*/ 98 w 103"/>
                <a:gd name="T37" fmla="*/ 16 h 120"/>
                <a:gd name="T38" fmla="*/ 87 w 103"/>
                <a:gd name="T39" fmla="*/ 22 h 120"/>
                <a:gd name="T40" fmla="*/ 76 w 103"/>
                <a:gd name="T41" fmla="*/ 22 h 120"/>
                <a:gd name="T42" fmla="*/ 54 w 103"/>
                <a:gd name="T43" fmla="*/ 22 h 120"/>
                <a:gd name="T44" fmla="*/ 43 w 103"/>
                <a:gd name="T45" fmla="*/ 22 h 120"/>
                <a:gd name="T46" fmla="*/ 32 w 103"/>
                <a:gd name="T47" fmla="*/ 22 h 120"/>
                <a:gd name="T48" fmla="*/ 27 w 103"/>
                <a:gd name="T49" fmla="*/ 27 h 120"/>
                <a:gd name="T50" fmla="*/ 21 w 103"/>
                <a:gd name="T51" fmla="*/ 38 h 120"/>
                <a:gd name="T52" fmla="*/ 32 w 103"/>
                <a:gd name="T53" fmla="*/ 49 h 120"/>
                <a:gd name="T54" fmla="*/ 43 w 103"/>
                <a:gd name="T55" fmla="*/ 43 h 120"/>
                <a:gd name="T56" fmla="*/ 54 w 103"/>
                <a:gd name="T57" fmla="*/ 43 h 120"/>
                <a:gd name="T58" fmla="*/ 65 w 103"/>
                <a:gd name="T59" fmla="*/ 43 h 120"/>
                <a:gd name="T60" fmla="*/ 65 w 103"/>
                <a:gd name="T61" fmla="*/ 38 h 120"/>
                <a:gd name="T62" fmla="*/ 76 w 103"/>
                <a:gd name="T63" fmla="*/ 38 h 120"/>
                <a:gd name="T64" fmla="*/ 70 w 103"/>
                <a:gd name="T65" fmla="*/ 43 h 120"/>
                <a:gd name="T66" fmla="*/ 65 w 103"/>
                <a:gd name="T67" fmla="*/ 49 h 120"/>
                <a:gd name="T68" fmla="*/ 54 w 103"/>
                <a:gd name="T69" fmla="*/ 54 h 120"/>
                <a:gd name="T70" fmla="*/ 49 w 103"/>
                <a:gd name="T71" fmla="*/ 60 h 120"/>
                <a:gd name="T72" fmla="*/ 49 w 103"/>
                <a:gd name="T73" fmla="*/ 60 h 120"/>
                <a:gd name="T74" fmla="*/ 54 w 103"/>
                <a:gd name="T75" fmla="*/ 71 h 120"/>
                <a:gd name="T76" fmla="*/ 54 w 103"/>
                <a:gd name="T77" fmla="*/ 76 h 120"/>
                <a:gd name="T78" fmla="*/ 54 w 103"/>
                <a:gd name="T79" fmla="*/ 87 h 120"/>
                <a:gd name="T80" fmla="*/ 60 w 103"/>
                <a:gd name="T81" fmla="*/ 92 h 120"/>
                <a:gd name="T82" fmla="*/ 60 w 103"/>
                <a:gd name="T83" fmla="*/ 92 h 120"/>
                <a:gd name="T84" fmla="*/ 65 w 103"/>
                <a:gd name="T85" fmla="*/ 98 h 120"/>
                <a:gd name="T86" fmla="*/ 54 w 103"/>
                <a:gd name="T87" fmla="*/ 103 h 120"/>
                <a:gd name="T88" fmla="*/ 43 w 103"/>
                <a:gd name="T89" fmla="*/ 103 h 120"/>
                <a:gd name="T90" fmla="*/ 43 w 103"/>
                <a:gd name="T91" fmla="*/ 92 h 120"/>
                <a:gd name="T92" fmla="*/ 32 w 103"/>
                <a:gd name="T93" fmla="*/ 87 h 120"/>
                <a:gd name="T94" fmla="*/ 38 w 103"/>
                <a:gd name="T95" fmla="*/ 82 h 120"/>
                <a:gd name="T96" fmla="*/ 38 w 103"/>
                <a:gd name="T97" fmla="*/ 71 h 120"/>
                <a:gd name="T98" fmla="*/ 27 w 103"/>
                <a:gd name="T99" fmla="*/ 71 h 120"/>
                <a:gd name="T100" fmla="*/ 27 w 103"/>
                <a:gd name="T101" fmla="*/ 82 h 120"/>
                <a:gd name="T102" fmla="*/ 27 w 103"/>
                <a:gd name="T103" fmla="*/ 92 h 120"/>
                <a:gd name="T104" fmla="*/ 27 w 103"/>
                <a:gd name="T105" fmla="*/ 103 h 120"/>
                <a:gd name="T106" fmla="*/ 27 w 103"/>
                <a:gd name="T107" fmla="*/ 114 h 120"/>
                <a:gd name="T108" fmla="*/ 21 w 103"/>
                <a:gd name="T109" fmla="*/ 114 h 120"/>
                <a:gd name="T110" fmla="*/ 16 w 103"/>
                <a:gd name="T111" fmla="*/ 114 h 120"/>
                <a:gd name="T112" fmla="*/ 10 w 103"/>
                <a:gd name="T113" fmla="*/ 120 h 120"/>
                <a:gd name="T114" fmla="*/ 10 w 103"/>
                <a:gd name="T115" fmla="*/ 109 h 120"/>
                <a:gd name="T116" fmla="*/ 16 w 103"/>
                <a:gd name="T117" fmla="*/ 92 h 120"/>
                <a:gd name="T118" fmla="*/ 10 w 103"/>
                <a:gd name="T119" fmla="*/ 82 h 120"/>
                <a:gd name="T120" fmla="*/ 5 w 103"/>
                <a:gd name="T121" fmla="*/ 82 h 120"/>
                <a:gd name="T122" fmla="*/ 5 w 103"/>
                <a:gd name="T123"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20">
                  <a:moveTo>
                    <a:pt x="0" y="76"/>
                  </a:moveTo>
                  <a:lnTo>
                    <a:pt x="5" y="71"/>
                  </a:lnTo>
                  <a:lnTo>
                    <a:pt x="5" y="65"/>
                  </a:lnTo>
                  <a:lnTo>
                    <a:pt x="10" y="60"/>
                  </a:lnTo>
                  <a:lnTo>
                    <a:pt x="10" y="49"/>
                  </a:lnTo>
                  <a:lnTo>
                    <a:pt x="16" y="49"/>
                  </a:lnTo>
                  <a:lnTo>
                    <a:pt x="16" y="43"/>
                  </a:lnTo>
                  <a:lnTo>
                    <a:pt x="16" y="38"/>
                  </a:lnTo>
                  <a:lnTo>
                    <a:pt x="21" y="43"/>
                  </a:lnTo>
                  <a:lnTo>
                    <a:pt x="16" y="38"/>
                  </a:lnTo>
                  <a:lnTo>
                    <a:pt x="21" y="32"/>
                  </a:lnTo>
                  <a:lnTo>
                    <a:pt x="16" y="27"/>
                  </a:lnTo>
                  <a:lnTo>
                    <a:pt x="21" y="32"/>
                  </a:lnTo>
                  <a:lnTo>
                    <a:pt x="21" y="27"/>
                  </a:lnTo>
                  <a:lnTo>
                    <a:pt x="21" y="22"/>
                  </a:lnTo>
                  <a:lnTo>
                    <a:pt x="21" y="16"/>
                  </a:lnTo>
                  <a:lnTo>
                    <a:pt x="27" y="16"/>
                  </a:lnTo>
                  <a:lnTo>
                    <a:pt x="27" y="11"/>
                  </a:lnTo>
                  <a:lnTo>
                    <a:pt x="32" y="16"/>
                  </a:lnTo>
                  <a:lnTo>
                    <a:pt x="38" y="11"/>
                  </a:lnTo>
                  <a:lnTo>
                    <a:pt x="38" y="5"/>
                  </a:lnTo>
                  <a:lnTo>
                    <a:pt x="43" y="11"/>
                  </a:lnTo>
                  <a:lnTo>
                    <a:pt x="49" y="11"/>
                  </a:lnTo>
                  <a:lnTo>
                    <a:pt x="54" y="11"/>
                  </a:lnTo>
                  <a:lnTo>
                    <a:pt x="60" y="11"/>
                  </a:lnTo>
                  <a:lnTo>
                    <a:pt x="65" y="16"/>
                  </a:lnTo>
                  <a:lnTo>
                    <a:pt x="70" y="16"/>
                  </a:lnTo>
                  <a:lnTo>
                    <a:pt x="81" y="16"/>
                  </a:lnTo>
                  <a:lnTo>
                    <a:pt x="87" y="16"/>
                  </a:lnTo>
                  <a:lnTo>
                    <a:pt x="87" y="11"/>
                  </a:lnTo>
                  <a:lnTo>
                    <a:pt x="92" y="11"/>
                  </a:lnTo>
                  <a:lnTo>
                    <a:pt x="92" y="5"/>
                  </a:lnTo>
                  <a:lnTo>
                    <a:pt x="98" y="5"/>
                  </a:lnTo>
                  <a:lnTo>
                    <a:pt x="103" y="0"/>
                  </a:lnTo>
                  <a:lnTo>
                    <a:pt x="103" y="5"/>
                  </a:lnTo>
                  <a:lnTo>
                    <a:pt x="103" y="11"/>
                  </a:lnTo>
                  <a:lnTo>
                    <a:pt x="98" y="11"/>
                  </a:lnTo>
                  <a:lnTo>
                    <a:pt x="98" y="16"/>
                  </a:lnTo>
                  <a:lnTo>
                    <a:pt x="92" y="22"/>
                  </a:lnTo>
                  <a:lnTo>
                    <a:pt x="87" y="22"/>
                  </a:lnTo>
                  <a:lnTo>
                    <a:pt x="81" y="27"/>
                  </a:lnTo>
                  <a:lnTo>
                    <a:pt x="76" y="22"/>
                  </a:lnTo>
                  <a:lnTo>
                    <a:pt x="70" y="22"/>
                  </a:lnTo>
                  <a:lnTo>
                    <a:pt x="54" y="22"/>
                  </a:lnTo>
                  <a:lnTo>
                    <a:pt x="49" y="22"/>
                  </a:lnTo>
                  <a:lnTo>
                    <a:pt x="43" y="22"/>
                  </a:lnTo>
                  <a:lnTo>
                    <a:pt x="38" y="22"/>
                  </a:lnTo>
                  <a:lnTo>
                    <a:pt x="32" y="22"/>
                  </a:lnTo>
                  <a:lnTo>
                    <a:pt x="27" y="22"/>
                  </a:lnTo>
                  <a:lnTo>
                    <a:pt x="27" y="27"/>
                  </a:lnTo>
                  <a:lnTo>
                    <a:pt x="21" y="32"/>
                  </a:lnTo>
                  <a:lnTo>
                    <a:pt x="21" y="38"/>
                  </a:lnTo>
                  <a:lnTo>
                    <a:pt x="27" y="43"/>
                  </a:lnTo>
                  <a:lnTo>
                    <a:pt x="32" y="49"/>
                  </a:lnTo>
                  <a:lnTo>
                    <a:pt x="38" y="49"/>
                  </a:lnTo>
                  <a:lnTo>
                    <a:pt x="43" y="43"/>
                  </a:lnTo>
                  <a:lnTo>
                    <a:pt x="49" y="43"/>
                  </a:lnTo>
                  <a:lnTo>
                    <a:pt x="54" y="43"/>
                  </a:lnTo>
                  <a:lnTo>
                    <a:pt x="60" y="43"/>
                  </a:lnTo>
                  <a:lnTo>
                    <a:pt x="65" y="43"/>
                  </a:lnTo>
                  <a:lnTo>
                    <a:pt x="70" y="38"/>
                  </a:lnTo>
                  <a:lnTo>
                    <a:pt x="65" y="38"/>
                  </a:lnTo>
                  <a:lnTo>
                    <a:pt x="70" y="38"/>
                  </a:lnTo>
                  <a:lnTo>
                    <a:pt x="76" y="38"/>
                  </a:lnTo>
                  <a:lnTo>
                    <a:pt x="76" y="43"/>
                  </a:lnTo>
                  <a:lnTo>
                    <a:pt x="70" y="43"/>
                  </a:lnTo>
                  <a:lnTo>
                    <a:pt x="65" y="43"/>
                  </a:lnTo>
                  <a:lnTo>
                    <a:pt x="65" y="49"/>
                  </a:lnTo>
                  <a:lnTo>
                    <a:pt x="60" y="54"/>
                  </a:lnTo>
                  <a:lnTo>
                    <a:pt x="54" y="54"/>
                  </a:lnTo>
                  <a:lnTo>
                    <a:pt x="49" y="54"/>
                  </a:lnTo>
                  <a:lnTo>
                    <a:pt x="49" y="60"/>
                  </a:lnTo>
                  <a:lnTo>
                    <a:pt x="43" y="60"/>
                  </a:lnTo>
                  <a:lnTo>
                    <a:pt x="49" y="60"/>
                  </a:lnTo>
                  <a:lnTo>
                    <a:pt x="49" y="65"/>
                  </a:lnTo>
                  <a:lnTo>
                    <a:pt x="54" y="71"/>
                  </a:lnTo>
                  <a:lnTo>
                    <a:pt x="60" y="76"/>
                  </a:lnTo>
                  <a:lnTo>
                    <a:pt x="54" y="76"/>
                  </a:lnTo>
                  <a:lnTo>
                    <a:pt x="60" y="82"/>
                  </a:lnTo>
                  <a:lnTo>
                    <a:pt x="54" y="87"/>
                  </a:lnTo>
                  <a:lnTo>
                    <a:pt x="60" y="87"/>
                  </a:lnTo>
                  <a:lnTo>
                    <a:pt x="60" y="92"/>
                  </a:lnTo>
                  <a:lnTo>
                    <a:pt x="65" y="92"/>
                  </a:lnTo>
                  <a:lnTo>
                    <a:pt x="60" y="92"/>
                  </a:lnTo>
                  <a:lnTo>
                    <a:pt x="65" y="92"/>
                  </a:lnTo>
                  <a:lnTo>
                    <a:pt x="65" y="98"/>
                  </a:lnTo>
                  <a:lnTo>
                    <a:pt x="60" y="98"/>
                  </a:lnTo>
                  <a:lnTo>
                    <a:pt x="54" y="103"/>
                  </a:lnTo>
                  <a:lnTo>
                    <a:pt x="49" y="109"/>
                  </a:lnTo>
                  <a:lnTo>
                    <a:pt x="43" y="103"/>
                  </a:lnTo>
                  <a:lnTo>
                    <a:pt x="43" y="98"/>
                  </a:lnTo>
                  <a:lnTo>
                    <a:pt x="43" y="92"/>
                  </a:lnTo>
                  <a:lnTo>
                    <a:pt x="38" y="87"/>
                  </a:lnTo>
                  <a:lnTo>
                    <a:pt x="32" y="87"/>
                  </a:lnTo>
                  <a:lnTo>
                    <a:pt x="32" y="82"/>
                  </a:lnTo>
                  <a:lnTo>
                    <a:pt x="38" y="82"/>
                  </a:lnTo>
                  <a:lnTo>
                    <a:pt x="38" y="76"/>
                  </a:lnTo>
                  <a:lnTo>
                    <a:pt x="38" y="71"/>
                  </a:lnTo>
                  <a:lnTo>
                    <a:pt x="32" y="71"/>
                  </a:lnTo>
                  <a:lnTo>
                    <a:pt x="27" y="71"/>
                  </a:lnTo>
                  <a:lnTo>
                    <a:pt x="27" y="76"/>
                  </a:lnTo>
                  <a:lnTo>
                    <a:pt x="27" y="82"/>
                  </a:lnTo>
                  <a:lnTo>
                    <a:pt x="27" y="87"/>
                  </a:lnTo>
                  <a:lnTo>
                    <a:pt x="27" y="92"/>
                  </a:lnTo>
                  <a:lnTo>
                    <a:pt x="27" y="98"/>
                  </a:lnTo>
                  <a:lnTo>
                    <a:pt x="27" y="103"/>
                  </a:lnTo>
                  <a:lnTo>
                    <a:pt x="21" y="109"/>
                  </a:lnTo>
                  <a:lnTo>
                    <a:pt x="27" y="114"/>
                  </a:lnTo>
                  <a:lnTo>
                    <a:pt x="27" y="120"/>
                  </a:lnTo>
                  <a:lnTo>
                    <a:pt x="21" y="114"/>
                  </a:lnTo>
                  <a:lnTo>
                    <a:pt x="21" y="120"/>
                  </a:lnTo>
                  <a:lnTo>
                    <a:pt x="16" y="114"/>
                  </a:lnTo>
                  <a:lnTo>
                    <a:pt x="16" y="120"/>
                  </a:lnTo>
                  <a:lnTo>
                    <a:pt x="10" y="120"/>
                  </a:lnTo>
                  <a:lnTo>
                    <a:pt x="10" y="114"/>
                  </a:lnTo>
                  <a:lnTo>
                    <a:pt x="10" y="109"/>
                  </a:lnTo>
                  <a:lnTo>
                    <a:pt x="10" y="103"/>
                  </a:lnTo>
                  <a:lnTo>
                    <a:pt x="16" y="92"/>
                  </a:lnTo>
                  <a:lnTo>
                    <a:pt x="10" y="87"/>
                  </a:lnTo>
                  <a:lnTo>
                    <a:pt x="10" y="82"/>
                  </a:lnTo>
                  <a:lnTo>
                    <a:pt x="5" y="87"/>
                  </a:lnTo>
                  <a:lnTo>
                    <a:pt x="5" y="82"/>
                  </a:lnTo>
                  <a:lnTo>
                    <a:pt x="0" y="76"/>
                  </a:lnTo>
                  <a:lnTo>
                    <a:pt x="5" y="76"/>
                  </a:lnTo>
                  <a:lnTo>
                    <a:pt x="0" y="76"/>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80" name="Freeform 842">
              <a:extLst>
                <a:ext uri="{FF2B5EF4-FFF2-40B4-BE49-F238E27FC236}">
                  <a16:creationId xmlns:a16="http://schemas.microsoft.com/office/drawing/2014/main" id="{897584DD-2E8B-4417-831E-D3E3745E009E}"/>
                </a:ext>
              </a:extLst>
            </p:cNvPr>
            <p:cNvSpPr>
              <a:spLocks/>
            </p:cNvSpPr>
            <p:nvPr/>
          </p:nvSpPr>
          <p:spPr bwMode="auto">
            <a:xfrm>
              <a:off x="8004319" y="4296266"/>
              <a:ext cx="250825" cy="225425"/>
            </a:xfrm>
            <a:custGeom>
              <a:avLst/>
              <a:gdLst>
                <a:gd name="T0" fmla="*/ 142 w 158"/>
                <a:gd name="T1" fmla="*/ 137 h 142"/>
                <a:gd name="T2" fmla="*/ 136 w 158"/>
                <a:gd name="T3" fmla="*/ 131 h 142"/>
                <a:gd name="T4" fmla="*/ 125 w 158"/>
                <a:gd name="T5" fmla="*/ 126 h 142"/>
                <a:gd name="T6" fmla="*/ 114 w 158"/>
                <a:gd name="T7" fmla="*/ 126 h 142"/>
                <a:gd name="T8" fmla="*/ 120 w 158"/>
                <a:gd name="T9" fmla="*/ 120 h 142"/>
                <a:gd name="T10" fmla="*/ 114 w 158"/>
                <a:gd name="T11" fmla="*/ 115 h 142"/>
                <a:gd name="T12" fmla="*/ 114 w 158"/>
                <a:gd name="T13" fmla="*/ 104 h 142"/>
                <a:gd name="T14" fmla="*/ 114 w 158"/>
                <a:gd name="T15" fmla="*/ 93 h 142"/>
                <a:gd name="T16" fmla="*/ 109 w 158"/>
                <a:gd name="T17" fmla="*/ 82 h 142"/>
                <a:gd name="T18" fmla="*/ 103 w 158"/>
                <a:gd name="T19" fmla="*/ 77 h 142"/>
                <a:gd name="T20" fmla="*/ 87 w 158"/>
                <a:gd name="T21" fmla="*/ 71 h 142"/>
                <a:gd name="T22" fmla="*/ 76 w 158"/>
                <a:gd name="T23" fmla="*/ 71 h 142"/>
                <a:gd name="T24" fmla="*/ 71 w 158"/>
                <a:gd name="T25" fmla="*/ 66 h 142"/>
                <a:gd name="T26" fmla="*/ 60 w 158"/>
                <a:gd name="T27" fmla="*/ 66 h 142"/>
                <a:gd name="T28" fmla="*/ 49 w 158"/>
                <a:gd name="T29" fmla="*/ 60 h 142"/>
                <a:gd name="T30" fmla="*/ 43 w 158"/>
                <a:gd name="T31" fmla="*/ 50 h 142"/>
                <a:gd name="T32" fmla="*/ 38 w 158"/>
                <a:gd name="T33" fmla="*/ 60 h 142"/>
                <a:gd name="T34" fmla="*/ 27 w 158"/>
                <a:gd name="T35" fmla="*/ 60 h 142"/>
                <a:gd name="T36" fmla="*/ 27 w 158"/>
                <a:gd name="T37" fmla="*/ 50 h 142"/>
                <a:gd name="T38" fmla="*/ 16 w 158"/>
                <a:gd name="T39" fmla="*/ 44 h 142"/>
                <a:gd name="T40" fmla="*/ 22 w 158"/>
                <a:gd name="T41" fmla="*/ 39 h 142"/>
                <a:gd name="T42" fmla="*/ 33 w 158"/>
                <a:gd name="T43" fmla="*/ 39 h 142"/>
                <a:gd name="T44" fmla="*/ 38 w 158"/>
                <a:gd name="T45" fmla="*/ 39 h 142"/>
                <a:gd name="T46" fmla="*/ 43 w 158"/>
                <a:gd name="T47" fmla="*/ 33 h 142"/>
                <a:gd name="T48" fmla="*/ 33 w 158"/>
                <a:gd name="T49" fmla="*/ 33 h 142"/>
                <a:gd name="T50" fmla="*/ 22 w 158"/>
                <a:gd name="T51" fmla="*/ 33 h 142"/>
                <a:gd name="T52" fmla="*/ 16 w 158"/>
                <a:gd name="T53" fmla="*/ 22 h 142"/>
                <a:gd name="T54" fmla="*/ 5 w 158"/>
                <a:gd name="T55" fmla="*/ 22 h 142"/>
                <a:gd name="T56" fmla="*/ 5 w 158"/>
                <a:gd name="T57" fmla="*/ 17 h 142"/>
                <a:gd name="T58" fmla="*/ 11 w 158"/>
                <a:gd name="T59" fmla="*/ 6 h 142"/>
                <a:gd name="T60" fmla="*/ 22 w 158"/>
                <a:gd name="T61" fmla="*/ 0 h 142"/>
                <a:gd name="T62" fmla="*/ 33 w 158"/>
                <a:gd name="T63" fmla="*/ 6 h 142"/>
                <a:gd name="T64" fmla="*/ 49 w 158"/>
                <a:gd name="T65" fmla="*/ 6 h 142"/>
                <a:gd name="T66" fmla="*/ 49 w 158"/>
                <a:gd name="T67" fmla="*/ 17 h 142"/>
                <a:gd name="T68" fmla="*/ 54 w 158"/>
                <a:gd name="T69" fmla="*/ 22 h 142"/>
                <a:gd name="T70" fmla="*/ 49 w 158"/>
                <a:gd name="T71" fmla="*/ 28 h 142"/>
                <a:gd name="T72" fmla="*/ 54 w 158"/>
                <a:gd name="T73" fmla="*/ 39 h 142"/>
                <a:gd name="T74" fmla="*/ 54 w 158"/>
                <a:gd name="T75" fmla="*/ 39 h 142"/>
                <a:gd name="T76" fmla="*/ 60 w 158"/>
                <a:gd name="T77" fmla="*/ 44 h 142"/>
                <a:gd name="T78" fmla="*/ 65 w 158"/>
                <a:gd name="T79" fmla="*/ 50 h 142"/>
                <a:gd name="T80" fmla="*/ 76 w 158"/>
                <a:gd name="T81" fmla="*/ 44 h 142"/>
                <a:gd name="T82" fmla="*/ 82 w 158"/>
                <a:gd name="T83" fmla="*/ 39 h 142"/>
                <a:gd name="T84" fmla="*/ 93 w 158"/>
                <a:gd name="T85" fmla="*/ 33 h 142"/>
                <a:gd name="T86" fmla="*/ 98 w 158"/>
                <a:gd name="T87" fmla="*/ 28 h 142"/>
                <a:gd name="T88" fmla="*/ 103 w 158"/>
                <a:gd name="T89" fmla="*/ 22 h 142"/>
                <a:gd name="T90" fmla="*/ 114 w 158"/>
                <a:gd name="T91" fmla="*/ 22 h 142"/>
                <a:gd name="T92" fmla="*/ 120 w 158"/>
                <a:gd name="T93" fmla="*/ 28 h 142"/>
                <a:gd name="T94" fmla="*/ 136 w 158"/>
                <a:gd name="T95" fmla="*/ 33 h 142"/>
                <a:gd name="T96" fmla="*/ 147 w 158"/>
                <a:gd name="T97" fmla="*/ 33 h 142"/>
                <a:gd name="T98" fmla="*/ 152 w 158"/>
                <a:gd name="T99" fmla="*/ 39 h 142"/>
                <a:gd name="T100" fmla="*/ 158 w 158"/>
                <a:gd name="T101" fmla="*/ 71 h 142"/>
                <a:gd name="T102" fmla="*/ 152 w 158"/>
                <a:gd name="T103" fmla="*/ 99 h 142"/>
                <a:gd name="T104" fmla="*/ 152 w 158"/>
                <a:gd name="T105" fmla="*/ 10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8" h="142">
                  <a:moveTo>
                    <a:pt x="147" y="142"/>
                  </a:moveTo>
                  <a:lnTo>
                    <a:pt x="142" y="137"/>
                  </a:lnTo>
                  <a:lnTo>
                    <a:pt x="142" y="131"/>
                  </a:lnTo>
                  <a:lnTo>
                    <a:pt x="136" y="131"/>
                  </a:lnTo>
                  <a:lnTo>
                    <a:pt x="131" y="126"/>
                  </a:lnTo>
                  <a:lnTo>
                    <a:pt x="125" y="126"/>
                  </a:lnTo>
                  <a:lnTo>
                    <a:pt x="120" y="126"/>
                  </a:lnTo>
                  <a:lnTo>
                    <a:pt x="114" y="126"/>
                  </a:lnTo>
                  <a:lnTo>
                    <a:pt x="114" y="120"/>
                  </a:lnTo>
                  <a:lnTo>
                    <a:pt x="120" y="120"/>
                  </a:lnTo>
                  <a:lnTo>
                    <a:pt x="120" y="115"/>
                  </a:lnTo>
                  <a:lnTo>
                    <a:pt x="114" y="115"/>
                  </a:lnTo>
                  <a:lnTo>
                    <a:pt x="114" y="110"/>
                  </a:lnTo>
                  <a:lnTo>
                    <a:pt x="114" y="104"/>
                  </a:lnTo>
                  <a:lnTo>
                    <a:pt x="114" y="99"/>
                  </a:lnTo>
                  <a:lnTo>
                    <a:pt x="114" y="93"/>
                  </a:lnTo>
                  <a:lnTo>
                    <a:pt x="109" y="88"/>
                  </a:lnTo>
                  <a:lnTo>
                    <a:pt x="109" y="82"/>
                  </a:lnTo>
                  <a:lnTo>
                    <a:pt x="103" y="82"/>
                  </a:lnTo>
                  <a:lnTo>
                    <a:pt x="103" y="77"/>
                  </a:lnTo>
                  <a:lnTo>
                    <a:pt x="98" y="77"/>
                  </a:lnTo>
                  <a:lnTo>
                    <a:pt x="87" y="71"/>
                  </a:lnTo>
                  <a:lnTo>
                    <a:pt x="82" y="71"/>
                  </a:lnTo>
                  <a:lnTo>
                    <a:pt x="76" y="71"/>
                  </a:lnTo>
                  <a:lnTo>
                    <a:pt x="76" y="66"/>
                  </a:lnTo>
                  <a:lnTo>
                    <a:pt x="71" y="66"/>
                  </a:lnTo>
                  <a:lnTo>
                    <a:pt x="65" y="66"/>
                  </a:lnTo>
                  <a:lnTo>
                    <a:pt x="60" y="66"/>
                  </a:lnTo>
                  <a:lnTo>
                    <a:pt x="54" y="60"/>
                  </a:lnTo>
                  <a:lnTo>
                    <a:pt x="49" y="60"/>
                  </a:lnTo>
                  <a:lnTo>
                    <a:pt x="43" y="55"/>
                  </a:lnTo>
                  <a:lnTo>
                    <a:pt x="43" y="50"/>
                  </a:lnTo>
                  <a:lnTo>
                    <a:pt x="38" y="55"/>
                  </a:lnTo>
                  <a:lnTo>
                    <a:pt x="38" y="60"/>
                  </a:lnTo>
                  <a:lnTo>
                    <a:pt x="33" y="60"/>
                  </a:lnTo>
                  <a:lnTo>
                    <a:pt x="27" y="60"/>
                  </a:lnTo>
                  <a:lnTo>
                    <a:pt x="27" y="55"/>
                  </a:lnTo>
                  <a:lnTo>
                    <a:pt x="27" y="50"/>
                  </a:lnTo>
                  <a:lnTo>
                    <a:pt x="22" y="44"/>
                  </a:lnTo>
                  <a:lnTo>
                    <a:pt x="16" y="44"/>
                  </a:lnTo>
                  <a:lnTo>
                    <a:pt x="16" y="39"/>
                  </a:lnTo>
                  <a:lnTo>
                    <a:pt x="22" y="39"/>
                  </a:lnTo>
                  <a:lnTo>
                    <a:pt x="27" y="39"/>
                  </a:lnTo>
                  <a:lnTo>
                    <a:pt x="33" y="39"/>
                  </a:lnTo>
                  <a:lnTo>
                    <a:pt x="38" y="33"/>
                  </a:lnTo>
                  <a:lnTo>
                    <a:pt x="38" y="39"/>
                  </a:lnTo>
                  <a:lnTo>
                    <a:pt x="43" y="39"/>
                  </a:lnTo>
                  <a:lnTo>
                    <a:pt x="43" y="33"/>
                  </a:lnTo>
                  <a:lnTo>
                    <a:pt x="38" y="33"/>
                  </a:lnTo>
                  <a:lnTo>
                    <a:pt x="33" y="33"/>
                  </a:lnTo>
                  <a:lnTo>
                    <a:pt x="27" y="33"/>
                  </a:lnTo>
                  <a:lnTo>
                    <a:pt x="22" y="33"/>
                  </a:lnTo>
                  <a:lnTo>
                    <a:pt x="16" y="28"/>
                  </a:lnTo>
                  <a:lnTo>
                    <a:pt x="16" y="22"/>
                  </a:lnTo>
                  <a:lnTo>
                    <a:pt x="11" y="22"/>
                  </a:lnTo>
                  <a:lnTo>
                    <a:pt x="5" y="22"/>
                  </a:lnTo>
                  <a:lnTo>
                    <a:pt x="0" y="17"/>
                  </a:lnTo>
                  <a:lnTo>
                    <a:pt x="5" y="17"/>
                  </a:lnTo>
                  <a:lnTo>
                    <a:pt x="5" y="11"/>
                  </a:lnTo>
                  <a:lnTo>
                    <a:pt x="11" y="6"/>
                  </a:lnTo>
                  <a:lnTo>
                    <a:pt x="16" y="6"/>
                  </a:lnTo>
                  <a:lnTo>
                    <a:pt x="22" y="0"/>
                  </a:lnTo>
                  <a:lnTo>
                    <a:pt x="27" y="0"/>
                  </a:lnTo>
                  <a:lnTo>
                    <a:pt x="33" y="6"/>
                  </a:lnTo>
                  <a:lnTo>
                    <a:pt x="38" y="6"/>
                  </a:lnTo>
                  <a:lnTo>
                    <a:pt x="49" y="6"/>
                  </a:lnTo>
                  <a:lnTo>
                    <a:pt x="49" y="11"/>
                  </a:lnTo>
                  <a:lnTo>
                    <a:pt x="49" y="17"/>
                  </a:lnTo>
                  <a:lnTo>
                    <a:pt x="54" y="17"/>
                  </a:lnTo>
                  <a:lnTo>
                    <a:pt x="54" y="22"/>
                  </a:lnTo>
                  <a:lnTo>
                    <a:pt x="49" y="22"/>
                  </a:lnTo>
                  <a:lnTo>
                    <a:pt x="49" y="28"/>
                  </a:lnTo>
                  <a:lnTo>
                    <a:pt x="49" y="33"/>
                  </a:lnTo>
                  <a:lnTo>
                    <a:pt x="54" y="39"/>
                  </a:lnTo>
                  <a:lnTo>
                    <a:pt x="54" y="44"/>
                  </a:lnTo>
                  <a:lnTo>
                    <a:pt x="54" y="39"/>
                  </a:lnTo>
                  <a:lnTo>
                    <a:pt x="60" y="39"/>
                  </a:lnTo>
                  <a:lnTo>
                    <a:pt x="60" y="44"/>
                  </a:lnTo>
                  <a:lnTo>
                    <a:pt x="60" y="50"/>
                  </a:lnTo>
                  <a:lnTo>
                    <a:pt x="65" y="50"/>
                  </a:lnTo>
                  <a:lnTo>
                    <a:pt x="71" y="50"/>
                  </a:lnTo>
                  <a:lnTo>
                    <a:pt x="76" y="44"/>
                  </a:lnTo>
                  <a:lnTo>
                    <a:pt x="76" y="39"/>
                  </a:lnTo>
                  <a:lnTo>
                    <a:pt x="82" y="39"/>
                  </a:lnTo>
                  <a:lnTo>
                    <a:pt x="87" y="33"/>
                  </a:lnTo>
                  <a:lnTo>
                    <a:pt x="93" y="33"/>
                  </a:lnTo>
                  <a:lnTo>
                    <a:pt x="93" y="28"/>
                  </a:lnTo>
                  <a:lnTo>
                    <a:pt x="98" y="28"/>
                  </a:lnTo>
                  <a:lnTo>
                    <a:pt x="98" y="22"/>
                  </a:lnTo>
                  <a:lnTo>
                    <a:pt x="103" y="22"/>
                  </a:lnTo>
                  <a:lnTo>
                    <a:pt x="109" y="22"/>
                  </a:lnTo>
                  <a:lnTo>
                    <a:pt x="114" y="22"/>
                  </a:lnTo>
                  <a:lnTo>
                    <a:pt x="120" y="22"/>
                  </a:lnTo>
                  <a:lnTo>
                    <a:pt x="120" y="28"/>
                  </a:lnTo>
                  <a:lnTo>
                    <a:pt x="125" y="28"/>
                  </a:lnTo>
                  <a:lnTo>
                    <a:pt x="136" y="33"/>
                  </a:lnTo>
                  <a:lnTo>
                    <a:pt x="142" y="33"/>
                  </a:lnTo>
                  <a:lnTo>
                    <a:pt x="147" y="33"/>
                  </a:lnTo>
                  <a:lnTo>
                    <a:pt x="152" y="33"/>
                  </a:lnTo>
                  <a:lnTo>
                    <a:pt x="152" y="39"/>
                  </a:lnTo>
                  <a:lnTo>
                    <a:pt x="158" y="39"/>
                  </a:lnTo>
                  <a:lnTo>
                    <a:pt x="158" y="71"/>
                  </a:lnTo>
                  <a:lnTo>
                    <a:pt x="152" y="93"/>
                  </a:lnTo>
                  <a:lnTo>
                    <a:pt x="152" y="99"/>
                  </a:lnTo>
                  <a:lnTo>
                    <a:pt x="147" y="104"/>
                  </a:lnTo>
                  <a:lnTo>
                    <a:pt x="152" y="104"/>
                  </a:lnTo>
                  <a:lnTo>
                    <a:pt x="147" y="142"/>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13" name="Gruppieren 885">
            <a:extLst>
              <a:ext uri="{FF2B5EF4-FFF2-40B4-BE49-F238E27FC236}">
                <a16:creationId xmlns:a16="http://schemas.microsoft.com/office/drawing/2014/main" id="{EC7FD294-5668-481C-AFEE-FB2643441FD3}"/>
              </a:ext>
            </a:extLst>
          </p:cNvPr>
          <p:cNvGrpSpPr/>
          <p:nvPr/>
        </p:nvGrpSpPr>
        <p:grpSpPr>
          <a:xfrm>
            <a:off x="4974775" y="3159695"/>
            <a:ext cx="2391591" cy="2537884"/>
            <a:chOff x="4273694" y="3353291"/>
            <a:chExt cx="1712912" cy="1817688"/>
          </a:xfrm>
          <a:solidFill>
            <a:schemeClr val="bg2"/>
          </a:solidFill>
        </p:grpSpPr>
        <p:sp>
          <p:nvSpPr>
            <p:cNvPr id="89" name="Freeform 138">
              <a:extLst>
                <a:ext uri="{FF2B5EF4-FFF2-40B4-BE49-F238E27FC236}">
                  <a16:creationId xmlns:a16="http://schemas.microsoft.com/office/drawing/2014/main" id="{1D036AE4-0494-4691-93D7-C224951FBD76}"/>
                </a:ext>
              </a:extLst>
            </p:cNvPr>
            <p:cNvSpPr>
              <a:spLocks/>
            </p:cNvSpPr>
            <p:nvPr/>
          </p:nvSpPr>
          <p:spPr bwMode="auto">
            <a:xfrm>
              <a:off x="4394344" y="3388216"/>
              <a:ext cx="285750" cy="207963"/>
            </a:xfrm>
            <a:custGeom>
              <a:avLst/>
              <a:gdLst>
                <a:gd name="T0" fmla="*/ 0 w 180"/>
                <a:gd name="T1" fmla="*/ 125 h 131"/>
                <a:gd name="T2" fmla="*/ 11 w 180"/>
                <a:gd name="T3" fmla="*/ 125 h 131"/>
                <a:gd name="T4" fmla="*/ 17 w 180"/>
                <a:gd name="T5" fmla="*/ 120 h 131"/>
                <a:gd name="T6" fmla="*/ 27 w 180"/>
                <a:gd name="T7" fmla="*/ 120 h 131"/>
                <a:gd name="T8" fmla="*/ 33 w 180"/>
                <a:gd name="T9" fmla="*/ 114 h 131"/>
                <a:gd name="T10" fmla="*/ 44 w 180"/>
                <a:gd name="T11" fmla="*/ 103 h 131"/>
                <a:gd name="T12" fmla="*/ 49 w 180"/>
                <a:gd name="T13" fmla="*/ 92 h 131"/>
                <a:gd name="T14" fmla="*/ 49 w 180"/>
                <a:gd name="T15" fmla="*/ 82 h 131"/>
                <a:gd name="T16" fmla="*/ 49 w 180"/>
                <a:gd name="T17" fmla="*/ 71 h 131"/>
                <a:gd name="T18" fmla="*/ 60 w 180"/>
                <a:gd name="T19" fmla="*/ 60 h 131"/>
                <a:gd name="T20" fmla="*/ 66 w 180"/>
                <a:gd name="T21" fmla="*/ 49 h 131"/>
                <a:gd name="T22" fmla="*/ 71 w 180"/>
                <a:gd name="T23" fmla="*/ 38 h 131"/>
                <a:gd name="T24" fmla="*/ 77 w 180"/>
                <a:gd name="T25" fmla="*/ 38 h 131"/>
                <a:gd name="T26" fmla="*/ 82 w 180"/>
                <a:gd name="T27" fmla="*/ 32 h 131"/>
                <a:gd name="T28" fmla="*/ 93 w 180"/>
                <a:gd name="T29" fmla="*/ 32 h 131"/>
                <a:gd name="T30" fmla="*/ 98 w 180"/>
                <a:gd name="T31" fmla="*/ 22 h 131"/>
                <a:gd name="T32" fmla="*/ 104 w 180"/>
                <a:gd name="T33" fmla="*/ 16 h 131"/>
                <a:gd name="T34" fmla="*/ 109 w 180"/>
                <a:gd name="T35" fmla="*/ 0 h 131"/>
                <a:gd name="T36" fmla="*/ 120 w 180"/>
                <a:gd name="T37" fmla="*/ 0 h 131"/>
                <a:gd name="T38" fmla="*/ 126 w 180"/>
                <a:gd name="T39" fmla="*/ 5 h 131"/>
                <a:gd name="T40" fmla="*/ 131 w 180"/>
                <a:gd name="T41" fmla="*/ 11 h 131"/>
                <a:gd name="T42" fmla="*/ 142 w 180"/>
                <a:gd name="T43" fmla="*/ 11 h 131"/>
                <a:gd name="T44" fmla="*/ 153 w 180"/>
                <a:gd name="T45" fmla="*/ 5 h 131"/>
                <a:gd name="T46" fmla="*/ 158 w 180"/>
                <a:gd name="T47" fmla="*/ 11 h 131"/>
                <a:gd name="T48" fmla="*/ 169 w 180"/>
                <a:gd name="T49" fmla="*/ 16 h 131"/>
                <a:gd name="T50" fmla="*/ 169 w 180"/>
                <a:gd name="T51" fmla="*/ 27 h 131"/>
                <a:gd name="T52" fmla="*/ 175 w 180"/>
                <a:gd name="T53" fmla="*/ 32 h 131"/>
                <a:gd name="T54" fmla="*/ 175 w 180"/>
                <a:gd name="T55" fmla="*/ 43 h 131"/>
                <a:gd name="T56" fmla="*/ 180 w 180"/>
                <a:gd name="T57" fmla="*/ 54 h 131"/>
                <a:gd name="T58" fmla="*/ 180 w 180"/>
                <a:gd name="T59" fmla="*/ 60 h 131"/>
                <a:gd name="T60" fmla="*/ 169 w 180"/>
                <a:gd name="T61" fmla="*/ 60 h 131"/>
                <a:gd name="T62" fmla="*/ 158 w 180"/>
                <a:gd name="T63" fmla="*/ 60 h 131"/>
                <a:gd name="T64" fmla="*/ 153 w 180"/>
                <a:gd name="T65" fmla="*/ 65 h 131"/>
                <a:gd name="T66" fmla="*/ 142 w 180"/>
                <a:gd name="T67" fmla="*/ 71 h 131"/>
                <a:gd name="T68" fmla="*/ 137 w 180"/>
                <a:gd name="T69" fmla="*/ 76 h 131"/>
                <a:gd name="T70" fmla="*/ 131 w 180"/>
                <a:gd name="T71" fmla="*/ 82 h 131"/>
                <a:gd name="T72" fmla="*/ 120 w 180"/>
                <a:gd name="T73" fmla="*/ 87 h 131"/>
                <a:gd name="T74" fmla="*/ 115 w 180"/>
                <a:gd name="T75" fmla="*/ 92 h 131"/>
                <a:gd name="T76" fmla="*/ 104 w 180"/>
                <a:gd name="T77" fmla="*/ 98 h 131"/>
                <a:gd name="T78" fmla="*/ 93 w 180"/>
                <a:gd name="T79" fmla="*/ 98 h 131"/>
                <a:gd name="T80" fmla="*/ 87 w 180"/>
                <a:gd name="T81" fmla="*/ 103 h 131"/>
                <a:gd name="T82" fmla="*/ 77 w 180"/>
                <a:gd name="T83" fmla="*/ 103 h 131"/>
                <a:gd name="T84" fmla="*/ 71 w 180"/>
                <a:gd name="T85" fmla="*/ 109 h 131"/>
                <a:gd name="T86" fmla="*/ 66 w 180"/>
                <a:gd name="T8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0" h="131">
                  <a:moveTo>
                    <a:pt x="0" y="131"/>
                  </a:moveTo>
                  <a:lnTo>
                    <a:pt x="0" y="125"/>
                  </a:lnTo>
                  <a:lnTo>
                    <a:pt x="6" y="125"/>
                  </a:lnTo>
                  <a:lnTo>
                    <a:pt x="11" y="125"/>
                  </a:lnTo>
                  <a:lnTo>
                    <a:pt x="17" y="125"/>
                  </a:lnTo>
                  <a:lnTo>
                    <a:pt x="17" y="120"/>
                  </a:lnTo>
                  <a:lnTo>
                    <a:pt x="22" y="120"/>
                  </a:lnTo>
                  <a:lnTo>
                    <a:pt x="27" y="120"/>
                  </a:lnTo>
                  <a:lnTo>
                    <a:pt x="27" y="114"/>
                  </a:lnTo>
                  <a:lnTo>
                    <a:pt x="33" y="114"/>
                  </a:lnTo>
                  <a:lnTo>
                    <a:pt x="38" y="109"/>
                  </a:lnTo>
                  <a:lnTo>
                    <a:pt x="44" y="103"/>
                  </a:lnTo>
                  <a:lnTo>
                    <a:pt x="49" y="98"/>
                  </a:lnTo>
                  <a:lnTo>
                    <a:pt x="49" y="92"/>
                  </a:lnTo>
                  <a:lnTo>
                    <a:pt x="55" y="87"/>
                  </a:lnTo>
                  <a:lnTo>
                    <a:pt x="49" y="82"/>
                  </a:lnTo>
                  <a:lnTo>
                    <a:pt x="49" y="76"/>
                  </a:lnTo>
                  <a:lnTo>
                    <a:pt x="49" y="71"/>
                  </a:lnTo>
                  <a:lnTo>
                    <a:pt x="55" y="65"/>
                  </a:lnTo>
                  <a:lnTo>
                    <a:pt x="60" y="60"/>
                  </a:lnTo>
                  <a:lnTo>
                    <a:pt x="60" y="54"/>
                  </a:lnTo>
                  <a:lnTo>
                    <a:pt x="66" y="49"/>
                  </a:lnTo>
                  <a:lnTo>
                    <a:pt x="71" y="43"/>
                  </a:lnTo>
                  <a:lnTo>
                    <a:pt x="71" y="38"/>
                  </a:lnTo>
                  <a:lnTo>
                    <a:pt x="71" y="43"/>
                  </a:lnTo>
                  <a:lnTo>
                    <a:pt x="77" y="38"/>
                  </a:lnTo>
                  <a:lnTo>
                    <a:pt x="82" y="38"/>
                  </a:lnTo>
                  <a:lnTo>
                    <a:pt x="82" y="32"/>
                  </a:lnTo>
                  <a:lnTo>
                    <a:pt x="87" y="32"/>
                  </a:lnTo>
                  <a:lnTo>
                    <a:pt x="93" y="32"/>
                  </a:lnTo>
                  <a:lnTo>
                    <a:pt x="98" y="27"/>
                  </a:lnTo>
                  <a:lnTo>
                    <a:pt x="98" y="22"/>
                  </a:lnTo>
                  <a:lnTo>
                    <a:pt x="104" y="22"/>
                  </a:lnTo>
                  <a:lnTo>
                    <a:pt x="104" y="16"/>
                  </a:lnTo>
                  <a:lnTo>
                    <a:pt x="109" y="11"/>
                  </a:lnTo>
                  <a:lnTo>
                    <a:pt x="109" y="0"/>
                  </a:lnTo>
                  <a:lnTo>
                    <a:pt x="115" y="0"/>
                  </a:lnTo>
                  <a:lnTo>
                    <a:pt x="120" y="0"/>
                  </a:lnTo>
                  <a:lnTo>
                    <a:pt x="120" y="5"/>
                  </a:lnTo>
                  <a:lnTo>
                    <a:pt x="126" y="5"/>
                  </a:lnTo>
                  <a:lnTo>
                    <a:pt x="126" y="11"/>
                  </a:lnTo>
                  <a:lnTo>
                    <a:pt x="131" y="11"/>
                  </a:lnTo>
                  <a:lnTo>
                    <a:pt x="137" y="11"/>
                  </a:lnTo>
                  <a:lnTo>
                    <a:pt x="142" y="11"/>
                  </a:lnTo>
                  <a:lnTo>
                    <a:pt x="147" y="11"/>
                  </a:lnTo>
                  <a:lnTo>
                    <a:pt x="153" y="5"/>
                  </a:lnTo>
                  <a:lnTo>
                    <a:pt x="153" y="11"/>
                  </a:lnTo>
                  <a:lnTo>
                    <a:pt x="158" y="11"/>
                  </a:lnTo>
                  <a:lnTo>
                    <a:pt x="164" y="11"/>
                  </a:lnTo>
                  <a:lnTo>
                    <a:pt x="169" y="16"/>
                  </a:lnTo>
                  <a:lnTo>
                    <a:pt x="169" y="22"/>
                  </a:lnTo>
                  <a:lnTo>
                    <a:pt x="169" y="27"/>
                  </a:lnTo>
                  <a:lnTo>
                    <a:pt x="169" y="32"/>
                  </a:lnTo>
                  <a:lnTo>
                    <a:pt x="175" y="32"/>
                  </a:lnTo>
                  <a:lnTo>
                    <a:pt x="169" y="38"/>
                  </a:lnTo>
                  <a:lnTo>
                    <a:pt x="175" y="43"/>
                  </a:lnTo>
                  <a:lnTo>
                    <a:pt x="175" y="49"/>
                  </a:lnTo>
                  <a:lnTo>
                    <a:pt x="180" y="54"/>
                  </a:lnTo>
                  <a:lnTo>
                    <a:pt x="175" y="54"/>
                  </a:lnTo>
                  <a:lnTo>
                    <a:pt x="180" y="60"/>
                  </a:lnTo>
                  <a:lnTo>
                    <a:pt x="175" y="60"/>
                  </a:lnTo>
                  <a:lnTo>
                    <a:pt x="169" y="60"/>
                  </a:lnTo>
                  <a:lnTo>
                    <a:pt x="164" y="60"/>
                  </a:lnTo>
                  <a:lnTo>
                    <a:pt x="158" y="60"/>
                  </a:lnTo>
                  <a:lnTo>
                    <a:pt x="153" y="60"/>
                  </a:lnTo>
                  <a:lnTo>
                    <a:pt x="153" y="65"/>
                  </a:lnTo>
                  <a:lnTo>
                    <a:pt x="142" y="65"/>
                  </a:lnTo>
                  <a:lnTo>
                    <a:pt x="142" y="71"/>
                  </a:lnTo>
                  <a:lnTo>
                    <a:pt x="142" y="76"/>
                  </a:lnTo>
                  <a:lnTo>
                    <a:pt x="137" y="76"/>
                  </a:lnTo>
                  <a:lnTo>
                    <a:pt x="137" y="82"/>
                  </a:lnTo>
                  <a:lnTo>
                    <a:pt x="131" y="82"/>
                  </a:lnTo>
                  <a:lnTo>
                    <a:pt x="126" y="82"/>
                  </a:lnTo>
                  <a:lnTo>
                    <a:pt x="120" y="87"/>
                  </a:lnTo>
                  <a:lnTo>
                    <a:pt x="120" y="92"/>
                  </a:lnTo>
                  <a:lnTo>
                    <a:pt x="115" y="92"/>
                  </a:lnTo>
                  <a:lnTo>
                    <a:pt x="109" y="98"/>
                  </a:lnTo>
                  <a:lnTo>
                    <a:pt x="104" y="98"/>
                  </a:lnTo>
                  <a:lnTo>
                    <a:pt x="98" y="98"/>
                  </a:lnTo>
                  <a:lnTo>
                    <a:pt x="93" y="98"/>
                  </a:lnTo>
                  <a:lnTo>
                    <a:pt x="87" y="98"/>
                  </a:lnTo>
                  <a:lnTo>
                    <a:pt x="87" y="103"/>
                  </a:lnTo>
                  <a:lnTo>
                    <a:pt x="82" y="103"/>
                  </a:lnTo>
                  <a:lnTo>
                    <a:pt x="77" y="103"/>
                  </a:lnTo>
                  <a:lnTo>
                    <a:pt x="77" y="109"/>
                  </a:lnTo>
                  <a:lnTo>
                    <a:pt x="71" y="109"/>
                  </a:lnTo>
                  <a:lnTo>
                    <a:pt x="66" y="114"/>
                  </a:lnTo>
                  <a:lnTo>
                    <a:pt x="66" y="131"/>
                  </a:lnTo>
                  <a:lnTo>
                    <a:pt x="0" y="131"/>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90" name="Freeform 139">
              <a:extLst>
                <a:ext uri="{FF2B5EF4-FFF2-40B4-BE49-F238E27FC236}">
                  <a16:creationId xmlns:a16="http://schemas.microsoft.com/office/drawing/2014/main" id="{40F0E531-1751-4CC0-8DA7-4A59E058C7FA}"/>
                </a:ext>
              </a:extLst>
            </p:cNvPr>
            <p:cNvSpPr>
              <a:spLocks/>
            </p:cNvSpPr>
            <p:nvPr/>
          </p:nvSpPr>
          <p:spPr bwMode="auto">
            <a:xfrm>
              <a:off x="4291156" y="3596178"/>
              <a:ext cx="207963" cy="173038"/>
            </a:xfrm>
            <a:custGeom>
              <a:avLst/>
              <a:gdLst>
                <a:gd name="T0" fmla="*/ 0 w 131"/>
                <a:gd name="T1" fmla="*/ 109 h 109"/>
                <a:gd name="T2" fmla="*/ 0 w 131"/>
                <a:gd name="T3" fmla="*/ 103 h 109"/>
                <a:gd name="T4" fmla="*/ 0 w 131"/>
                <a:gd name="T5" fmla="*/ 98 h 109"/>
                <a:gd name="T6" fmla="*/ 0 w 131"/>
                <a:gd name="T7" fmla="*/ 92 h 109"/>
                <a:gd name="T8" fmla="*/ 5 w 131"/>
                <a:gd name="T9" fmla="*/ 87 h 109"/>
                <a:gd name="T10" fmla="*/ 11 w 131"/>
                <a:gd name="T11" fmla="*/ 81 h 109"/>
                <a:gd name="T12" fmla="*/ 11 w 131"/>
                <a:gd name="T13" fmla="*/ 76 h 109"/>
                <a:gd name="T14" fmla="*/ 16 w 131"/>
                <a:gd name="T15" fmla="*/ 71 h 109"/>
                <a:gd name="T16" fmla="*/ 16 w 131"/>
                <a:gd name="T17" fmla="*/ 65 h 109"/>
                <a:gd name="T18" fmla="*/ 22 w 131"/>
                <a:gd name="T19" fmla="*/ 60 h 109"/>
                <a:gd name="T20" fmla="*/ 16 w 131"/>
                <a:gd name="T21" fmla="*/ 60 h 109"/>
                <a:gd name="T22" fmla="*/ 22 w 131"/>
                <a:gd name="T23" fmla="*/ 60 h 109"/>
                <a:gd name="T24" fmla="*/ 22 w 131"/>
                <a:gd name="T25" fmla="*/ 54 h 109"/>
                <a:gd name="T26" fmla="*/ 33 w 131"/>
                <a:gd name="T27" fmla="*/ 49 h 109"/>
                <a:gd name="T28" fmla="*/ 38 w 131"/>
                <a:gd name="T29" fmla="*/ 43 h 109"/>
                <a:gd name="T30" fmla="*/ 38 w 131"/>
                <a:gd name="T31" fmla="*/ 38 h 109"/>
                <a:gd name="T32" fmla="*/ 38 w 131"/>
                <a:gd name="T33" fmla="*/ 32 h 109"/>
                <a:gd name="T34" fmla="*/ 38 w 131"/>
                <a:gd name="T35" fmla="*/ 27 h 109"/>
                <a:gd name="T36" fmla="*/ 43 w 131"/>
                <a:gd name="T37" fmla="*/ 27 h 109"/>
                <a:gd name="T38" fmla="*/ 43 w 131"/>
                <a:gd name="T39" fmla="*/ 21 h 109"/>
                <a:gd name="T40" fmla="*/ 49 w 131"/>
                <a:gd name="T41" fmla="*/ 16 h 109"/>
                <a:gd name="T42" fmla="*/ 54 w 131"/>
                <a:gd name="T43" fmla="*/ 16 h 109"/>
                <a:gd name="T44" fmla="*/ 60 w 131"/>
                <a:gd name="T45" fmla="*/ 11 h 109"/>
                <a:gd name="T46" fmla="*/ 60 w 131"/>
                <a:gd name="T47" fmla="*/ 5 h 109"/>
                <a:gd name="T48" fmla="*/ 65 w 131"/>
                <a:gd name="T49" fmla="*/ 0 h 109"/>
                <a:gd name="T50" fmla="*/ 131 w 131"/>
                <a:gd name="T51" fmla="*/ 0 h 109"/>
                <a:gd name="T52" fmla="*/ 131 w 131"/>
                <a:gd name="T53" fmla="*/ 5 h 109"/>
                <a:gd name="T54" fmla="*/ 131 w 131"/>
                <a:gd name="T55" fmla="*/ 27 h 109"/>
                <a:gd name="T56" fmla="*/ 82 w 131"/>
                <a:gd name="T57" fmla="*/ 27 h 109"/>
                <a:gd name="T58" fmla="*/ 76 w 131"/>
                <a:gd name="T59" fmla="*/ 65 h 109"/>
                <a:gd name="T60" fmla="*/ 65 w 131"/>
                <a:gd name="T61" fmla="*/ 65 h 109"/>
                <a:gd name="T62" fmla="*/ 65 w 131"/>
                <a:gd name="T63" fmla="*/ 71 h 109"/>
                <a:gd name="T64" fmla="*/ 60 w 131"/>
                <a:gd name="T65" fmla="*/ 71 h 109"/>
                <a:gd name="T66" fmla="*/ 60 w 131"/>
                <a:gd name="T67" fmla="*/ 76 h 109"/>
                <a:gd name="T68" fmla="*/ 60 w 131"/>
                <a:gd name="T69" fmla="*/ 98 h 109"/>
                <a:gd name="T70" fmla="*/ 0 w 131"/>
                <a:gd name="T71" fmla="*/ 98 h 109"/>
                <a:gd name="T72" fmla="*/ 0 w 131"/>
                <a:gd name="T73" fmla="*/ 103 h 109"/>
                <a:gd name="T74" fmla="*/ 0 w 131"/>
                <a:gd name="T75"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1" h="109">
                  <a:moveTo>
                    <a:pt x="0" y="109"/>
                  </a:moveTo>
                  <a:lnTo>
                    <a:pt x="0" y="103"/>
                  </a:lnTo>
                  <a:lnTo>
                    <a:pt x="0" y="98"/>
                  </a:lnTo>
                  <a:lnTo>
                    <a:pt x="0" y="92"/>
                  </a:lnTo>
                  <a:lnTo>
                    <a:pt x="5" y="87"/>
                  </a:lnTo>
                  <a:lnTo>
                    <a:pt x="11" y="81"/>
                  </a:lnTo>
                  <a:lnTo>
                    <a:pt x="11" y="76"/>
                  </a:lnTo>
                  <a:lnTo>
                    <a:pt x="16" y="71"/>
                  </a:lnTo>
                  <a:lnTo>
                    <a:pt x="16" y="65"/>
                  </a:lnTo>
                  <a:lnTo>
                    <a:pt x="22" y="60"/>
                  </a:lnTo>
                  <a:lnTo>
                    <a:pt x="16" y="60"/>
                  </a:lnTo>
                  <a:lnTo>
                    <a:pt x="22" y="60"/>
                  </a:lnTo>
                  <a:lnTo>
                    <a:pt x="22" y="54"/>
                  </a:lnTo>
                  <a:lnTo>
                    <a:pt x="33" y="49"/>
                  </a:lnTo>
                  <a:lnTo>
                    <a:pt x="38" y="43"/>
                  </a:lnTo>
                  <a:lnTo>
                    <a:pt x="38" y="38"/>
                  </a:lnTo>
                  <a:lnTo>
                    <a:pt x="38" y="32"/>
                  </a:lnTo>
                  <a:lnTo>
                    <a:pt x="38" y="27"/>
                  </a:lnTo>
                  <a:lnTo>
                    <a:pt x="43" y="27"/>
                  </a:lnTo>
                  <a:lnTo>
                    <a:pt x="43" y="21"/>
                  </a:lnTo>
                  <a:lnTo>
                    <a:pt x="49" y="16"/>
                  </a:lnTo>
                  <a:lnTo>
                    <a:pt x="54" y="16"/>
                  </a:lnTo>
                  <a:lnTo>
                    <a:pt x="60" y="11"/>
                  </a:lnTo>
                  <a:lnTo>
                    <a:pt x="60" y="5"/>
                  </a:lnTo>
                  <a:lnTo>
                    <a:pt x="65" y="0"/>
                  </a:lnTo>
                  <a:lnTo>
                    <a:pt x="131" y="0"/>
                  </a:lnTo>
                  <a:lnTo>
                    <a:pt x="131" y="5"/>
                  </a:lnTo>
                  <a:lnTo>
                    <a:pt x="131" y="27"/>
                  </a:lnTo>
                  <a:lnTo>
                    <a:pt x="82" y="27"/>
                  </a:lnTo>
                  <a:lnTo>
                    <a:pt x="76" y="65"/>
                  </a:lnTo>
                  <a:lnTo>
                    <a:pt x="65" y="65"/>
                  </a:lnTo>
                  <a:lnTo>
                    <a:pt x="65" y="71"/>
                  </a:lnTo>
                  <a:lnTo>
                    <a:pt x="60" y="71"/>
                  </a:lnTo>
                  <a:lnTo>
                    <a:pt x="60" y="76"/>
                  </a:lnTo>
                  <a:lnTo>
                    <a:pt x="60" y="98"/>
                  </a:lnTo>
                  <a:lnTo>
                    <a:pt x="0" y="98"/>
                  </a:lnTo>
                  <a:lnTo>
                    <a:pt x="0" y="103"/>
                  </a:lnTo>
                  <a:lnTo>
                    <a:pt x="0" y="109"/>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91" name="Freeform 167">
              <a:extLst>
                <a:ext uri="{FF2B5EF4-FFF2-40B4-BE49-F238E27FC236}">
                  <a16:creationId xmlns:a16="http://schemas.microsoft.com/office/drawing/2014/main" id="{8879217E-1BF8-420F-AD2C-348FD6F95395}"/>
                </a:ext>
              </a:extLst>
            </p:cNvPr>
            <p:cNvSpPr>
              <a:spLocks/>
            </p:cNvSpPr>
            <p:nvPr/>
          </p:nvSpPr>
          <p:spPr bwMode="auto">
            <a:xfrm>
              <a:off x="4291156" y="3942253"/>
              <a:ext cx="68263" cy="17463"/>
            </a:xfrm>
            <a:custGeom>
              <a:avLst/>
              <a:gdLst>
                <a:gd name="T0" fmla="*/ 0 w 43"/>
                <a:gd name="T1" fmla="*/ 11 h 11"/>
                <a:gd name="T2" fmla="*/ 0 w 43"/>
                <a:gd name="T3" fmla="*/ 5 h 11"/>
                <a:gd name="T4" fmla="*/ 0 w 43"/>
                <a:gd name="T5" fmla="*/ 11 h 11"/>
                <a:gd name="T6" fmla="*/ 5 w 43"/>
                <a:gd name="T7" fmla="*/ 11 h 11"/>
                <a:gd name="T8" fmla="*/ 0 w 43"/>
                <a:gd name="T9" fmla="*/ 5 h 11"/>
                <a:gd name="T10" fmla="*/ 11 w 43"/>
                <a:gd name="T11" fmla="*/ 5 h 11"/>
                <a:gd name="T12" fmla="*/ 16 w 43"/>
                <a:gd name="T13" fmla="*/ 5 h 11"/>
                <a:gd name="T14" fmla="*/ 22 w 43"/>
                <a:gd name="T15" fmla="*/ 0 h 11"/>
                <a:gd name="T16" fmla="*/ 27 w 43"/>
                <a:gd name="T17" fmla="*/ 0 h 11"/>
                <a:gd name="T18" fmla="*/ 33 w 43"/>
                <a:gd name="T19" fmla="*/ 5 h 11"/>
                <a:gd name="T20" fmla="*/ 38 w 43"/>
                <a:gd name="T21" fmla="*/ 5 h 11"/>
                <a:gd name="T22" fmla="*/ 43 w 43"/>
                <a:gd name="T23" fmla="*/ 5 h 11"/>
                <a:gd name="T24" fmla="*/ 38 w 43"/>
                <a:gd name="T25" fmla="*/ 11 h 11"/>
                <a:gd name="T26" fmla="*/ 33 w 43"/>
                <a:gd name="T27" fmla="*/ 11 h 11"/>
                <a:gd name="T28" fmla="*/ 33 w 43"/>
                <a:gd name="T29" fmla="*/ 5 h 11"/>
                <a:gd name="T30" fmla="*/ 27 w 43"/>
                <a:gd name="T31" fmla="*/ 5 h 11"/>
                <a:gd name="T32" fmla="*/ 22 w 43"/>
                <a:gd name="T33" fmla="*/ 5 h 11"/>
                <a:gd name="T34" fmla="*/ 16 w 43"/>
                <a:gd name="T35" fmla="*/ 5 h 11"/>
                <a:gd name="T36" fmla="*/ 11 w 43"/>
                <a:gd name="T37" fmla="*/ 5 h 11"/>
                <a:gd name="T38" fmla="*/ 11 w 43"/>
                <a:gd name="T39" fmla="*/ 11 h 11"/>
                <a:gd name="T40" fmla="*/ 0 w 43"/>
                <a:gd name="T4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11">
                  <a:moveTo>
                    <a:pt x="0" y="11"/>
                  </a:moveTo>
                  <a:lnTo>
                    <a:pt x="0" y="5"/>
                  </a:lnTo>
                  <a:lnTo>
                    <a:pt x="0" y="11"/>
                  </a:lnTo>
                  <a:lnTo>
                    <a:pt x="5" y="11"/>
                  </a:lnTo>
                  <a:lnTo>
                    <a:pt x="0" y="5"/>
                  </a:lnTo>
                  <a:lnTo>
                    <a:pt x="11" y="5"/>
                  </a:lnTo>
                  <a:lnTo>
                    <a:pt x="16" y="5"/>
                  </a:lnTo>
                  <a:lnTo>
                    <a:pt x="22" y="0"/>
                  </a:lnTo>
                  <a:lnTo>
                    <a:pt x="27" y="0"/>
                  </a:lnTo>
                  <a:lnTo>
                    <a:pt x="33" y="5"/>
                  </a:lnTo>
                  <a:lnTo>
                    <a:pt x="38" y="5"/>
                  </a:lnTo>
                  <a:lnTo>
                    <a:pt x="43" y="5"/>
                  </a:lnTo>
                  <a:lnTo>
                    <a:pt x="38" y="11"/>
                  </a:lnTo>
                  <a:lnTo>
                    <a:pt x="33" y="11"/>
                  </a:lnTo>
                  <a:lnTo>
                    <a:pt x="33" y="5"/>
                  </a:lnTo>
                  <a:lnTo>
                    <a:pt x="27" y="5"/>
                  </a:lnTo>
                  <a:lnTo>
                    <a:pt x="22" y="5"/>
                  </a:lnTo>
                  <a:lnTo>
                    <a:pt x="16" y="5"/>
                  </a:lnTo>
                  <a:lnTo>
                    <a:pt x="11" y="5"/>
                  </a:lnTo>
                  <a:lnTo>
                    <a:pt x="11" y="11"/>
                  </a:lnTo>
                  <a:lnTo>
                    <a:pt x="0" y="11"/>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92" name="Freeform 168">
              <a:extLst>
                <a:ext uri="{FF2B5EF4-FFF2-40B4-BE49-F238E27FC236}">
                  <a16:creationId xmlns:a16="http://schemas.microsoft.com/office/drawing/2014/main" id="{B8A7A4EF-6362-4323-B6CA-7F951DDC51E4}"/>
                </a:ext>
              </a:extLst>
            </p:cNvPr>
            <p:cNvSpPr>
              <a:spLocks/>
            </p:cNvSpPr>
            <p:nvPr/>
          </p:nvSpPr>
          <p:spPr bwMode="auto">
            <a:xfrm>
              <a:off x="4273694" y="3872403"/>
              <a:ext cx="147638" cy="104775"/>
            </a:xfrm>
            <a:custGeom>
              <a:avLst/>
              <a:gdLst>
                <a:gd name="T0" fmla="*/ 11 w 93"/>
                <a:gd name="T1" fmla="*/ 44 h 66"/>
                <a:gd name="T2" fmla="*/ 5 w 93"/>
                <a:gd name="T3" fmla="*/ 38 h 66"/>
                <a:gd name="T4" fmla="*/ 0 w 93"/>
                <a:gd name="T5" fmla="*/ 33 h 66"/>
                <a:gd name="T6" fmla="*/ 5 w 93"/>
                <a:gd name="T7" fmla="*/ 27 h 66"/>
                <a:gd name="T8" fmla="*/ 11 w 93"/>
                <a:gd name="T9" fmla="*/ 17 h 66"/>
                <a:gd name="T10" fmla="*/ 16 w 93"/>
                <a:gd name="T11" fmla="*/ 6 h 66"/>
                <a:gd name="T12" fmla="*/ 22 w 93"/>
                <a:gd name="T13" fmla="*/ 0 h 66"/>
                <a:gd name="T14" fmla="*/ 33 w 93"/>
                <a:gd name="T15" fmla="*/ 0 h 66"/>
                <a:gd name="T16" fmla="*/ 44 w 93"/>
                <a:gd name="T17" fmla="*/ 0 h 66"/>
                <a:gd name="T18" fmla="*/ 54 w 93"/>
                <a:gd name="T19" fmla="*/ 6 h 66"/>
                <a:gd name="T20" fmla="*/ 65 w 93"/>
                <a:gd name="T21" fmla="*/ 11 h 66"/>
                <a:gd name="T22" fmla="*/ 71 w 93"/>
                <a:gd name="T23" fmla="*/ 17 h 66"/>
                <a:gd name="T24" fmla="*/ 76 w 93"/>
                <a:gd name="T25" fmla="*/ 22 h 66"/>
                <a:gd name="T26" fmla="*/ 82 w 93"/>
                <a:gd name="T27" fmla="*/ 27 h 66"/>
                <a:gd name="T28" fmla="*/ 82 w 93"/>
                <a:gd name="T29" fmla="*/ 38 h 66"/>
                <a:gd name="T30" fmla="*/ 87 w 93"/>
                <a:gd name="T31" fmla="*/ 44 h 66"/>
                <a:gd name="T32" fmla="*/ 87 w 93"/>
                <a:gd name="T33" fmla="*/ 49 h 66"/>
                <a:gd name="T34" fmla="*/ 93 w 93"/>
                <a:gd name="T35" fmla="*/ 60 h 66"/>
                <a:gd name="T36" fmla="*/ 93 w 93"/>
                <a:gd name="T37" fmla="*/ 60 h 66"/>
                <a:gd name="T38" fmla="*/ 87 w 93"/>
                <a:gd name="T39" fmla="*/ 66 h 66"/>
                <a:gd name="T40" fmla="*/ 76 w 93"/>
                <a:gd name="T41" fmla="*/ 66 h 66"/>
                <a:gd name="T42" fmla="*/ 65 w 93"/>
                <a:gd name="T43" fmla="*/ 66 h 66"/>
                <a:gd name="T44" fmla="*/ 54 w 93"/>
                <a:gd name="T45" fmla="*/ 60 h 66"/>
                <a:gd name="T46" fmla="*/ 33 w 93"/>
                <a:gd name="T47" fmla="*/ 60 h 66"/>
                <a:gd name="T48" fmla="*/ 27 w 93"/>
                <a:gd name="T49" fmla="*/ 66 h 66"/>
                <a:gd name="T50" fmla="*/ 16 w 93"/>
                <a:gd name="T51" fmla="*/ 66 h 66"/>
                <a:gd name="T52" fmla="*/ 11 w 93"/>
                <a:gd name="T53" fmla="*/ 60 h 66"/>
                <a:gd name="T54" fmla="*/ 22 w 93"/>
                <a:gd name="T55" fmla="*/ 55 h 66"/>
                <a:gd name="T56" fmla="*/ 27 w 93"/>
                <a:gd name="T57" fmla="*/ 49 h 66"/>
                <a:gd name="T58" fmla="*/ 38 w 93"/>
                <a:gd name="T59" fmla="*/ 49 h 66"/>
                <a:gd name="T60" fmla="*/ 44 w 93"/>
                <a:gd name="T61" fmla="*/ 55 h 66"/>
                <a:gd name="T62" fmla="*/ 54 w 93"/>
                <a:gd name="T63" fmla="*/ 49 h 66"/>
                <a:gd name="T64" fmla="*/ 44 w 93"/>
                <a:gd name="T65" fmla="*/ 49 h 66"/>
                <a:gd name="T66" fmla="*/ 33 w 93"/>
                <a:gd name="T67" fmla="*/ 44 h 66"/>
                <a:gd name="T68" fmla="*/ 22 w 93"/>
                <a:gd name="T69"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3" h="66">
                  <a:moveTo>
                    <a:pt x="11" y="49"/>
                  </a:moveTo>
                  <a:lnTo>
                    <a:pt x="11" y="44"/>
                  </a:lnTo>
                  <a:lnTo>
                    <a:pt x="11" y="38"/>
                  </a:lnTo>
                  <a:lnTo>
                    <a:pt x="5" y="38"/>
                  </a:lnTo>
                  <a:lnTo>
                    <a:pt x="5" y="33"/>
                  </a:lnTo>
                  <a:lnTo>
                    <a:pt x="0" y="33"/>
                  </a:lnTo>
                  <a:lnTo>
                    <a:pt x="0" y="27"/>
                  </a:lnTo>
                  <a:lnTo>
                    <a:pt x="5" y="27"/>
                  </a:lnTo>
                  <a:lnTo>
                    <a:pt x="5" y="22"/>
                  </a:lnTo>
                  <a:lnTo>
                    <a:pt x="11" y="17"/>
                  </a:lnTo>
                  <a:lnTo>
                    <a:pt x="16" y="11"/>
                  </a:lnTo>
                  <a:lnTo>
                    <a:pt x="16" y="6"/>
                  </a:lnTo>
                  <a:lnTo>
                    <a:pt x="16" y="0"/>
                  </a:lnTo>
                  <a:lnTo>
                    <a:pt x="22" y="0"/>
                  </a:lnTo>
                  <a:lnTo>
                    <a:pt x="27" y="0"/>
                  </a:lnTo>
                  <a:lnTo>
                    <a:pt x="33" y="0"/>
                  </a:lnTo>
                  <a:lnTo>
                    <a:pt x="38" y="0"/>
                  </a:lnTo>
                  <a:lnTo>
                    <a:pt x="44" y="0"/>
                  </a:lnTo>
                  <a:lnTo>
                    <a:pt x="49" y="0"/>
                  </a:lnTo>
                  <a:lnTo>
                    <a:pt x="54" y="6"/>
                  </a:lnTo>
                  <a:lnTo>
                    <a:pt x="60" y="6"/>
                  </a:lnTo>
                  <a:lnTo>
                    <a:pt x="65" y="11"/>
                  </a:lnTo>
                  <a:lnTo>
                    <a:pt x="65" y="17"/>
                  </a:lnTo>
                  <a:lnTo>
                    <a:pt x="71" y="17"/>
                  </a:lnTo>
                  <a:lnTo>
                    <a:pt x="71" y="22"/>
                  </a:lnTo>
                  <a:lnTo>
                    <a:pt x="76" y="22"/>
                  </a:lnTo>
                  <a:lnTo>
                    <a:pt x="76" y="27"/>
                  </a:lnTo>
                  <a:lnTo>
                    <a:pt x="82" y="27"/>
                  </a:lnTo>
                  <a:lnTo>
                    <a:pt x="82" y="33"/>
                  </a:lnTo>
                  <a:lnTo>
                    <a:pt x="82" y="38"/>
                  </a:lnTo>
                  <a:lnTo>
                    <a:pt x="82" y="44"/>
                  </a:lnTo>
                  <a:lnTo>
                    <a:pt x="87" y="44"/>
                  </a:lnTo>
                  <a:lnTo>
                    <a:pt x="82" y="44"/>
                  </a:lnTo>
                  <a:lnTo>
                    <a:pt x="87" y="49"/>
                  </a:lnTo>
                  <a:lnTo>
                    <a:pt x="93" y="55"/>
                  </a:lnTo>
                  <a:lnTo>
                    <a:pt x="93" y="60"/>
                  </a:lnTo>
                  <a:lnTo>
                    <a:pt x="93" y="55"/>
                  </a:lnTo>
                  <a:lnTo>
                    <a:pt x="93" y="60"/>
                  </a:lnTo>
                  <a:lnTo>
                    <a:pt x="93" y="66"/>
                  </a:lnTo>
                  <a:lnTo>
                    <a:pt x="87" y="66"/>
                  </a:lnTo>
                  <a:lnTo>
                    <a:pt x="82" y="66"/>
                  </a:lnTo>
                  <a:lnTo>
                    <a:pt x="76" y="66"/>
                  </a:lnTo>
                  <a:lnTo>
                    <a:pt x="71" y="66"/>
                  </a:lnTo>
                  <a:lnTo>
                    <a:pt x="65" y="66"/>
                  </a:lnTo>
                  <a:lnTo>
                    <a:pt x="60" y="60"/>
                  </a:lnTo>
                  <a:lnTo>
                    <a:pt x="54" y="60"/>
                  </a:lnTo>
                  <a:lnTo>
                    <a:pt x="49" y="60"/>
                  </a:lnTo>
                  <a:lnTo>
                    <a:pt x="33" y="60"/>
                  </a:lnTo>
                  <a:lnTo>
                    <a:pt x="33" y="66"/>
                  </a:lnTo>
                  <a:lnTo>
                    <a:pt x="27" y="66"/>
                  </a:lnTo>
                  <a:lnTo>
                    <a:pt x="22" y="66"/>
                  </a:lnTo>
                  <a:lnTo>
                    <a:pt x="16" y="66"/>
                  </a:lnTo>
                  <a:lnTo>
                    <a:pt x="11" y="66"/>
                  </a:lnTo>
                  <a:lnTo>
                    <a:pt x="11" y="60"/>
                  </a:lnTo>
                  <a:lnTo>
                    <a:pt x="11" y="55"/>
                  </a:lnTo>
                  <a:lnTo>
                    <a:pt x="22" y="55"/>
                  </a:lnTo>
                  <a:lnTo>
                    <a:pt x="22" y="49"/>
                  </a:lnTo>
                  <a:lnTo>
                    <a:pt x="27" y="49"/>
                  </a:lnTo>
                  <a:lnTo>
                    <a:pt x="33" y="49"/>
                  </a:lnTo>
                  <a:lnTo>
                    <a:pt x="38" y="49"/>
                  </a:lnTo>
                  <a:lnTo>
                    <a:pt x="44" y="49"/>
                  </a:lnTo>
                  <a:lnTo>
                    <a:pt x="44" y="55"/>
                  </a:lnTo>
                  <a:lnTo>
                    <a:pt x="49" y="55"/>
                  </a:lnTo>
                  <a:lnTo>
                    <a:pt x="54" y="49"/>
                  </a:lnTo>
                  <a:lnTo>
                    <a:pt x="49" y="49"/>
                  </a:lnTo>
                  <a:lnTo>
                    <a:pt x="44" y="49"/>
                  </a:lnTo>
                  <a:lnTo>
                    <a:pt x="38" y="44"/>
                  </a:lnTo>
                  <a:lnTo>
                    <a:pt x="33" y="44"/>
                  </a:lnTo>
                  <a:lnTo>
                    <a:pt x="27" y="49"/>
                  </a:lnTo>
                  <a:lnTo>
                    <a:pt x="22" y="49"/>
                  </a:lnTo>
                  <a:lnTo>
                    <a:pt x="11" y="49"/>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93" name="Freeform 169">
              <a:extLst>
                <a:ext uri="{FF2B5EF4-FFF2-40B4-BE49-F238E27FC236}">
                  <a16:creationId xmlns:a16="http://schemas.microsoft.com/office/drawing/2014/main" id="{D87BFB61-2E6B-4D5D-BDCC-FEF66D7C432C}"/>
                </a:ext>
              </a:extLst>
            </p:cNvPr>
            <p:cNvSpPr>
              <a:spLocks/>
            </p:cNvSpPr>
            <p:nvPr/>
          </p:nvSpPr>
          <p:spPr bwMode="auto">
            <a:xfrm>
              <a:off x="4403869" y="3664441"/>
              <a:ext cx="406400" cy="373063"/>
            </a:xfrm>
            <a:custGeom>
              <a:avLst/>
              <a:gdLst>
                <a:gd name="T0" fmla="*/ 5 w 256"/>
                <a:gd name="T1" fmla="*/ 153 h 235"/>
                <a:gd name="T2" fmla="*/ 16 w 256"/>
                <a:gd name="T3" fmla="*/ 148 h 235"/>
                <a:gd name="T4" fmla="*/ 21 w 256"/>
                <a:gd name="T5" fmla="*/ 148 h 235"/>
                <a:gd name="T6" fmla="*/ 38 w 256"/>
                <a:gd name="T7" fmla="*/ 153 h 235"/>
                <a:gd name="T8" fmla="*/ 60 w 256"/>
                <a:gd name="T9" fmla="*/ 148 h 235"/>
                <a:gd name="T10" fmla="*/ 109 w 256"/>
                <a:gd name="T11" fmla="*/ 137 h 235"/>
                <a:gd name="T12" fmla="*/ 92 w 256"/>
                <a:gd name="T13" fmla="*/ 44 h 235"/>
                <a:gd name="T14" fmla="*/ 92 w 256"/>
                <a:gd name="T15" fmla="*/ 0 h 235"/>
                <a:gd name="T16" fmla="*/ 163 w 256"/>
                <a:gd name="T17" fmla="*/ 28 h 235"/>
                <a:gd name="T18" fmla="*/ 207 w 256"/>
                <a:gd name="T19" fmla="*/ 66 h 235"/>
                <a:gd name="T20" fmla="*/ 223 w 256"/>
                <a:gd name="T21" fmla="*/ 71 h 235"/>
                <a:gd name="T22" fmla="*/ 240 w 256"/>
                <a:gd name="T23" fmla="*/ 82 h 235"/>
                <a:gd name="T24" fmla="*/ 256 w 256"/>
                <a:gd name="T25" fmla="*/ 93 h 235"/>
                <a:gd name="T26" fmla="*/ 250 w 256"/>
                <a:gd name="T27" fmla="*/ 137 h 235"/>
                <a:gd name="T28" fmla="*/ 245 w 256"/>
                <a:gd name="T29" fmla="*/ 148 h 235"/>
                <a:gd name="T30" fmla="*/ 229 w 256"/>
                <a:gd name="T31" fmla="*/ 153 h 235"/>
                <a:gd name="T32" fmla="*/ 201 w 256"/>
                <a:gd name="T33" fmla="*/ 158 h 235"/>
                <a:gd name="T34" fmla="*/ 185 w 256"/>
                <a:gd name="T35" fmla="*/ 153 h 235"/>
                <a:gd name="T36" fmla="*/ 180 w 256"/>
                <a:gd name="T37" fmla="*/ 158 h 235"/>
                <a:gd name="T38" fmla="*/ 163 w 256"/>
                <a:gd name="T39" fmla="*/ 164 h 235"/>
                <a:gd name="T40" fmla="*/ 152 w 256"/>
                <a:gd name="T41" fmla="*/ 169 h 235"/>
                <a:gd name="T42" fmla="*/ 147 w 256"/>
                <a:gd name="T43" fmla="*/ 180 h 235"/>
                <a:gd name="T44" fmla="*/ 141 w 256"/>
                <a:gd name="T45" fmla="*/ 180 h 235"/>
                <a:gd name="T46" fmla="*/ 131 w 256"/>
                <a:gd name="T47" fmla="*/ 180 h 235"/>
                <a:gd name="T48" fmla="*/ 120 w 256"/>
                <a:gd name="T49" fmla="*/ 186 h 235"/>
                <a:gd name="T50" fmla="*/ 120 w 256"/>
                <a:gd name="T51" fmla="*/ 197 h 235"/>
                <a:gd name="T52" fmla="*/ 109 w 256"/>
                <a:gd name="T53" fmla="*/ 202 h 235"/>
                <a:gd name="T54" fmla="*/ 109 w 256"/>
                <a:gd name="T55" fmla="*/ 213 h 235"/>
                <a:gd name="T56" fmla="*/ 103 w 256"/>
                <a:gd name="T57" fmla="*/ 229 h 235"/>
                <a:gd name="T58" fmla="*/ 92 w 256"/>
                <a:gd name="T59" fmla="*/ 229 h 235"/>
                <a:gd name="T60" fmla="*/ 87 w 256"/>
                <a:gd name="T61" fmla="*/ 224 h 235"/>
                <a:gd name="T62" fmla="*/ 81 w 256"/>
                <a:gd name="T63" fmla="*/ 235 h 235"/>
                <a:gd name="T64" fmla="*/ 65 w 256"/>
                <a:gd name="T65" fmla="*/ 229 h 235"/>
                <a:gd name="T66" fmla="*/ 60 w 256"/>
                <a:gd name="T67" fmla="*/ 229 h 235"/>
                <a:gd name="T68" fmla="*/ 54 w 256"/>
                <a:gd name="T69" fmla="*/ 218 h 235"/>
                <a:gd name="T70" fmla="*/ 54 w 256"/>
                <a:gd name="T71" fmla="*/ 208 h 235"/>
                <a:gd name="T72" fmla="*/ 54 w 256"/>
                <a:gd name="T73" fmla="*/ 202 h 235"/>
                <a:gd name="T74" fmla="*/ 43 w 256"/>
                <a:gd name="T75" fmla="*/ 197 h 235"/>
                <a:gd name="T76" fmla="*/ 32 w 256"/>
                <a:gd name="T77" fmla="*/ 202 h 235"/>
                <a:gd name="T78" fmla="*/ 16 w 256"/>
                <a:gd name="T79" fmla="*/ 202 h 235"/>
                <a:gd name="T80" fmla="*/ 11 w 256"/>
                <a:gd name="T81" fmla="*/ 191 h 235"/>
                <a:gd name="T82" fmla="*/ 11 w 256"/>
                <a:gd name="T83" fmla="*/ 186 h 235"/>
                <a:gd name="T84" fmla="*/ 5 w 256"/>
                <a:gd name="T85" fmla="*/ 175 h 235"/>
                <a:gd name="T86" fmla="*/ 0 w 256"/>
                <a:gd name="T87" fmla="*/ 16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6" h="235">
                  <a:moveTo>
                    <a:pt x="0" y="158"/>
                  </a:moveTo>
                  <a:lnTo>
                    <a:pt x="5" y="158"/>
                  </a:lnTo>
                  <a:lnTo>
                    <a:pt x="5" y="153"/>
                  </a:lnTo>
                  <a:lnTo>
                    <a:pt x="5" y="148"/>
                  </a:lnTo>
                  <a:lnTo>
                    <a:pt x="11" y="148"/>
                  </a:lnTo>
                  <a:lnTo>
                    <a:pt x="16" y="148"/>
                  </a:lnTo>
                  <a:lnTo>
                    <a:pt x="16" y="153"/>
                  </a:lnTo>
                  <a:lnTo>
                    <a:pt x="21" y="153"/>
                  </a:lnTo>
                  <a:lnTo>
                    <a:pt x="21" y="148"/>
                  </a:lnTo>
                  <a:lnTo>
                    <a:pt x="27" y="148"/>
                  </a:lnTo>
                  <a:lnTo>
                    <a:pt x="32" y="153"/>
                  </a:lnTo>
                  <a:lnTo>
                    <a:pt x="38" y="153"/>
                  </a:lnTo>
                  <a:lnTo>
                    <a:pt x="38" y="148"/>
                  </a:lnTo>
                  <a:lnTo>
                    <a:pt x="43" y="148"/>
                  </a:lnTo>
                  <a:lnTo>
                    <a:pt x="60" y="148"/>
                  </a:lnTo>
                  <a:lnTo>
                    <a:pt x="98" y="148"/>
                  </a:lnTo>
                  <a:lnTo>
                    <a:pt x="103" y="148"/>
                  </a:lnTo>
                  <a:lnTo>
                    <a:pt x="109" y="137"/>
                  </a:lnTo>
                  <a:lnTo>
                    <a:pt x="103" y="131"/>
                  </a:lnTo>
                  <a:lnTo>
                    <a:pt x="98" y="60"/>
                  </a:lnTo>
                  <a:lnTo>
                    <a:pt x="92" y="44"/>
                  </a:lnTo>
                  <a:lnTo>
                    <a:pt x="92" y="28"/>
                  </a:lnTo>
                  <a:lnTo>
                    <a:pt x="92" y="22"/>
                  </a:lnTo>
                  <a:lnTo>
                    <a:pt x="92" y="0"/>
                  </a:lnTo>
                  <a:lnTo>
                    <a:pt x="114" y="0"/>
                  </a:lnTo>
                  <a:lnTo>
                    <a:pt x="147" y="17"/>
                  </a:lnTo>
                  <a:lnTo>
                    <a:pt x="163" y="28"/>
                  </a:lnTo>
                  <a:lnTo>
                    <a:pt x="190" y="49"/>
                  </a:lnTo>
                  <a:lnTo>
                    <a:pt x="207" y="60"/>
                  </a:lnTo>
                  <a:lnTo>
                    <a:pt x="207" y="66"/>
                  </a:lnTo>
                  <a:lnTo>
                    <a:pt x="212" y="66"/>
                  </a:lnTo>
                  <a:lnTo>
                    <a:pt x="218" y="71"/>
                  </a:lnTo>
                  <a:lnTo>
                    <a:pt x="223" y="71"/>
                  </a:lnTo>
                  <a:lnTo>
                    <a:pt x="229" y="77"/>
                  </a:lnTo>
                  <a:lnTo>
                    <a:pt x="234" y="77"/>
                  </a:lnTo>
                  <a:lnTo>
                    <a:pt x="240" y="82"/>
                  </a:lnTo>
                  <a:lnTo>
                    <a:pt x="240" y="88"/>
                  </a:lnTo>
                  <a:lnTo>
                    <a:pt x="240" y="93"/>
                  </a:lnTo>
                  <a:lnTo>
                    <a:pt x="256" y="93"/>
                  </a:lnTo>
                  <a:lnTo>
                    <a:pt x="256" y="126"/>
                  </a:lnTo>
                  <a:lnTo>
                    <a:pt x="250" y="126"/>
                  </a:lnTo>
                  <a:lnTo>
                    <a:pt x="250" y="137"/>
                  </a:lnTo>
                  <a:lnTo>
                    <a:pt x="250" y="142"/>
                  </a:lnTo>
                  <a:lnTo>
                    <a:pt x="250" y="148"/>
                  </a:lnTo>
                  <a:lnTo>
                    <a:pt x="245" y="148"/>
                  </a:lnTo>
                  <a:lnTo>
                    <a:pt x="245" y="153"/>
                  </a:lnTo>
                  <a:lnTo>
                    <a:pt x="240" y="153"/>
                  </a:lnTo>
                  <a:lnTo>
                    <a:pt x="229" y="153"/>
                  </a:lnTo>
                  <a:lnTo>
                    <a:pt x="212" y="153"/>
                  </a:lnTo>
                  <a:lnTo>
                    <a:pt x="207" y="158"/>
                  </a:lnTo>
                  <a:lnTo>
                    <a:pt x="201" y="158"/>
                  </a:lnTo>
                  <a:lnTo>
                    <a:pt x="196" y="158"/>
                  </a:lnTo>
                  <a:lnTo>
                    <a:pt x="190" y="158"/>
                  </a:lnTo>
                  <a:lnTo>
                    <a:pt x="185" y="153"/>
                  </a:lnTo>
                  <a:lnTo>
                    <a:pt x="185" y="158"/>
                  </a:lnTo>
                  <a:lnTo>
                    <a:pt x="180" y="153"/>
                  </a:lnTo>
                  <a:lnTo>
                    <a:pt x="180" y="158"/>
                  </a:lnTo>
                  <a:lnTo>
                    <a:pt x="174" y="158"/>
                  </a:lnTo>
                  <a:lnTo>
                    <a:pt x="169" y="158"/>
                  </a:lnTo>
                  <a:lnTo>
                    <a:pt x="163" y="164"/>
                  </a:lnTo>
                  <a:lnTo>
                    <a:pt x="158" y="164"/>
                  </a:lnTo>
                  <a:lnTo>
                    <a:pt x="158" y="169"/>
                  </a:lnTo>
                  <a:lnTo>
                    <a:pt x="152" y="169"/>
                  </a:lnTo>
                  <a:lnTo>
                    <a:pt x="147" y="169"/>
                  </a:lnTo>
                  <a:lnTo>
                    <a:pt x="147" y="175"/>
                  </a:lnTo>
                  <a:lnTo>
                    <a:pt x="147" y="180"/>
                  </a:lnTo>
                  <a:lnTo>
                    <a:pt x="141" y="180"/>
                  </a:lnTo>
                  <a:lnTo>
                    <a:pt x="136" y="175"/>
                  </a:lnTo>
                  <a:lnTo>
                    <a:pt x="141" y="180"/>
                  </a:lnTo>
                  <a:lnTo>
                    <a:pt x="141" y="186"/>
                  </a:lnTo>
                  <a:lnTo>
                    <a:pt x="136" y="186"/>
                  </a:lnTo>
                  <a:lnTo>
                    <a:pt x="131" y="180"/>
                  </a:lnTo>
                  <a:lnTo>
                    <a:pt x="125" y="180"/>
                  </a:lnTo>
                  <a:lnTo>
                    <a:pt x="125" y="186"/>
                  </a:lnTo>
                  <a:lnTo>
                    <a:pt x="120" y="186"/>
                  </a:lnTo>
                  <a:lnTo>
                    <a:pt x="125" y="191"/>
                  </a:lnTo>
                  <a:lnTo>
                    <a:pt x="120" y="191"/>
                  </a:lnTo>
                  <a:lnTo>
                    <a:pt x="120" y="197"/>
                  </a:lnTo>
                  <a:lnTo>
                    <a:pt x="120" y="202"/>
                  </a:lnTo>
                  <a:lnTo>
                    <a:pt x="114" y="202"/>
                  </a:lnTo>
                  <a:lnTo>
                    <a:pt x="109" y="202"/>
                  </a:lnTo>
                  <a:lnTo>
                    <a:pt x="103" y="208"/>
                  </a:lnTo>
                  <a:lnTo>
                    <a:pt x="109" y="208"/>
                  </a:lnTo>
                  <a:lnTo>
                    <a:pt x="109" y="213"/>
                  </a:lnTo>
                  <a:lnTo>
                    <a:pt x="103" y="218"/>
                  </a:lnTo>
                  <a:lnTo>
                    <a:pt x="103" y="224"/>
                  </a:lnTo>
                  <a:lnTo>
                    <a:pt x="103" y="229"/>
                  </a:lnTo>
                  <a:lnTo>
                    <a:pt x="98" y="229"/>
                  </a:lnTo>
                  <a:lnTo>
                    <a:pt x="92" y="235"/>
                  </a:lnTo>
                  <a:lnTo>
                    <a:pt x="92" y="229"/>
                  </a:lnTo>
                  <a:lnTo>
                    <a:pt x="92" y="224"/>
                  </a:lnTo>
                  <a:lnTo>
                    <a:pt x="87" y="229"/>
                  </a:lnTo>
                  <a:lnTo>
                    <a:pt x="87" y="224"/>
                  </a:lnTo>
                  <a:lnTo>
                    <a:pt x="87" y="229"/>
                  </a:lnTo>
                  <a:lnTo>
                    <a:pt x="81" y="229"/>
                  </a:lnTo>
                  <a:lnTo>
                    <a:pt x="81" y="235"/>
                  </a:lnTo>
                  <a:lnTo>
                    <a:pt x="76" y="229"/>
                  </a:lnTo>
                  <a:lnTo>
                    <a:pt x="71" y="229"/>
                  </a:lnTo>
                  <a:lnTo>
                    <a:pt x="65" y="229"/>
                  </a:lnTo>
                  <a:lnTo>
                    <a:pt x="65" y="235"/>
                  </a:lnTo>
                  <a:lnTo>
                    <a:pt x="65" y="229"/>
                  </a:lnTo>
                  <a:lnTo>
                    <a:pt x="60" y="229"/>
                  </a:lnTo>
                  <a:lnTo>
                    <a:pt x="60" y="224"/>
                  </a:lnTo>
                  <a:lnTo>
                    <a:pt x="60" y="218"/>
                  </a:lnTo>
                  <a:lnTo>
                    <a:pt x="54" y="218"/>
                  </a:lnTo>
                  <a:lnTo>
                    <a:pt x="60" y="213"/>
                  </a:lnTo>
                  <a:lnTo>
                    <a:pt x="54" y="213"/>
                  </a:lnTo>
                  <a:lnTo>
                    <a:pt x="54" y="208"/>
                  </a:lnTo>
                  <a:lnTo>
                    <a:pt x="49" y="208"/>
                  </a:lnTo>
                  <a:lnTo>
                    <a:pt x="54" y="208"/>
                  </a:lnTo>
                  <a:lnTo>
                    <a:pt x="54" y="202"/>
                  </a:lnTo>
                  <a:lnTo>
                    <a:pt x="49" y="202"/>
                  </a:lnTo>
                  <a:lnTo>
                    <a:pt x="49" y="197"/>
                  </a:lnTo>
                  <a:lnTo>
                    <a:pt x="43" y="197"/>
                  </a:lnTo>
                  <a:lnTo>
                    <a:pt x="43" y="202"/>
                  </a:lnTo>
                  <a:lnTo>
                    <a:pt x="38" y="202"/>
                  </a:lnTo>
                  <a:lnTo>
                    <a:pt x="32" y="202"/>
                  </a:lnTo>
                  <a:lnTo>
                    <a:pt x="27" y="202"/>
                  </a:lnTo>
                  <a:lnTo>
                    <a:pt x="21" y="208"/>
                  </a:lnTo>
                  <a:lnTo>
                    <a:pt x="16" y="202"/>
                  </a:lnTo>
                  <a:lnTo>
                    <a:pt x="11" y="202"/>
                  </a:lnTo>
                  <a:lnTo>
                    <a:pt x="11" y="197"/>
                  </a:lnTo>
                  <a:lnTo>
                    <a:pt x="11" y="191"/>
                  </a:lnTo>
                  <a:lnTo>
                    <a:pt x="11" y="186"/>
                  </a:lnTo>
                  <a:lnTo>
                    <a:pt x="11" y="191"/>
                  </a:lnTo>
                  <a:lnTo>
                    <a:pt x="11" y="186"/>
                  </a:lnTo>
                  <a:lnTo>
                    <a:pt x="5" y="180"/>
                  </a:lnTo>
                  <a:lnTo>
                    <a:pt x="0" y="175"/>
                  </a:lnTo>
                  <a:lnTo>
                    <a:pt x="5" y="175"/>
                  </a:lnTo>
                  <a:lnTo>
                    <a:pt x="0" y="175"/>
                  </a:lnTo>
                  <a:lnTo>
                    <a:pt x="0" y="169"/>
                  </a:lnTo>
                  <a:lnTo>
                    <a:pt x="0" y="164"/>
                  </a:lnTo>
                  <a:lnTo>
                    <a:pt x="0" y="158"/>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94" name="Freeform 170">
              <a:extLst>
                <a:ext uri="{FF2B5EF4-FFF2-40B4-BE49-F238E27FC236}">
                  <a16:creationId xmlns:a16="http://schemas.microsoft.com/office/drawing/2014/main" id="{0C08FB59-B633-48CF-85F9-68F89A36553F}"/>
                </a:ext>
              </a:extLst>
            </p:cNvPr>
            <p:cNvSpPr>
              <a:spLocks/>
            </p:cNvSpPr>
            <p:nvPr/>
          </p:nvSpPr>
          <p:spPr bwMode="auto">
            <a:xfrm>
              <a:off x="4567381" y="3907328"/>
              <a:ext cx="200025" cy="147638"/>
            </a:xfrm>
            <a:custGeom>
              <a:avLst/>
              <a:gdLst>
                <a:gd name="T0" fmla="*/ 0 w 126"/>
                <a:gd name="T1" fmla="*/ 71 h 93"/>
                <a:gd name="T2" fmla="*/ 6 w 126"/>
                <a:gd name="T3" fmla="*/ 60 h 93"/>
                <a:gd name="T4" fmla="*/ 0 w 126"/>
                <a:gd name="T5" fmla="*/ 55 h 93"/>
                <a:gd name="T6" fmla="*/ 11 w 126"/>
                <a:gd name="T7" fmla="*/ 49 h 93"/>
                <a:gd name="T8" fmla="*/ 17 w 126"/>
                <a:gd name="T9" fmla="*/ 44 h 93"/>
                <a:gd name="T10" fmla="*/ 22 w 126"/>
                <a:gd name="T11" fmla="*/ 38 h 93"/>
                <a:gd name="T12" fmla="*/ 22 w 126"/>
                <a:gd name="T13" fmla="*/ 33 h 93"/>
                <a:gd name="T14" fmla="*/ 28 w 126"/>
                <a:gd name="T15" fmla="*/ 27 h 93"/>
                <a:gd name="T16" fmla="*/ 38 w 126"/>
                <a:gd name="T17" fmla="*/ 33 h 93"/>
                <a:gd name="T18" fmla="*/ 33 w 126"/>
                <a:gd name="T19" fmla="*/ 22 h 93"/>
                <a:gd name="T20" fmla="*/ 44 w 126"/>
                <a:gd name="T21" fmla="*/ 27 h 93"/>
                <a:gd name="T22" fmla="*/ 44 w 126"/>
                <a:gd name="T23" fmla="*/ 16 h 93"/>
                <a:gd name="T24" fmla="*/ 55 w 126"/>
                <a:gd name="T25" fmla="*/ 16 h 93"/>
                <a:gd name="T26" fmla="*/ 60 w 126"/>
                <a:gd name="T27" fmla="*/ 11 h 93"/>
                <a:gd name="T28" fmla="*/ 71 w 126"/>
                <a:gd name="T29" fmla="*/ 5 h 93"/>
                <a:gd name="T30" fmla="*/ 77 w 126"/>
                <a:gd name="T31" fmla="*/ 0 h 93"/>
                <a:gd name="T32" fmla="*/ 82 w 126"/>
                <a:gd name="T33" fmla="*/ 0 h 93"/>
                <a:gd name="T34" fmla="*/ 93 w 126"/>
                <a:gd name="T35" fmla="*/ 5 h 93"/>
                <a:gd name="T36" fmla="*/ 93 w 126"/>
                <a:gd name="T37" fmla="*/ 16 h 93"/>
                <a:gd name="T38" fmla="*/ 98 w 126"/>
                <a:gd name="T39" fmla="*/ 22 h 93"/>
                <a:gd name="T40" fmla="*/ 109 w 126"/>
                <a:gd name="T41" fmla="*/ 27 h 93"/>
                <a:gd name="T42" fmla="*/ 104 w 126"/>
                <a:gd name="T43" fmla="*/ 33 h 93"/>
                <a:gd name="T44" fmla="*/ 109 w 126"/>
                <a:gd name="T45" fmla="*/ 44 h 93"/>
                <a:gd name="T46" fmla="*/ 120 w 126"/>
                <a:gd name="T47" fmla="*/ 38 h 93"/>
                <a:gd name="T48" fmla="*/ 126 w 126"/>
                <a:gd name="T49" fmla="*/ 55 h 93"/>
                <a:gd name="T50" fmla="*/ 120 w 126"/>
                <a:gd name="T51" fmla="*/ 60 h 93"/>
                <a:gd name="T52" fmla="*/ 109 w 126"/>
                <a:gd name="T53" fmla="*/ 60 h 93"/>
                <a:gd name="T54" fmla="*/ 98 w 126"/>
                <a:gd name="T55" fmla="*/ 65 h 93"/>
                <a:gd name="T56" fmla="*/ 87 w 126"/>
                <a:gd name="T57" fmla="*/ 65 h 93"/>
                <a:gd name="T58" fmla="*/ 77 w 126"/>
                <a:gd name="T59" fmla="*/ 71 h 93"/>
                <a:gd name="T60" fmla="*/ 66 w 126"/>
                <a:gd name="T61" fmla="*/ 65 h 93"/>
                <a:gd name="T62" fmla="*/ 44 w 126"/>
                <a:gd name="T63" fmla="*/ 65 h 93"/>
                <a:gd name="T64" fmla="*/ 38 w 126"/>
                <a:gd name="T65" fmla="*/ 71 h 93"/>
                <a:gd name="T66" fmla="*/ 44 w 126"/>
                <a:gd name="T67" fmla="*/ 82 h 93"/>
                <a:gd name="T68" fmla="*/ 44 w 126"/>
                <a:gd name="T69" fmla="*/ 93 h 93"/>
                <a:gd name="T70" fmla="*/ 38 w 126"/>
                <a:gd name="T71" fmla="*/ 87 h 93"/>
                <a:gd name="T72" fmla="*/ 33 w 126"/>
                <a:gd name="T73" fmla="*/ 87 h 93"/>
                <a:gd name="T74" fmla="*/ 28 w 126"/>
                <a:gd name="T75" fmla="*/ 82 h 93"/>
                <a:gd name="T76" fmla="*/ 17 w 126"/>
                <a:gd name="T77" fmla="*/ 87 h 93"/>
                <a:gd name="T78" fmla="*/ 6 w 126"/>
                <a:gd name="T79" fmla="*/ 82 h 93"/>
                <a:gd name="T80" fmla="*/ 0 w 126"/>
                <a:gd name="T81" fmla="*/ 7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93">
                  <a:moveTo>
                    <a:pt x="0" y="76"/>
                  </a:moveTo>
                  <a:lnTo>
                    <a:pt x="0" y="71"/>
                  </a:lnTo>
                  <a:lnTo>
                    <a:pt x="0" y="65"/>
                  </a:lnTo>
                  <a:lnTo>
                    <a:pt x="6" y="60"/>
                  </a:lnTo>
                  <a:lnTo>
                    <a:pt x="6" y="55"/>
                  </a:lnTo>
                  <a:lnTo>
                    <a:pt x="0" y="55"/>
                  </a:lnTo>
                  <a:lnTo>
                    <a:pt x="6" y="49"/>
                  </a:lnTo>
                  <a:lnTo>
                    <a:pt x="11" y="49"/>
                  </a:lnTo>
                  <a:lnTo>
                    <a:pt x="17" y="49"/>
                  </a:lnTo>
                  <a:lnTo>
                    <a:pt x="17" y="44"/>
                  </a:lnTo>
                  <a:lnTo>
                    <a:pt x="17" y="38"/>
                  </a:lnTo>
                  <a:lnTo>
                    <a:pt x="22" y="38"/>
                  </a:lnTo>
                  <a:lnTo>
                    <a:pt x="17" y="33"/>
                  </a:lnTo>
                  <a:lnTo>
                    <a:pt x="22" y="33"/>
                  </a:lnTo>
                  <a:lnTo>
                    <a:pt x="22" y="27"/>
                  </a:lnTo>
                  <a:lnTo>
                    <a:pt x="28" y="27"/>
                  </a:lnTo>
                  <a:lnTo>
                    <a:pt x="33" y="33"/>
                  </a:lnTo>
                  <a:lnTo>
                    <a:pt x="38" y="33"/>
                  </a:lnTo>
                  <a:lnTo>
                    <a:pt x="38" y="27"/>
                  </a:lnTo>
                  <a:lnTo>
                    <a:pt x="33" y="22"/>
                  </a:lnTo>
                  <a:lnTo>
                    <a:pt x="38" y="27"/>
                  </a:lnTo>
                  <a:lnTo>
                    <a:pt x="44" y="27"/>
                  </a:lnTo>
                  <a:lnTo>
                    <a:pt x="44" y="22"/>
                  </a:lnTo>
                  <a:lnTo>
                    <a:pt x="44" y="16"/>
                  </a:lnTo>
                  <a:lnTo>
                    <a:pt x="49" y="16"/>
                  </a:lnTo>
                  <a:lnTo>
                    <a:pt x="55" y="16"/>
                  </a:lnTo>
                  <a:lnTo>
                    <a:pt x="55" y="11"/>
                  </a:lnTo>
                  <a:lnTo>
                    <a:pt x="60" y="11"/>
                  </a:lnTo>
                  <a:lnTo>
                    <a:pt x="66" y="5"/>
                  </a:lnTo>
                  <a:lnTo>
                    <a:pt x="71" y="5"/>
                  </a:lnTo>
                  <a:lnTo>
                    <a:pt x="77" y="5"/>
                  </a:lnTo>
                  <a:lnTo>
                    <a:pt x="77" y="0"/>
                  </a:lnTo>
                  <a:lnTo>
                    <a:pt x="82" y="5"/>
                  </a:lnTo>
                  <a:lnTo>
                    <a:pt x="82" y="0"/>
                  </a:lnTo>
                  <a:lnTo>
                    <a:pt x="87" y="5"/>
                  </a:lnTo>
                  <a:lnTo>
                    <a:pt x="93" y="5"/>
                  </a:lnTo>
                  <a:lnTo>
                    <a:pt x="87" y="11"/>
                  </a:lnTo>
                  <a:lnTo>
                    <a:pt x="93" y="16"/>
                  </a:lnTo>
                  <a:lnTo>
                    <a:pt x="93" y="22"/>
                  </a:lnTo>
                  <a:lnTo>
                    <a:pt x="98" y="22"/>
                  </a:lnTo>
                  <a:lnTo>
                    <a:pt x="104" y="27"/>
                  </a:lnTo>
                  <a:lnTo>
                    <a:pt x="109" y="27"/>
                  </a:lnTo>
                  <a:lnTo>
                    <a:pt x="104" y="27"/>
                  </a:lnTo>
                  <a:lnTo>
                    <a:pt x="104" y="33"/>
                  </a:lnTo>
                  <a:lnTo>
                    <a:pt x="104" y="38"/>
                  </a:lnTo>
                  <a:lnTo>
                    <a:pt x="109" y="44"/>
                  </a:lnTo>
                  <a:lnTo>
                    <a:pt x="115" y="44"/>
                  </a:lnTo>
                  <a:lnTo>
                    <a:pt x="120" y="38"/>
                  </a:lnTo>
                  <a:lnTo>
                    <a:pt x="120" y="44"/>
                  </a:lnTo>
                  <a:lnTo>
                    <a:pt x="126" y="55"/>
                  </a:lnTo>
                  <a:lnTo>
                    <a:pt x="120" y="55"/>
                  </a:lnTo>
                  <a:lnTo>
                    <a:pt x="120" y="60"/>
                  </a:lnTo>
                  <a:lnTo>
                    <a:pt x="115" y="60"/>
                  </a:lnTo>
                  <a:lnTo>
                    <a:pt x="109" y="60"/>
                  </a:lnTo>
                  <a:lnTo>
                    <a:pt x="104" y="65"/>
                  </a:lnTo>
                  <a:lnTo>
                    <a:pt x="98" y="65"/>
                  </a:lnTo>
                  <a:lnTo>
                    <a:pt x="93" y="65"/>
                  </a:lnTo>
                  <a:lnTo>
                    <a:pt x="87" y="65"/>
                  </a:lnTo>
                  <a:lnTo>
                    <a:pt x="82" y="65"/>
                  </a:lnTo>
                  <a:lnTo>
                    <a:pt x="77" y="71"/>
                  </a:lnTo>
                  <a:lnTo>
                    <a:pt x="71" y="65"/>
                  </a:lnTo>
                  <a:lnTo>
                    <a:pt x="66" y="65"/>
                  </a:lnTo>
                  <a:lnTo>
                    <a:pt x="60" y="65"/>
                  </a:lnTo>
                  <a:lnTo>
                    <a:pt x="44" y="65"/>
                  </a:lnTo>
                  <a:lnTo>
                    <a:pt x="44" y="71"/>
                  </a:lnTo>
                  <a:lnTo>
                    <a:pt x="38" y="71"/>
                  </a:lnTo>
                  <a:lnTo>
                    <a:pt x="44" y="76"/>
                  </a:lnTo>
                  <a:lnTo>
                    <a:pt x="44" y="82"/>
                  </a:lnTo>
                  <a:lnTo>
                    <a:pt x="44" y="87"/>
                  </a:lnTo>
                  <a:lnTo>
                    <a:pt x="44" y="93"/>
                  </a:lnTo>
                  <a:lnTo>
                    <a:pt x="38" y="93"/>
                  </a:lnTo>
                  <a:lnTo>
                    <a:pt x="38" y="87"/>
                  </a:lnTo>
                  <a:lnTo>
                    <a:pt x="38" y="82"/>
                  </a:lnTo>
                  <a:lnTo>
                    <a:pt x="33" y="87"/>
                  </a:lnTo>
                  <a:lnTo>
                    <a:pt x="33" y="82"/>
                  </a:lnTo>
                  <a:lnTo>
                    <a:pt x="28" y="82"/>
                  </a:lnTo>
                  <a:lnTo>
                    <a:pt x="22" y="87"/>
                  </a:lnTo>
                  <a:lnTo>
                    <a:pt x="17" y="87"/>
                  </a:lnTo>
                  <a:lnTo>
                    <a:pt x="11" y="87"/>
                  </a:lnTo>
                  <a:lnTo>
                    <a:pt x="6" y="82"/>
                  </a:lnTo>
                  <a:lnTo>
                    <a:pt x="6" y="76"/>
                  </a:lnTo>
                  <a:lnTo>
                    <a:pt x="0" y="76"/>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95" name="Freeform 175">
              <a:extLst>
                <a:ext uri="{FF2B5EF4-FFF2-40B4-BE49-F238E27FC236}">
                  <a16:creationId xmlns:a16="http://schemas.microsoft.com/office/drawing/2014/main" id="{472A646A-DCC2-44A1-A496-990692A71038}"/>
                </a:ext>
              </a:extLst>
            </p:cNvPr>
            <p:cNvSpPr>
              <a:spLocks/>
            </p:cNvSpPr>
            <p:nvPr/>
          </p:nvSpPr>
          <p:spPr bwMode="auto">
            <a:xfrm>
              <a:off x="4619769" y="4010516"/>
              <a:ext cx="112713" cy="157163"/>
            </a:xfrm>
            <a:custGeom>
              <a:avLst/>
              <a:gdLst>
                <a:gd name="T0" fmla="*/ 5 w 71"/>
                <a:gd name="T1" fmla="*/ 93 h 99"/>
                <a:gd name="T2" fmla="*/ 11 w 71"/>
                <a:gd name="T3" fmla="*/ 93 h 99"/>
                <a:gd name="T4" fmla="*/ 11 w 71"/>
                <a:gd name="T5" fmla="*/ 88 h 99"/>
                <a:gd name="T6" fmla="*/ 5 w 71"/>
                <a:gd name="T7" fmla="*/ 88 h 99"/>
                <a:gd name="T8" fmla="*/ 5 w 71"/>
                <a:gd name="T9" fmla="*/ 82 h 99"/>
                <a:gd name="T10" fmla="*/ 5 w 71"/>
                <a:gd name="T11" fmla="*/ 77 h 99"/>
                <a:gd name="T12" fmla="*/ 0 w 71"/>
                <a:gd name="T13" fmla="*/ 71 h 99"/>
                <a:gd name="T14" fmla="*/ 0 w 71"/>
                <a:gd name="T15" fmla="*/ 66 h 99"/>
                <a:gd name="T16" fmla="*/ 5 w 71"/>
                <a:gd name="T17" fmla="*/ 66 h 99"/>
                <a:gd name="T18" fmla="*/ 5 w 71"/>
                <a:gd name="T19" fmla="*/ 60 h 99"/>
                <a:gd name="T20" fmla="*/ 5 w 71"/>
                <a:gd name="T21" fmla="*/ 55 h 99"/>
                <a:gd name="T22" fmla="*/ 11 w 71"/>
                <a:gd name="T23" fmla="*/ 50 h 99"/>
                <a:gd name="T24" fmla="*/ 16 w 71"/>
                <a:gd name="T25" fmla="*/ 44 h 99"/>
                <a:gd name="T26" fmla="*/ 11 w 71"/>
                <a:gd name="T27" fmla="*/ 39 h 99"/>
                <a:gd name="T28" fmla="*/ 11 w 71"/>
                <a:gd name="T29" fmla="*/ 33 h 99"/>
                <a:gd name="T30" fmla="*/ 11 w 71"/>
                <a:gd name="T31" fmla="*/ 28 h 99"/>
                <a:gd name="T32" fmla="*/ 11 w 71"/>
                <a:gd name="T33" fmla="*/ 22 h 99"/>
                <a:gd name="T34" fmla="*/ 11 w 71"/>
                <a:gd name="T35" fmla="*/ 17 h 99"/>
                <a:gd name="T36" fmla="*/ 11 w 71"/>
                <a:gd name="T37" fmla="*/ 11 h 99"/>
                <a:gd name="T38" fmla="*/ 5 w 71"/>
                <a:gd name="T39" fmla="*/ 6 h 99"/>
                <a:gd name="T40" fmla="*/ 11 w 71"/>
                <a:gd name="T41" fmla="*/ 6 h 99"/>
                <a:gd name="T42" fmla="*/ 11 w 71"/>
                <a:gd name="T43" fmla="*/ 0 h 99"/>
                <a:gd name="T44" fmla="*/ 27 w 71"/>
                <a:gd name="T45" fmla="*/ 0 h 99"/>
                <a:gd name="T46" fmla="*/ 33 w 71"/>
                <a:gd name="T47" fmla="*/ 0 h 99"/>
                <a:gd name="T48" fmla="*/ 38 w 71"/>
                <a:gd name="T49" fmla="*/ 0 h 99"/>
                <a:gd name="T50" fmla="*/ 44 w 71"/>
                <a:gd name="T51" fmla="*/ 6 h 99"/>
                <a:gd name="T52" fmla="*/ 49 w 71"/>
                <a:gd name="T53" fmla="*/ 0 h 99"/>
                <a:gd name="T54" fmla="*/ 54 w 71"/>
                <a:gd name="T55" fmla="*/ 0 h 99"/>
                <a:gd name="T56" fmla="*/ 54 w 71"/>
                <a:gd name="T57" fmla="*/ 6 h 99"/>
                <a:gd name="T58" fmla="*/ 54 w 71"/>
                <a:gd name="T59" fmla="*/ 11 h 99"/>
                <a:gd name="T60" fmla="*/ 60 w 71"/>
                <a:gd name="T61" fmla="*/ 11 h 99"/>
                <a:gd name="T62" fmla="*/ 60 w 71"/>
                <a:gd name="T63" fmla="*/ 17 h 99"/>
                <a:gd name="T64" fmla="*/ 60 w 71"/>
                <a:gd name="T65" fmla="*/ 22 h 99"/>
                <a:gd name="T66" fmla="*/ 60 w 71"/>
                <a:gd name="T67" fmla="*/ 28 h 99"/>
                <a:gd name="T68" fmla="*/ 60 w 71"/>
                <a:gd name="T69" fmla="*/ 33 h 99"/>
                <a:gd name="T70" fmla="*/ 60 w 71"/>
                <a:gd name="T71" fmla="*/ 39 h 99"/>
                <a:gd name="T72" fmla="*/ 65 w 71"/>
                <a:gd name="T73" fmla="*/ 44 h 99"/>
                <a:gd name="T74" fmla="*/ 65 w 71"/>
                <a:gd name="T75" fmla="*/ 50 h 99"/>
                <a:gd name="T76" fmla="*/ 65 w 71"/>
                <a:gd name="T77" fmla="*/ 55 h 99"/>
                <a:gd name="T78" fmla="*/ 60 w 71"/>
                <a:gd name="T79" fmla="*/ 60 h 99"/>
                <a:gd name="T80" fmla="*/ 65 w 71"/>
                <a:gd name="T81" fmla="*/ 60 h 99"/>
                <a:gd name="T82" fmla="*/ 65 w 71"/>
                <a:gd name="T83" fmla="*/ 66 h 99"/>
                <a:gd name="T84" fmla="*/ 60 w 71"/>
                <a:gd name="T85" fmla="*/ 66 h 99"/>
                <a:gd name="T86" fmla="*/ 65 w 71"/>
                <a:gd name="T87" fmla="*/ 71 h 99"/>
                <a:gd name="T88" fmla="*/ 65 w 71"/>
                <a:gd name="T89" fmla="*/ 77 h 99"/>
                <a:gd name="T90" fmla="*/ 71 w 71"/>
                <a:gd name="T91" fmla="*/ 77 h 99"/>
                <a:gd name="T92" fmla="*/ 71 w 71"/>
                <a:gd name="T93" fmla="*/ 82 h 99"/>
                <a:gd name="T94" fmla="*/ 65 w 71"/>
                <a:gd name="T95" fmla="*/ 88 h 99"/>
                <a:gd name="T96" fmla="*/ 60 w 71"/>
                <a:gd name="T97" fmla="*/ 82 h 99"/>
                <a:gd name="T98" fmla="*/ 54 w 71"/>
                <a:gd name="T99" fmla="*/ 88 h 99"/>
                <a:gd name="T100" fmla="*/ 49 w 71"/>
                <a:gd name="T101" fmla="*/ 88 h 99"/>
                <a:gd name="T102" fmla="*/ 44 w 71"/>
                <a:gd name="T103" fmla="*/ 93 h 99"/>
                <a:gd name="T104" fmla="*/ 38 w 71"/>
                <a:gd name="T105" fmla="*/ 93 h 99"/>
                <a:gd name="T106" fmla="*/ 33 w 71"/>
                <a:gd name="T107" fmla="*/ 93 h 99"/>
                <a:gd name="T108" fmla="*/ 27 w 71"/>
                <a:gd name="T109" fmla="*/ 99 h 99"/>
                <a:gd name="T110" fmla="*/ 22 w 71"/>
                <a:gd name="T111" fmla="*/ 99 h 99"/>
                <a:gd name="T112" fmla="*/ 16 w 71"/>
                <a:gd name="T113" fmla="*/ 99 h 99"/>
                <a:gd name="T114" fmla="*/ 5 w 71"/>
                <a:gd name="T115" fmla="*/ 9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 h="99">
                  <a:moveTo>
                    <a:pt x="5" y="93"/>
                  </a:moveTo>
                  <a:lnTo>
                    <a:pt x="11" y="93"/>
                  </a:lnTo>
                  <a:lnTo>
                    <a:pt x="11" y="88"/>
                  </a:lnTo>
                  <a:lnTo>
                    <a:pt x="5" y="88"/>
                  </a:lnTo>
                  <a:lnTo>
                    <a:pt x="5" y="82"/>
                  </a:lnTo>
                  <a:lnTo>
                    <a:pt x="5" y="77"/>
                  </a:lnTo>
                  <a:lnTo>
                    <a:pt x="0" y="71"/>
                  </a:lnTo>
                  <a:lnTo>
                    <a:pt x="0" y="66"/>
                  </a:lnTo>
                  <a:lnTo>
                    <a:pt x="5" y="66"/>
                  </a:lnTo>
                  <a:lnTo>
                    <a:pt x="5" y="60"/>
                  </a:lnTo>
                  <a:lnTo>
                    <a:pt x="5" y="55"/>
                  </a:lnTo>
                  <a:lnTo>
                    <a:pt x="11" y="50"/>
                  </a:lnTo>
                  <a:lnTo>
                    <a:pt x="16" y="44"/>
                  </a:lnTo>
                  <a:lnTo>
                    <a:pt x="11" y="39"/>
                  </a:lnTo>
                  <a:lnTo>
                    <a:pt x="11" y="33"/>
                  </a:lnTo>
                  <a:lnTo>
                    <a:pt x="11" y="28"/>
                  </a:lnTo>
                  <a:lnTo>
                    <a:pt x="11" y="22"/>
                  </a:lnTo>
                  <a:lnTo>
                    <a:pt x="11" y="17"/>
                  </a:lnTo>
                  <a:lnTo>
                    <a:pt x="11" y="11"/>
                  </a:lnTo>
                  <a:lnTo>
                    <a:pt x="5" y="6"/>
                  </a:lnTo>
                  <a:lnTo>
                    <a:pt x="11" y="6"/>
                  </a:lnTo>
                  <a:lnTo>
                    <a:pt x="11" y="0"/>
                  </a:lnTo>
                  <a:lnTo>
                    <a:pt x="27" y="0"/>
                  </a:lnTo>
                  <a:lnTo>
                    <a:pt x="33" y="0"/>
                  </a:lnTo>
                  <a:lnTo>
                    <a:pt x="38" y="0"/>
                  </a:lnTo>
                  <a:lnTo>
                    <a:pt x="44" y="6"/>
                  </a:lnTo>
                  <a:lnTo>
                    <a:pt x="49" y="0"/>
                  </a:lnTo>
                  <a:lnTo>
                    <a:pt x="54" y="0"/>
                  </a:lnTo>
                  <a:lnTo>
                    <a:pt x="54" y="6"/>
                  </a:lnTo>
                  <a:lnTo>
                    <a:pt x="54" y="11"/>
                  </a:lnTo>
                  <a:lnTo>
                    <a:pt x="60" y="11"/>
                  </a:lnTo>
                  <a:lnTo>
                    <a:pt x="60" y="17"/>
                  </a:lnTo>
                  <a:lnTo>
                    <a:pt x="60" y="22"/>
                  </a:lnTo>
                  <a:lnTo>
                    <a:pt x="60" y="28"/>
                  </a:lnTo>
                  <a:lnTo>
                    <a:pt x="60" y="33"/>
                  </a:lnTo>
                  <a:lnTo>
                    <a:pt x="60" y="39"/>
                  </a:lnTo>
                  <a:lnTo>
                    <a:pt x="65" y="44"/>
                  </a:lnTo>
                  <a:lnTo>
                    <a:pt x="65" y="50"/>
                  </a:lnTo>
                  <a:lnTo>
                    <a:pt x="65" y="55"/>
                  </a:lnTo>
                  <a:lnTo>
                    <a:pt x="60" y="60"/>
                  </a:lnTo>
                  <a:lnTo>
                    <a:pt x="65" y="60"/>
                  </a:lnTo>
                  <a:lnTo>
                    <a:pt x="65" y="66"/>
                  </a:lnTo>
                  <a:lnTo>
                    <a:pt x="60" y="66"/>
                  </a:lnTo>
                  <a:lnTo>
                    <a:pt x="65" y="71"/>
                  </a:lnTo>
                  <a:lnTo>
                    <a:pt x="65" y="77"/>
                  </a:lnTo>
                  <a:lnTo>
                    <a:pt x="71" y="77"/>
                  </a:lnTo>
                  <a:lnTo>
                    <a:pt x="71" y="82"/>
                  </a:lnTo>
                  <a:lnTo>
                    <a:pt x="65" y="88"/>
                  </a:lnTo>
                  <a:lnTo>
                    <a:pt x="60" y="82"/>
                  </a:lnTo>
                  <a:lnTo>
                    <a:pt x="54" y="88"/>
                  </a:lnTo>
                  <a:lnTo>
                    <a:pt x="49" y="88"/>
                  </a:lnTo>
                  <a:lnTo>
                    <a:pt x="44" y="93"/>
                  </a:lnTo>
                  <a:lnTo>
                    <a:pt x="38" y="93"/>
                  </a:lnTo>
                  <a:lnTo>
                    <a:pt x="33" y="93"/>
                  </a:lnTo>
                  <a:lnTo>
                    <a:pt x="27" y="99"/>
                  </a:lnTo>
                  <a:lnTo>
                    <a:pt x="22" y="99"/>
                  </a:lnTo>
                  <a:lnTo>
                    <a:pt x="16" y="99"/>
                  </a:lnTo>
                  <a:lnTo>
                    <a:pt x="5" y="93"/>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96" name="Freeform 176">
              <a:extLst>
                <a:ext uri="{FF2B5EF4-FFF2-40B4-BE49-F238E27FC236}">
                  <a16:creationId xmlns:a16="http://schemas.microsoft.com/office/drawing/2014/main" id="{1D66052C-79F8-4A69-9BD6-4BC09A10F2B3}"/>
                </a:ext>
              </a:extLst>
            </p:cNvPr>
            <p:cNvSpPr>
              <a:spLocks/>
            </p:cNvSpPr>
            <p:nvPr/>
          </p:nvSpPr>
          <p:spPr bwMode="auto">
            <a:xfrm>
              <a:off x="4489594" y="4020041"/>
              <a:ext cx="155575" cy="165100"/>
            </a:xfrm>
            <a:custGeom>
              <a:avLst/>
              <a:gdLst>
                <a:gd name="T0" fmla="*/ 17 w 98"/>
                <a:gd name="T1" fmla="*/ 98 h 104"/>
                <a:gd name="T2" fmla="*/ 17 w 98"/>
                <a:gd name="T3" fmla="*/ 87 h 104"/>
                <a:gd name="T4" fmla="*/ 17 w 98"/>
                <a:gd name="T5" fmla="*/ 76 h 104"/>
                <a:gd name="T6" fmla="*/ 11 w 98"/>
                <a:gd name="T7" fmla="*/ 71 h 104"/>
                <a:gd name="T8" fmla="*/ 0 w 98"/>
                <a:gd name="T9" fmla="*/ 65 h 104"/>
                <a:gd name="T10" fmla="*/ 6 w 98"/>
                <a:gd name="T11" fmla="*/ 60 h 104"/>
                <a:gd name="T12" fmla="*/ 0 w 98"/>
                <a:gd name="T13" fmla="*/ 49 h 104"/>
                <a:gd name="T14" fmla="*/ 11 w 98"/>
                <a:gd name="T15" fmla="*/ 44 h 104"/>
                <a:gd name="T16" fmla="*/ 6 w 98"/>
                <a:gd name="T17" fmla="*/ 38 h 104"/>
                <a:gd name="T18" fmla="*/ 17 w 98"/>
                <a:gd name="T19" fmla="*/ 38 h 104"/>
                <a:gd name="T20" fmla="*/ 11 w 98"/>
                <a:gd name="T21" fmla="*/ 27 h 104"/>
                <a:gd name="T22" fmla="*/ 6 w 98"/>
                <a:gd name="T23" fmla="*/ 22 h 104"/>
                <a:gd name="T24" fmla="*/ 6 w 98"/>
                <a:gd name="T25" fmla="*/ 11 h 104"/>
                <a:gd name="T26" fmla="*/ 11 w 98"/>
                <a:gd name="T27" fmla="*/ 5 h 104"/>
                <a:gd name="T28" fmla="*/ 22 w 98"/>
                <a:gd name="T29" fmla="*/ 5 h 104"/>
                <a:gd name="T30" fmla="*/ 27 w 98"/>
                <a:gd name="T31" fmla="*/ 5 h 104"/>
                <a:gd name="T32" fmla="*/ 33 w 98"/>
                <a:gd name="T33" fmla="*/ 0 h 104"/>
                <a:gd name="T34" fmla="*/ 38 w 98"/>
                <a:gd name="T35" fmla="*/ 0 h 104"/>
                <a:gd name="T36" fmla="*/ 38 w 98"/>
                <a:gd name="T37" fmla="*/ 11 h 104"/>
                <a:gd name="T38" fmla="*/ 49 w 98"/>
                <a:gd name="T39" fmla="*/ 5 h 104"/>
                <a:gd name="T40" fmla="*/ 55 w 98"/>
                <a:gd name="T41" fmla="*/ 11 h 104"/>
                <a:gd name="T42" fmla="*/ 66 w 98"/>
                <a:gd name="T43" fmla="*/ 16 h 104"/>
                <a:gd name="T44" fmla="*/ 77 w 98"/>
                <a:gd name="T45" fmla="*/ 11 h 104"/>
                <a:gd name="T46" fmla="*/ 82 w 98"/>
                <a:gd name="T47" fmla="*/ 16 h 104"/>
                <a:gd name="T48" fmla="*/ 87 w 98"/>
                <a:gd name="T49" fmla="*/ 16 h 104"/>
                <a:gd name="T50" fmla="*/ 93 w 98"/>
                <a:gd name="T51" fmla="*/ 22 h 104"/>
                <a:gd name="T52" fmla="*/ 93 w 98"/>
                <a:gd name="T53" fmla="*/ 33 h 104"/>
                <a:gd name="T54" fmla="*/ 93 w 98"/>
                <a:gd name="T55" fmla="*/ 44 h 104"/>
                <a:gd name="T56" fmla="*/ 87 w 98"/>
                <a:gd name="T57" fmla="*/ 54 h 104"/>
                <a:gd name="T58" fmla="*/ 82 w 98"/>
                <a:gd name="T59" fmla="*/ 60 h 104"/>
                <a:gd name="T60" fmla="*/ 87 w 98"/>
                <a:gd name="T61" fmla="*/ 71 h 104"/>
                <a:gd name="T62" fmla="*/ 87 w 98"/>
                <a:gd name="T63" fmla="*/ 82 h 104"/>
                <a:gd name="T64" fmla="*/ 93 w 98"/>
                <a:gd name="T65" fmla="*/ 87 h 104"/>
                <a:gd name="T66" fmla="*/ 77 w 98"/>
                <a:gd name="T67" fmla="*/ 87 h 104"/>
                <a:gd name="T68" fmla="*/ 60 w 98"/>
                <a:gd name="T69" fmla="*/ 87 h 104"/>
                <a:gd name="T70" fmla="*/ 44 w 98"/>
                <a:gd name="T71" fmla="*/ 93 h 104"/>
                <a:gd name="T72" fmla="*/ 33 w 98"/>
                <a:gd name="T73" fmla="*/ 93 h 104"/>
                <a:gd name="T74" fmla="*/ 22 w 98"/>
                <a:gd name="T75" fmla="*/ 9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104">
                  <a:moveTo>
                    <a:pt x="17" y="104"/>
                  </a:moveTo>
                  <a:lnTo>
                    <a:pt x="17" y="98"/>
                  </a:lnTo>
                  <a:lnTo>
                    <a:pt x="17" y="93"/>
                  </a:lnTo>
                  <a:lnTo>
                    <a:pt x="17" y="87"/>
                  </a:lnTo>
                  <a:lnTo>
                    <a:pt x="17" y="82"/>
                  </a:lnTo>
                  <a:lnTo>
                    <a:pt x="17" y="76"/>
                  </a:lnTo>
                  <a:lnTo>
                    <a:pt x="11" y="76"/>
                  </a:lnTo>
                  <a:lnTo>
                    <a:pt x="11" y="71"/>
                  </a:lnTo>
                  <a:lnTo>
                    <a:pt x="6" y="71"/>
                  </a:lnTo>
                  <a:lnTo>
                    <a:pt x="0" y="65"/>
                  </a:lnTo>
                  <a:lnTo>
                    <a:pt x="6" y="65"/>
                  </a:lnTo>
                  <a:lnTo>
                    <a:pt x="6" y="60"/>
                  </a:lnTo>
                  <a:lnTo>
                    <a:pt x="6" y="54"/>
                  </a:lnTo>
                  <a:lnTo>
                    <a:pt x="0" y="49"/>
                  </a:lnTo>
                  <a:lnTo>
                    <a:pt x="6" y="49"/>
                  </a:lnTo>
                  <a:lnTo>
                    <a:pt x="11" y="44"/>
                  </a:lnTo>
                  <a:lnTo>
                    <a:pt x="11" y="38"/>
                  </a:lnTo>
                  <a:lnTo>
                    <a:pt x="6" y="38"/>
                  </a:lnTo>
                  <a:lnTo>
                    <a:pt x="11" y="38"/>
                  </a:lnTo>
                  <a:lnTo>
                    <a:pt x="17" y="38"/>
                  </a:lnTo>
                  <a:lnTo>
                    <a:pt x="11" y="33"/>
                  </a:lnTo>
                  <a:lnTo>
                    <a:pt x="11" y="27"/>
                  </a:lnTo>
                  <a:lnTo>
                    <a:pt x="11" y="22"/>
                  </a:lnTo>
                  <a:lnTo>
                    <a:pt x="6" y="22"/>
                  </a:lnTo>
                  <a:lnTo>
                    <a:pt x="6" y="16"/>
                  </a:lnTo>
                  <a:lnTo>
                    <a:pt x="6" y="11"/>
                  </a:lnTo>
                  <a:lnTo>
                    <a:pt x="11" y="11"/>
                  </a:lnTo>
                  <a:lnTo>
                    <a:pt x="11" y="5"/>
                  </a:lnTo>
                  <a:lnTo>
                    <a:pt x="17" y="5"/>
                  </a:lnTo>
                  <a:lnTo>
                    <a:pt x="22" y="5"/>
                  </a:lnTo>
                  <a:lnTo>
                    <a:pt x="27" y="11"/>
                  </a:lnTo>
                  <a:lnTo>
                    <a:pt x="27" y="5"/>
                  </a:lnTo>
                  <a:lnTo>
                    <a:pt x="33" y="5"/>
                  </a:lnTo>
                  <a:lnTo>
                    <a:pt x="33" y="0"/>
                  </a:lnTo>
                  <a:lnTo>
                    <a:pt x="33" y="5"/>
                  </a:lnTo>
                  <a:lnTo>
                    <a:pt x="38" y="0"/>
                  </a:lnTo>
                  <a:lnTo>
                    <a:pt x="38" y="5"/>
                  </a:lnTo>
                  <a:lnTo>
                    <a:pt x="38" y="11"/>
                  </a:lnTo>
                  <a:lnTo>
                    <a:pt x="44" y="5"/>
                  </a:lnTo>
                  <a:lnTo>
                    <a:pt x="49" y="5"/>
                  </a:lnTo>
                  <a:lnTo>
                    <a:pt x="55" y="5"/>
                  </a:lnTo>
                  <a:lnTo>
                    <a:pt x="55" y="11"/>
                  </a:lnTo>
                  <a:lnTo>
                    <a:pt x="60" y="16"/>
                  </a:lnTo>
                  <a:lnTo>
                    <a:pt x="66" y="16"/>
                  </a:lnTo>
                  <a:lnTo>
                    <a:pt x="71" y="16"/>
                  </a:lnTo>
                  <a:lnTo>
                    <a:pt x="77" y="11"/>
                  </a:lnTo>
                  <a:lnTo>
                    <a:pt x="82" y="11"/>
                  </a:lnTo>
                  <a:lnTo>
                    <a:pt x="82" y="16"/>
                  </a:lnTo>
                  <a:lnTo>
                    <a:pt x="87" y="11"/>
                  </a:lnTo>
                  <a:lnTo>
                    <a:pt x="87" y="16"/>
                  </a:lnTo>
                  <a:lnTo>
                    <a:pt x="87" y="22"/>
                  </a:lnTo>
                  <a:lnTo>
                    <a:pt x="93" y="22"/>
                  </a:lnTo>
                  <a:lnTo>
                    <a:pt x="93" y="27"/>
                  </a:lnTo>
                  <a:lnTo>
                    <a:pt x="93" y="33"/>
                  </a:lnTo>
                  <a:lnTo>
                    <a:pt x="98" y="38"/>
                  </a:lnTo>
                  <a:lnTo>
                    <a:pt x="93" y="44"/>
                  </a:lnTo>
                  <a:lnTo>
                    <a:pt x="87" y="49"/>
                  </a:lnTo>
                  <a:lnTo>
                    <a:pt x="87" y="54"/>
                  </a:lnTo>
                  <a:lnTo>
                    <a:pt x="87" y="60"/>
                  </a:lnTo>
                  <a:lnTo>
                    <a:pt x="82" y="60"/>
                  </a:lnTo>
                  <a:lnTo>
                    <a:pt x="82" y="65"/>
                  </a:lnTo>
                  <a:lnTo>
                    <a:pt x="87" y="71"/>
                  </a:lnTo>
                  <a:lnTo>
                    <a:pt x="87" y="76"/>
                  </a:lnTo>
                  <a:lnTo>
                    <a:pt x="87" y="82"/>
                  </a:lnTo>
                  <a:lnTo>
                    <a:pt x="93" y="82"/>
                  </a:lnTo>
                  <a:lnTo>
                    <a:pt x="93" y="87"/>
                  </a:lnTo>
                  <a:lnTo>
                    <a:pt x="87" y="87"/>
                  </a:lnTo>
                  <a:lnTo>
                    <a:pt x="77" y="87"/>
                  </a:lnTo>
                  <a:lnTo>
                    <a:pt x="71" y="87"/>
                  </a:lnTo>
                  <a:lnTo>
                    <a:pt x="60" y="87"/>
                  </a:lnTo>
                  <a:lnTo>
                    <a:pt x="49" y="93"/>
                  </a:lnTo>
                  <a:lnTo>
                    <a:pt x="44" y="93"/>
                  </a:lnTo>
                  <a:lnTo>
                    <a:pt x="38" y="93"/>
                  </a:lnTo>
                  <a:lnTo>
                    <a:pt x="33" y="93"/>
                  </a:lnTo>
                  <a:lnTo>
                    <a:pt x="27" y="98"/>
                  </a:lnTo>
                  <a:lnTo>
                    <a:pt x="22" y="98"/>
                  </a:lnTo>
                  <a:lnTo>
                    <a:pt x="17" y="104"/>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97" name="Freeform 177">
              <a:extLst>
                <a:ext uri="{FF2B5EF4-FFF2-40B4-BE49-F238E27FC236}">
                  <a16:creationId xmlns:a16="http://schemas.microsoft.com/office/drawing/2014/main" id="{DFFB8BAB-F92B-4D7C-96A6-05B440DEAE20}"/>
                </a:ext>
              </a:extLst>
            </p:cNvPr>
            <p:cNvSpPr>
              <a:spLocks/>
            </p:cNvSpPr>
            <p:nvPr/>
          </p:nvSpPr>
          <p:spPr bwMode="auto">
            <a:xfrm>
              <a:off x="4421331" y="4072428"/>
              <a:ext cx="95250" cy="112713"/>
            </a:xfrm>
            <a:custGeom>
              <a:avLst/>
              <a:gdLst>
                <a:gd name="T0" fmla="*/ 0 w 60"/>
                <a:gd name="T1" fmla="*/ 27 h 71"/>
                <a:gd name="T2" fmla="*/ 0 w 60"/>
                <a:gd name="T3" fmla="*/ 21 h 71"/>
                <a:gd name="T4" fmla="*/ 5 w 60"/>
                <a:gd name="T5" fmla="*/ 21 h 71"/>
                <a:gd name="T6" fmla="*/ 5 w 60"/>
                <a:gd name="T7" fmla="*/ 16 h 71"/>
                <a:gd name="T8" fmla="*/ 10 w 60"/>
                <a:gd name="T9" fmla="*/ 16 h 71"/>
                <a:gd name="T10" fmla="*/ 10 w 60"/>
                <a:gd name="T11" fmla="*/ 11 h 71"/>
                <a:gd name="T12" fmla="*/ 16 w 60"/>
                <a:gd name="T13" fmla="*/ 5 h 71"/>
                <a:gd name="T14" fmla="*/ 21 w 60"/>
                <a:gd name="T15" fmla="*/ 5 h 71"/>
                <a:gd name="T16" fmla="*/ 27 w 60"/>
                <a:gd name="T17" fmla="*/ 0 h 71"/>
                <a:gd name="T18" fmla="*/ 27 w 60"/>
                <a:gd name="T19" fmla="*/ 5 h 71"/>
                <a:gd name="T20" fmla="*/ 27 w 60"/>
                <a:gd name="T21" fmla="*/ 11 h 71"/>
                <a:gd name="T22" fmla="*/ 32 w 60"/>
                <a:gd name="T23" fmla="*/ 16 h 71"/>
                <a:gd name="T24" fmla="*/ 27 w 60"/>
                <a:gd name="T25" fmla="*/ 21 h 71"/>
                <a:gd name="T26" fmla="*/ 32 w 60"/>
                <a:gd name="T27" fmla="*/ 21 h 71"/>
                <a:gd name="T28" fmla="*/ 38 w 60"/>
                <a:gd name="T29" fmla="*/ 21 h 71"/>
                <a:gd name="T30" fmla="*/ 43 w 60"/>
                <a:gd name="T31" fmla="*/ 16 h 71"/>
                <a:gd name="T32" fmla="*/ 49 w 60"/>
                <a:gd name="T33" fmla="*/ 21 h 71"/>
                <a:gd name="T34" fmla="*/ 49 w 60"/>
                <a:gd name="T35" fmla="*/ 27 h 71"/>
                <a:gd name="T36" fmla="*/ 49 w 60"/>
                <a:gd name="T37" fmla="*/ 32 h 71"/>
                <a:gd name="T38" fmla="*/ 43 w 60"/>
                <a:gd name="T39" fmla="*/ 32 h 71"/>
                <a:gd name="T40" fmla="*/ 49 w 60"/>
                <a:gd name="T41" fmla="*/ 38 h 71"/>
                <a:gd name="T42" fmla="*/ 54 w 60"/>
                <a:gd name="T43" fmla="*/ 38 h 71"/>
                <a:gd name="T44" fmla="*/ 54 w 60"/>
                <a:gd name="T45" fmla="*/ 43 h 71"/>
                <a:gd name="T46" fmla="*/ 60 w 60"/>
                <a:gd name="T47" fmla="*/ 43 h 71"/>
                <a:gd name="T48" fmla="*/ 60 w 60"/>
                <a:gd name="T49" fmla="*/ 49 h 71"/>
                <a:gd name="T50" fmla="*/ 60 w 60"/>
                <a:gd name="T51" fmla="*/ 54 h 71"/>
                <a:gd name="T52" fmla="*/ 60 w 60"/>
                <a:gd name="T53" fmla="*/ 60 h 71"/>
                <a:gd name="T54" fmla="*/ 60 w 60"/>
                <a:gd name="T55" fmla="*/ 65 h 71"/>
                <a:gd name="T56" fmla="*/ 60 w 60"/>
                <a:gd name="T57" fmla="*/ 71 h 71"/>
                <a:gd name="T58" fmla="*/ 54 w 60"/>
                <a:gd name="T59" fmla="*/ 71 h 71"/>
                <a:gd name="T60" fmla="*/ 54 w 60"/>
                <a:gd name="T61" fmla="*/ 65 h 71"/>
                <a:gd name="T62" fmla="*/ 49 w 60"/>
                <a:gd name="T63" fmla="*/ 65 h 71"/>
                <a:gd name="T64" fmla="*/ 43 w 60"/>
                <a:gd name="T65" fmla="*/ 60 h 71"/>
                <a:gd name="T66" fmla="*/ 38 w 60"/>
                <a:gd name="T67" fmla="*/ 60 h 71"/>
                <a:gd name="T68" fmla="*/ 32 w 60"/>
                <a:gd name="T69" fmla="*/ 54 h 71"/>
                <a:gd name="T70" fmla="*/ 27 w 60"/>
                <a:gd name="T71" fmla="*/ 54 h 71"/>
                <a:gd name="T72" fmla="*/ 27 w 60"/>
                <a:gd name="T73" fmla="*/ 49 h 71"/>
                <a:gd name="T74" fmla="*/ 21 w 60"/>
                <a:gd name="T75" fmla="*/ 49 h 71"/>
                <a:gd name="T76" fmla="*/ 21 w 60"/>
                <a:gd name="T77" fmla="*/ 43 h 71"/>
                <a:gd name="T78" fmla="*/ 16 w 60"/>
                <a:gd name="T79" fmla="*/ 43 h 71"/>
                <a:gd name="T80" fmla="*/ 16 w 60"/>
                <a:gd name="T81" fmla="*/ 38 h 71"/>
                <a:gd name="T82" fmla="*/ 10 w 60"/>
                <a:gd name="T83" fmla="*/ 38 h 71"/>
                <a:gd name="T84" fmla="*/ 5 w 60"/>
                <a:gd name="T85" fmla="*/ 38 h 71"/>
                <a:gd name="T86" fmla="*/ 5 w 60"/>
                <a:gd name="T87" fmla="*/ 32 h 71"/>
                <a:gd name="T88" fmla="*/ 0 w 60"/>
                <a:gd name="T89" fmla="*/ 32 h 71"/>
                <a:gd name="T90" fmla="*/ 0 w 60"/>
                <a:gd name="T91" fmla="*/ 2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 h="71">
                  <a:moveTo>
                    <a:pt x="0" y="27"/>
                  </a:moveTo>
                  <a:lnTo>
                    <a:pt x="0" y="21"/>
                  </a:lnTo>
                  <a:lnTo>
                    <a:pt x="5" y="21"/>
                  </a:lnTo>
                  <a:lnTo>
                    <a:pt x="5" y="16"/>
                  </a:lnTo>
                  <a:lnTo>
                    <a:pt x="10" y="16"/>
                  </a:lnTo>
                  <a:lnTo>
                    <a:pt x="10" y="11"/>
                  </a:lnTo>
                  <a:lnTo>
                    <a:pt x="16" y="5"/>
                  </a:lnTo>
                  <a:lnTo>
                    <a:pt x="21" y="5"/>
                  </a:lnTo>
                  <a:lnTo>
                    <a:pt x="27" y="0"/>
                  </a:lnTo>
                  <a:lnTo>
                    <a:pt x="27" y="5"/>
                  </a:lnTo>
                  <a:lnTo>
                    <a:pt x="27" y="11"/>
                  </a:lnTo>
                  <a:lnTo>
                    <a:pt x="32" y="16"/>
                  </a:lnTo>
                  <a:lnTo>
                    <a:pt x="27" y="21"/>
                  </a:lnTo>
                  <a:lnTo>
                    <a:pt x="32" y="21"/>
                  </a:lnTo>
                  <a:lnTo>
                    <a:pt x="38" y="21"/>
                  </a:lnTo>
                  <a:lnTo>
                    <a:pt x="43" y="16"/>
                  </a:lnTo>
                  <a:lnTo>
                    <a:pt x="49" y="21"/>
                  </a:lnTo>
                  <a:lnTo>
                    <a:pt x="49" y="27"/>
                  </a:lnTo>
                  <a:lnTo>
                    <a:pt x="49" y="32"/>
                  </a:lnTo>
                  <a:lnTo>
                    <a:pt x="43" y="32"/>
                  </a:lnTo>
                  <a:lnTo>
                    <a:pt x="49" y="38"/>
                  </a:lnTo>
                  <a:lnTo>
                    <a:pt x="54" y="38"/>
                  </a:lnTo>
                  <a:lnTo>
                    <a:pt x="54" y="43"/>
                  </a:lnTo>
                  <a:lnTo>
                    <a:pt x="60" y="43"/>
                  </a:lnTo>
                  <a:lnTo>
                    <a:pt x="60" y="49"/>
                  </a:lnTo>
                  <a:lnTo>
                    <a:pt x="60" y="54"/>
                  </a:lnTo>
                  <a:lnTo>
                    <a:pt x="60" y="60"/>
                  </a:lnTo>
                  <a:lnTo>
                    <a:pt x="60" y="65"/>
                  </a:lnTo>
                  <a:lnTo>
                    <a:pt x="60" y="71"/>
                  </a:lnTo>
                  <a:lnTo>
                    <a:pt x="54" y="71"/>
                  </a:lnTo>
                  <a:lnTo>
                    <a:pt x="54" y="65"/>
                  </a:lnTo>
                  <a:lnTo>
                    <a:pt x="49" y="65"/>
                  </a:lnTo>
                  <a:lnTo>
                    <a:pt x="43" y="60"/>
                  </a:lnTo>
                  <a:lnTo>
                    <a:pt x="38" y="60"/>
                  </a:lnTo>
                  <a:lnTo>
                    <a:pt x="32" y="54"/>
                  </a:lnTo>
                  <a:lnTo>
                    <a:pt x="27" y="54"/>
                  </a:lnTo>
                  <a:lnTo>
                    <a:pt x="27" y="49"/>
                  </a:lnTo>
                  <a:lnTo>
                    <a:pt x="21" y="49"/>
                  </a:lnTo>
                  <a:lnTo>
                    <a:pt x="21" y="43"/>
                  </a:lnTo>
                  <a:lnTo>
                    <a:pt x="16" y="43"/>
                  </a:lnTo>
                  <a:lnTo>
                    <a:pt x="16" y="38"/>
                  </a:lnTo>
                  <a:lnTo>
                    <a:pt x="10" y="38"/>
                  </a:lnTo>
                  <a:lnTo>
                    <a:pt x="5" y="38"/>
                  </a:lnTo>
                  <a:lnTo>
                    <a:pt x="5" y="32"/>
                  </a:lnTo>
                  <a:lnTo>
                    <a:pt x="0" y="32"/>
                  </a:lnTo>
                  <a:lnTo>
                    <a:pt x="0" y="27"/>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98" name="Freeform 180">
              <a:extLst>
                <a:ext uri="{FF2B5EF4-FFF2-40B4-BE49-F238E27FC236}">
                  <a16:creationId xmlns:a16="http://schemas.microsoft.com/office/drawing/2014/main" id="{2A4BD977-0FE4-4334-A3ED-BF397C804D1F}"/>
                </a:ext>
              </a:extLst>
            </p:cNvPr>
            <p:cNvSpPr>
              <a:spLocks/>
            </p:cNvSpPr>
            <p:nvPr/>
          </p:nvSpPr>
          <p:spPr bwMode="auto">
            <a:xfrm>
              <a:off x="4940444" y="4228003"/>
              <a:ext cx="50800" cy="42863"/>
            </a:xfrm>
            <a:custGeom>
              <a:avLst/>
              <a:gdLst>
                <a:gd name="T0" fmla="*/ 5 w 32"/>
                <a:gd name="T1" fmla="*/ 22 h 27"/>
                <a:gd name="T2" fmla="*/ 0 w 32"/>
                <a:gd name="T3" fmla="*/ 22 h 27"/>
                <a:gd name="T4" fmla="*/ 0 w 32"/>
                <a:gd name="T5" fmla="*/ 16 h 27"/>
                <a:gd name="T6" fmla="*/ 5 w 32"/>
                <a:gd name="T7" fmla="*/ 16 h 27"/>
                <a:gd name="T8" fmla="*/ 5 w 32"/>
                <a:gd name="T9" fmla="*/ 11 h 27"/>
                <a:gd name="T10" fmla="*/ 5 w 32"/>
                <a:gd name="T11" fmla="*/ 5 h 27"/>
                <a:gd name="T12" fmla="*/ 5 w 32"/>
                <a:gd name="T13" fmla="*/ 0 h 27"/>
                <a:gd name="T14" fmla="*/ 11 w 32"/>
                <a:gd name="T15" fmla="*/ 5 h 27"/>
                <a:gd name="T16" fmla="*/ 16 w 32"/>
                <a:gd name="T17" fmla="*/ 5 h 27"/>
                <a:gd name="T18" fmla="*/ 27 w 32"/>
                <a:gd name="T19" fmla="*/ 5 h 27"/>
                <a:gd name="T20" fmla="*/ 32 w 32"/>
                <a:gd name="T21" fmla="*/ 5 h 27"/>
                <a:gd name="T22" fmla="*/ 32 w 32"/>
                <a:gd name="T23" fmla="*/ 22 h 27"/>
                <a:gd name="T24" fmla="*/ 27 w 32"/>
                <a:gd name="T25" fmla="*/ 22 h 27"/>
                <a:gd name="T26" fmla="*/ 11 w 32"/>
                <a:gd name="T27" fmla="*/ 22 h 27"/>
                <a:gd name="T28" fmla="*/ 11 w 32"/>
                <a:gd name="T29" fmla="*/ 27 h 27"/>
                <a:gd name="T30" fmla="*/ 5 w 32"/>
                <a:gd name="T31" fmla="*/ 2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27">
                  <a:moveTo>
                    <a:pt x="5" y="22"/>
                  </a:moveTo>
                  <a:lnTo>
                    <a:pt x="0" y="22"/>
                  </a:lnTo>
                  <a:lnTo>
                    <a:pt x="0" y="16"/>
                  </a:lnTo>
                  <a:lnTo>
                    <a:pt x="5" y="16"/>
                  </a:lnTo>
                  <a:lnTo>
                    <a:pt x="5" y="11"/>
                  </a:lnTo>
                  <a:lnTo>
                    <a:pt x="5" y="5"/>
                  </a:lnTo>
                  <a:lnTo>
                    <a:pt x="5" y="0"/>
                  </a:lnTo>
                  <a:lnTo>
                    <a:pt x="11" y="5"/>
                  </a:lnTo>
                  <a:lnTo>
                    <a:pt x="16" y="5"/>
                  </a:lnTo>
                  <a:lnTo>
                    <a:pt x="27" y="5"/>
                  </a:lnTo>
                  <a:lnTo>
                    <a:pt x="32" y="5"/>
                  </a:lnTo>
                  <a:lnTo>
                    <a:pt x="32" y="22"/>
                  </a:lnTo>
                  <a:lnTo>
                    <a:pt x="27" y="22"/>
                  </a:lnTo>
                  <a:lnTo>
                    <a:pt x="11" y="22"/>
                  </a:lnTo>
                  <a:lnTo>
                    <a:pt x="11" y="27"/>
                  </a:lnTo>
                  <a:lnTo>
                    <a:pt x="5" y="22"/>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99" name="Freeform 182">
              <a:extLst>
                <a:ext uri="{FF2B5EF4-FFF2-40B4-BE49-F238E27FC236}">
                  <a16:creationId xmlns:a16="http://schemas.microsoft.com/office/drawing/2014/main" id="{1B8C5000-7853-4899-861C-FB7C9E1F27C1}"/>
                </a:ext>
              </a:extLst>
            </p:cNvPr>
            <p:cNvSpPr>
              <a:spLocks/>
            </p:cNvSpPr>
            <p:nvPr/>
          </p:nvSpPr>
          <p:spPr bwMode="auto">
            <a:xfrm>
              <a:off x="4922981" y="3959716"/>
              <a:ext cx="190500" cy="293688"/>
            </a:xfrm>
            <a:custGeom>
              <a:avLst/>
              <a:gdLst>
                <a:gd name="T0" fmla="*/ 22 w 120"/>
                <a:gd name="T1" fmla="*/ 163 h 185"/>
                <a:gd name="T2" fmla="*/ 16 w 120"/>
                <a:gd name="T3" fmla="*/ 152 h 185"/>
                <a:gd name="T4" fmla="*/ 16 w 120"/>
                <a:gd name="T5" fmla="*/ 142 h 185"/>
                <a:gd name="T6" fmla="*/ 5 w 120"/>
                <a:gd name="T7" fmla="*/ 142 h 185"/>
                <a:gd name="T8" fmla="*/ 0 w 120"/>
                <a:gd name="T9" fmla="*/ 136 h 185"/>
                <a:gd name="T10" fmla="*/ 0 w 120"/>
                <a:gd name="T11" fmla="*/ 125 h 185"/>
                <a:gd name="T12" fmla="*/ 5 w 120"/>
                <a:gd name="T13" fmla="*/ 114 h 185"/>
                <a:gd name="T14" fmla="*/ 16 w 120"/>
                <a:gd name="T15" fmla="*/ 103 h 185"/>
                <a:gd name="T16" fmla="*/ 22 w 120"/>
                <a:gd name="T17" fmla="*/ 98 h 185"/>
                <a:gd name="T18" fmla="*/ 33 w 120"/>
                <a:gd name="T19" fmla="*/ 92 h 185"/>
                <a:gd name="T20" fmla="*/ 38 w 120"/>
                <a:gd name="T21" fmla="*/ 103 h 185"/>
                <a:gd name="T22" fmla="*/ 49 w 120"/>
                <a:gd name="T23" fmla="*/ 98 h 185"/>
                <a:gd name="T24" fmla="*/ 54 w 120"/>
                <a:gd name="T25" fmla="*/ 87 h 185"/>
                <a:gd name="T26" fmla="*/ 54 w 120"/>
                <a:gd name="T27" fmla="*/ 76 h 185"/>
                <a:gd name="T28" fmla="*/ 65 w 120"/>
                <a:gd name="T29" fmla="*/ 71 h 185"/>
                <a:gd name="T30" fmla="*/ 65 w 120"/>
                <a:gd name="T31" fmla="*/ 60 h 185"/>
                <a:gd name="T32" fmla="*/ 71 w 120"/>
                <a:gd name="T33" fmla="*/ 54 h 185"/>
                <a:gd name="T34" fmla="*/ 76 w 120"/>
                <a:gd name="T35" fmla="*/ 49 h 185"/>
                <a:gd name="T36" fmla="*/ 76 w 120"/>
                <a:gd name="T37" fmla="*/ 38 h 185"/>
                <a:gd name="T38" fmla="*/ 82 w 120"/>
                <a:gd name="T39" fmla="*/ 32 h 185"/>
                <a:gd name="T40" fmla="*/ 87 w 120"/>
                <a:gd name="T41" fmla="*/ 32 h 185"/>
                <a:gd name="T42" fmla="*/ 92 w 120"/>
                <a:gd name="T43" fmla="*/ 27 h 185"/>
                <a:gd name="T44" fmla="*/ 92 w 120"/>
                <a:gd name="T45" fmla="*/ 16 h 185"/>
                <a:gd name="T46" fmla="*/ 87 w 120"/>
                <a:gd name="T47" fmla="*/ 5 h 185"/>
                <a:gd name="T48" fmla="*/ 87 w 120"/>
                <a:gd name="T49" fmla="*/ 0 h 185"/>
                <a:gd name="T50" fmla="*/ 92 w 120"/>
                <a:gd name="T51" fmla="*/ 11 h 185"/>
                <a:gd name="T52" fmla="*/ 98 w 120"/>
                <a:gd name="T53" fmla="*/ 16 h 185"/>
                <a:gd name="T54" fmla="*/ 98 w 120"/>
                <a:gd name="T55" fmla="*/ 27 h 185"/>
                <a:gd name="T56" fmla="*/ 98 w 120"/>
                <a:gd name="T57" fmla="*/ 38 h 185"/>
                <a:gd name="T58" fmla="*/ 103 w 120"/>
                <a:gd name="T59" fmla="*/ 43 h 185"/>
                <a:gd name="T60" fmla="*/ 103 w 120"/>
                <a:gd name="T61" fmla="*/ 49 h 185"/>
                <a:gd name="T62" fmla="*/ 92 w 120"/>
                <a:gd name="T63" fmla="*/ 49 h 185"/>
                <a:gd name="T64" fmla="*/ 82 w 120"/>
                <a:gd name="T65" fmla="*/ 54 h 185"/>
                <a:gd name="T66" fmla="*/ 92 w 120"/>
                <a:gd name="T67" fmla="*/ 65 h 185"/>
                <a:gd name="T68" fmla="*/ 103 w 120"/>
                <a:gd name="T69" fmla="*/ 71 h 185"/>
                <a:gd name="T70" fmla="*/ 103 w 120"/>
                <a:gd name="T71" fmla="*/ 82 h 185"/>
                <a:gd name="T72" fmla="*/ 109 w 120"/>
                <a:gd name="T73" fmla="*/ 92 h 185"/>
                <a:gd name="T74" fmla="*/ 103 w 120"/>
                <a:gd name="T75" fmla="*/ 98 h 185"/>
                <a:gd name="T76" fmla="*/ 98 w 120"/>
                <a:gd name="T77" fmla="*/ 103 h 185"/>
                <a:gd name="T78" fmla="*/ 92 w 120"/>
                <a:gd name="T79" fmla="*/ 109 h 185"/>
                <a:gd name="T80" fmla="*/ 92 w 120"/>
                <a:gd name="T81" fmla="*/ 120 h 185"/>
                <a:gd name="T82" fmla="*/ 98 w 120"/>
                <a:gd name="T83" fmla="*/ 125 h 185"/>
                <a:gd name="T84" fmla="*/ 98 w 120"/>
                <a:gd name="T85" fmla="*/ 136 h 185"/>
                <a:gd name="T86" fmla="*/ 103 w 120"/>
                <a:gd name="T87" fmla="*/ 147 h 185"/>
                <a:gd name="T88" fmla="*/ 120 w 120"/>
                <a:gd name="T89" fmla="*/ 163 h 185"/>
                <a:gd name="T90" fmla="*/ 120 w 120"/>
                <a:gd name="T91" fmla="*/ 174 h 185"/>
                <a:gd name="T92" fmla="*/ 120 w 120"/>
                <a:gd name="T93" fmla="*/ 185 h 185"/>
                <a:gd name="T94" fmla="*/ 114 w 120"/>
                <a:gd name="T95" fmla="*/ 180 h 185"/>
                <a:gd name="T96" fmla="*/ 103 w 120"/>
                <a:gd name="T97" fmla="*/ 174 h 185"/>
                <a:gd name="T98" fmla="*/ 92 w 120"/>
                <a:gd name="T99" fmla="*/ 174 h 185"/>
                <a:gd name="T100" fmla="*/ 71 w 120"/>
                <a:gd name="T101" fmla="*/ 174 h 185"/>
                <a:gd name="T102" fmla="*/ 60 w 120"/>
                <a:gd name="T103" fmla="*/ 174 h 185"/>
                <a:gd name="T104" fmla="*/ 49 w 120"/>
                <a:gd name="T105" fmla="*/ 174 h 185"/>
                <a:gd name="T106" fmla="*/ 38 w 120"/>
                <a:gd name="T107" fmla="*/ 174 h 185"/>
                <a:gd name="T108" fmla="*/ 22 w 120"/>
                <a:gd name="T109" fmla="*/ 174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185">
                  <a:moveTo>
                    <a:pt x="16" y="169"/>
                  </a:moveTo>
                  <a:lnTo>
                    <a:pt x="22" y="163"/>
                  </a:lnTo>
                  <a:lnTo>
                    <a:pt x="22" y="158"/>
                  </a:lnTo>
                  <a:lnTo>
                    <a:pt x="16" y="152"/>
                  </a:lnTo>
                  <a:lnTo>
                    <a:pt x="16" y="147"/>
                  </a:lnTo>
                  <a:lnTo>
                    <a:pt x="16" y="142"/>
                  </a:lnTo>
                  <a:lnTo>
                    <a:pt x="11" y="147"/>
                  </a:lnTo>
                  <a:lnTo>
                    <a:pt x="5" y="142"/>
                  </a:lnTo>
                  <a:lnTo>
                    <a:pt x="5" y="136"/>
                  </a:lnTo>
                  <a:lnTo>
                    <a:pt x="0" y="136"/>
                  </a:lnTo>
                  <a:lnTo>
                    <a:pt x="0" y="131"/>
                  </a:lnTo>
                  <a:lnTo>
                    <a:pt x="0" y="125"/>
                  </a:lnTo>
                  <a:lnTo>
                    <a:pt x="5" y="120"/>
                  </a:lnTo>
                  <a:lnTo>
                    <a:pt x="5" y="114"/>
                  </a:lnTo>
                  <a:lnTo>
                    <a:pt x="11" y="109"/>
                  </a:lnTo>
                  <a:lnTo>
                    <a:pt x="16" y="103"/>
                  </a:lnTo>
                  <a:lnTo>
                    <a:pt x="22" y="103"/>
                  </a:lnTo>
                  <a:lnTo>
                    <a:pt x="22" y="98"/>
                  </a:lnTo>
                  <a:lnTo>
                    <a:pt x="27" y="98"/>
                  </a:lnTo>
                  <a:lnTo>
                    <a:pt x="33" y="92"/>
                  </a:lnTo>
                  <a:lnTo>
                    <a:pt x="33" y="98"/>
                  </a:lnTo>
                  <a:lnTo>
                    <a:pt x="38" y="103"/>
                  </a:lnTo>
                  <a:lnTo>
                    <a:pt x="43" y="103"/>
                  </a:lnTo>
                  <a:lnTo>
                    <a:pt x="49" y="98"/>
                  </a:lnTo>
                  <a:lnTo>
                    <a:pt x="49" y="92"/>
                  </a:lnTo>
                  <a:lnTo>
                    <a:pt x="54" y="87"/>
                  </a:lnTo>
                  <a:lnTo>
                    <a:pt x="54" y="82"/>
                  </a:lnTo>
                  <a:lnTo>
                    <a:pt x="54" y="76"/>
                  </a:lnTo>
                  <a:lnTo>
                    <a:pt x="60" y="71"/>
                  </a:lnTo>
                  <a:lnTo>
                    <a:pt x="65" y="71"/>
                  </a:lnTo>
                  <a:lnTo>
                    <a:pt x="65" y="65"/>
                  </a:lnTo>
                  <a:lnTo>
                    <a:pt x="65" y="60"/>
                  </a:lnTo>
                  <a:lnTo>
                    <a:pt x="71" y="60"/>
                  </a:lnTo>
                  <a:lnTo>
                    <a:pt x="71" y="54"/>
                  </a:lnTo>
                  <a:lnTo>
                    <a:pt x="71" y="49"/>
                  </a:lnTo>
                  <a:lnTo>
                    <a:pt x="76" y="49"/>
                  </a:lnTo>
                  <a:lnTo>
                    <a:pt x="76" y="43"/>
                  </a:lnTo>
                  <a:lnTo>
                    <a:pt x="76" y="38"/>
                  </a:lnTo>
                  <a:lnTo>
                    <a:pt x="76" y="32"/>
                  </a:lnTo>
                  <a:lnTo>
                    <a:pt x="82" y="32"/>
                  </a:lnTo>
                  <a:lnTo>
                    <a:pt x="82" y="27"/>
                  </a:lnTo>
                  <a:lnTo>
                    <a:pt x="87" y="32"/>
                  </a:lnTo>
                  <a:lnTo>
                    <a:pt x="87" y="27"/>
                  </a:lnTo>
                  <a:lnTo>
                    <a:pt x="92" y="27"/>
                  </a:lnTo>
                  <a:lnTo>
                    <a:pt x="92" y="22"/>
                  </a:lnTo>
                  <a:lnTo>
                    <a:pt x="92" y="16"/>
                  </a:lnTo>
                  <a:lnTo>
                    <a:pt x="87" y="11"/>
                  </a:lnTo>
                  <a:lnTo>
                    <a:pt x="87" y="5"/>
                  </a:lnTo>
                  <a:lnTo>
                    <a:pt x="82" y="0"/>
                  </a:lnTo>
                  <a:lnTo>
                    <a:pt x="87" y="0"/>
                  </a:lnTo>
                  <a:lnTo>
                    <a:pt x="92" y="5"/>
                  </a:lnTo>
                  <a:lnTo>
                    <a:pt x="92" y="11"/>
                  </a:lnTo>
                  <a:lnTo>
                    <a:pt x="98" y="11"/>
                  </a:lnTo>
                  <a:lnTo>
                    <a:pt x="98" y="16"/>
                  </a:lnTo>
                  <a:lnTo>
                    <a:pt x="98" y="22"/>
                  </a:lnTo>
                  <a:lnTo>
                    <a:pt x="98" y="27"/>
                  </a:lnTo>
                  <a:lnTo>
                    <a:pt x="98" y="32"/>
                  </a:lnTo>
                  <a:lnTo>
                    <a:pt x="98" y="38"/>
                  </a:lnTo>
                  <a:lnTo>
                    <a:pt x="103" y="38"/>
                  </a:lnTo>
                  <a:lnTo>
                    <a:pt x="103" y="43"/>
                  </a:lnTo>
                  <a:lnTo>
                    <a:pt x="109" y="49"/>
                  </a:lnTo>
                  <a:lnTo>
                    <a:pt x="103" y="49"/>
                  </a:lnTo>
                  <a:lnTo>
                    <a:pt x="98" y="49"/>
                  </a:lnTo>
                  <a:lnTo>
                    <a:pt x="92" y="49"/>
                  </a:lnTo>
                  <a:lnTo>
                    <a:pt x="87" y="49"/>
                  </a:lnTo>
                  <a:lnTo>
                    <a:pt x="82" y="54"/>
                  </a:lnTo>
                  <a:lnTo>
                    <a:pt x="87" y="60"/>
                  </a:lnTo>
                  <a:lnTo>
                    <a:pt x="92" y="65"/>
                  </a:lnTo>
                  <a:lnTo>
                    <a:pt x="98" y="71"/>
                  </a:lnTo>
                  <a:lnTo>
                    <a:pt x="103" y="71"/>
                  </a:lnTo>
                  <a:lnTo>
                    <a:pt x="103" y="76"/>
                  </a:lnTo>
                  <a:lnTo>
                    <a:pt x="103" y="82"/>
                  </a:lnTo>
                  <a:lnTo>
                    <a:pt x="109" y="87"/>
                  </a:lnTo>
                  <a:lnTo>
                    <a:pt x="109" y="92"/>
                  </a:lnTo>
                  <a:lnTo>
                    <a:pt x="103" y="92"/>
                  </a:lnTo>
                  <a:lnTo>
                    <a:pt x="103" y="98"/>
                  </a:lnTo>
                  <a:lnTo>
                    <a:pt x="103" y="103"/>
                  </a:lnTo>
                  <a:lnTo>
                    <a:pt x="98" y="103"/>
                  </a:lnTo>
                  <a:lnTo>
                    <a:pt x="98" y="109"/>
                  </a:lnTo>
                  <a:lnTo>
                    <a:pt x="92" y="109"/>
                  </a:lnTo>
                  <a:lnTo>
                    <a:pt x="92" y="114"/>
                  </a:lnTo>
                  <a:lnTo>
                    <a:pt x="92" y="120"/>
                  </a:lnTo>
                  <a:lnTo>
                    <a:pt x="92" y="125"/>
                  </a:lnTo>
                  <a:lnTo>
                    <a:pt x="98" y="125"/>
                  </a:lnTo>
                  <a:lnTo>
                    <a:pt x="98" y="131"/>
                  </a:lnTo>
                  <a:lnTo>
                    <a:pt x="98" y="136"/>
                  </a:lnTo>
                  <a:lnTo>
                    <a:pt x="103" y="142"/>
                  </a:lnTo>
                  <a:lnTo>
                    <a:pt x="103" y="147"/>
                  </a:lnTo>
                  <a:lnTo>
                    <a:pt x="114" y="158"/>
                  </a:lnTo>
                  <a:lnTo>
                    <a:pt x="120" y="163"/>
                  </a:lnTo>
                  <a:lnTo>
                    <a:pt x="120" y="169"/>
                  </a:lnTo>
                  <a:lnTo>
                    <a:pt x="120" y="174"/>
                  </a:lnTo>
                  <a:lnTo>
                    <a:pt x="120" y="180"/>
                  </a:lnTo>
                  <a:lnTo>
                    <a:pt x="120" y="185"/>
                  </a:lnTo>
                  <a:lnTo>
                    <a:pt x="120" y="180"/>
                  </a:lnTo>
                  <a:lnTo>
                    <a:pt x="114" y="180"/>
                  </a:lnTo>
                  <a:lnTo>
                    <a:pt x="109" y="180"/>
                  </a:lnTo>
                  <a:lnTo>
                    <a:pt x="103" y="174"/>
                  </a:lnTo>
                  <a:lnTo>
                    <a:pt x="98" y="174"/>
                  </a:lnTo>
                  <a:lnTo>
                    <a:pt x="92" y="174"/>
                  </a:lnTo>
                  <a:lnTo>
                    <a:pt x="76" y="174"/>
                  </a:lnTo>
                  <a:lnTo>
                    <a:pt x="71" y="174"/>
                  </a:lnTo>
                  <a:lnTo>
                    <a:pt x="65" y="174"/>
                  </a:lnTo>
                  <a:lnTo>
                    <a:pt x="60" y="174"/>
                  </a:lnTo>
                  <a:lnTo>
                    <a:pt x="54" y="174"/>
                  </a:lnTo>
                  <a:lnTo>
                    <a:pt x="49" y="174"/>
                  </a:lnTo>
                  <a:lnTo>
                    <a:pt x="43" y="174"/>
                  </a:lnTo>
                  <a:lnTo>
                    <a:pt x="38" y="174"/>
                  </a:lnTo>
                  <a:lnTo>
                    <a:pt x="27" y="174"/>
                  </a:lnTo>
                  <a:lnTo>
                    <a:pt x="22" y="174"/>
                  </a:lnTo>
                  <a:lnTo>
                    <a:pt x="16" y="169"/>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00" name="Freeform 183">
              <a:extLst>
                <a:ext uri="{FF2B5EF4-FFF2-40B4-BE49-F238E27FC236}">
                  <a16:creationId xmlns:a16="http://schemas.microsoft.com/office/drawing/2014/main" id="{A70B6B1D-4343-4BDA-B741-737E24E07B00}"/>
                </a:ext>
              </a:extLst>
            </p:cNvPr>
            <p:cNvSpPr>
              <a:spLocks/>
            </p:cNvSpPr>
            <p:nvPr/>
          </p:nvSpPr>
          <p:spPr bwMode="auto">
            <a:xfrm>
              <a:off x="5069031" y="4010516"/>
              <a:ext cx="330200" cy="225425"/>
            </a:xfrm>
            <a:custGeom>
              <a:avLst/>
              <a:gdLst>
                <a:gd name="T0" fmla="*/ 28 w 208"/>
                <a:gd name="T1" fmla="*/ 137 h 142"/>
                <a:gd name="T2" fmla="*/ 22 w 208"/>
                <a:gd name="T3" fmla="*/ 126 h 142"/>
                <a:gd name="T4" fmla="*/ 11 w 208"/>
                <a:gd name="T5" fmla="*/ 110 h 142"/>
                <a:gd name="T6" fmla="*/ 6 w 208"/>
                <a:gd name="T7" fmla="*/ 99 h 142"/>
                <a:gd name="T8" fmla="*/ 0 w 208"/>
                <a:gd name="T9" fmla="*/ 93 h 142"/>
                <a:gd name="T10" fmla="*/ 0 w 208"/>
                <a:gd name="T11" fmla="*/ 82 h 142"/>
                <a:gd name="T12" fmla="*/ 6 w 208"/>
                <a:gd name="T13" fmla="*/ 77 h 142"/>
                <a:gd name="T14" fmla="*/ 11 w 208"/>
                <a:gd name="T15" fmla="*/ 71 h 142"/>
                <a:gd name="T16" fmla="*/ 11 w 208"/>
                <a:gd name="T17" fmla="*/ 60 h 142"/>
                <a:gd name="T18" fmla="*/ 17 w 208"/>
                <a:gd name="T19" fmla="*/ 55 h 142"/>
                <a:gd name="T20" fmla="*/ 22 w 208"/>
                <a:gd name="T21" fmla="*/ 55 h 142"/>
                <a:gd name="T22" fmla="*/ 33 w 208"/>
                <a:gd name="T23" fmla="*/ 50 h 142"/>
                <a:gd name="T24" fmla="*/ 39 w 208"/>
                <a:gd name="T25" fmla="*/ 55 h 142"/>
                <a:gd name="T26" fmla="*/ 50 w 208"/>
                <a:gd name="T27" fmla="*/ 50 h 142"/>
                <a:gd name="T28" fmla="*/ 66 w 208"/>
                <a:gd name="T29" fmla="*/ 50 h 142"/>
                <a:gd name="T30" fmla="*/ 71 w 208"/>
                <a:gd name="T31" fmla="*/ 39 h 142"/>
                <a:gd name="T32" fmla="*/ 77 w 208"/>
                <a:gd name="T33" fmla="*/ 33 h 142"/>
                <a:gd name="T34" fmla="*/ 88 w 208"/>
                <a:gd name="T35" fmla="*/ 33 h 142"/>
                <a:gd name="T36" fmla="*/ 93 w 208"/>
                <a:gd name="T37" fmla="*/ 28 h 142"/>
                <a:gd name="T38" fmla="*/ 104 w 208"/>
                <a:gd name="T39" fmla="*/ 22 h 142"/>
                <a:gd name="T40" fmla="*/ 110 w 208"/>
                <a:gd name="T41" fmla="*/ 17 h 142"/>
                <a:gd name="T42" fmla="*/ 115 w 208"/>
                <a:gd name="T43" fmla="*/ 6 h 142"/>
                <a:gd name="T44" fmla="*/ 120 w 208"/>
                <a:gd name="T45" fmla="*/ 0 h 142"/>
                <a:gd name="T46" fmla="*/ 131 w 208"/>
                <a:gd name="T47" fmla="*/ 0 h 142"/>
                <a:gd name="T48" fmla="*/ 137 w 208"/>
                <a:gd name="T49" fmla="*/ 6 h 142"/>
                <a:gd name="T50" fmla="*/ 142 w 208"/>
                <a:gd name="T51" fmla="*/ 22 h 142"/>
                <a:gd name="T52" fmla="*/ 142 w 208"/>
                <a:gd name="T53" fmla="*/ 33 h 142"/>
                <a:gd name="T54" fmla="*/ 148 w 208"/>
                <a:gd name="T55" fmla="*/ 39 h 142"/>
                <a:gd name="T56" fmla="*/ 153 w 208"/>
                <a:gd name="T57" fmla="*/ 44 h 142"/>
                <a:gd name="T58" fmla="*/ 164 w 208"/>
                <a:gd name="T59" fmla="*/ 50 h 142"/>
                <a:gd name="T60" fmla="*/ 170 w 208"/>
                <a:gd name="T61" fmla="*/ 55 h 142"/>
                <a:gd name="T62" fmla="*/ 175 w 208"/>
                <a:gd name="T63" fmla="*/ 60 h 142"/>
                <a:gd name="T64" fmla="*/ 186 w 208"/>
                <a:gd name="T65" fmla="*/ 66 h 142"/>
                <a:gd name="T66" fmla="*/ 191 w 208"/>
                <a:gd name="T67" fmla="*/ 77 h 142"/>
                <a:gd name="T68" fmla="*/ 197 w 208"/>
                <a:gd name="T69" fmla="*/ 82 h 142"/>
                <a:gd name="T70" fmla="*/ 202 w 208"/>
                <a:gd name="T71" fmla="*/ 93 h 142"/>
                <a:gd name="T72" fmla="*/ 202 w 208"/>
                <a:gd name="T73" fmla="*/ 93 h 142"/>
                <a:gd name="T74" fmla="*/ 191 w 208"/>
                <a:gd name="T75" fmla="*/ 93 h 142"/>
                <a:gd name="T76" fmla="*/ 191 w 208"/>
                <a:gd name="T77" fmla="*/ 93 h 142"/>
                <a:gd name="T78" fmla="*/ 180 w 208"/>
                <a:gd name="T79" fmla="*/ 93 h 142"/>
                <a:gd name="T80" fmla="*/ 170 w 208"/>
                <a:gd name="T81" fmla="*/ 99 h 142"/>
                <a:gd name="T82" fmla="*/ 159 w 208"/>
                <a:gd name="T83" fmla="*/ 93 h 142"/>
                <a:gd name="T84" fmla="*/ 148 w 208"/>
                <a:gd name="T85" fmla="*/ 99 h 142"/>
                <a:gd name="T86" fmla="*/ 137 w 208"/>
                <a:gd name="T87" fmla="*/ 104 h 142"/>
                <a:gd name="T88" fmla="*/ 131 w 208"/>
                <a:gd name="T89" fmla="*/ 99 h 142"/>
                <a:gd name="T90" fmla="*/ 126 w 208"/>
                <a:gd name="T91" fmla="*/ 110 h 142"/>
                <a:gd name="T92" fmla="*/ 115 w 208"/>
                <a:gd name="T93" fmla="*/ 110 h 142"/>
                <a:gd name="T94" fmla="*/ 104 w 208"/>
                <a:gd name="T95" fmla="*/ 110 h 142"/>
                <a:gd name="T96" fmla="*/ 99 w 208"/>
                <a:gd name="T97" fmla="*/ 104 h 142"/>
                <a:gd name="T98" fmla="*/ 88 w 208"/>
                <a:gd name="T99" fmla="*/ 99 h 142"/>
                <a:gd name="T100" fmla="*/ 77 w 208"/>
                <a:gd name="T101" fmla="*/ 93 h 142"/>
                <a:gd name="T102" fmla="*/ 71 w 208"/>
                <a:gd name="T103" fmla="*/ 99 h 142"/>
                <a:gd name="T104" fmla="*/ 66 w 208"/>
                <a:gd name="T105" fmla="*/ 110 h 142"/>
                <a:gd name="T106" fmla="*/ 66 w 208"/>
                <a:gd name="T107" fmla="*/ 120 h 142"/>
                <a:gd name="T108" fmla="*/ 55 w 208"/>
                <a:gd name="T109" fmla="*/ 120 h 142"/>
                <a:gd name="T110" fmla="*/ 44 w 208"/>
                <a:gd name="T111" fmla="*/ 120 h 142"/>
                <a:gd name="T112" fmla="*/ 33 w 208"/>
                <a:gd name="T113" fmla="*/ 120 h 142"/>
                <a:gd name="T114" fmla="*/ 33 w 208"/>
                <a:gd name="T115" fmla="*/ 1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8" h="142">
                  <a:moveTo>
                    <a:pt x="28" y="142"/>
                  </a:moveTo>
                  <a:lnTo>
                    <a:pt x="28" y="137"/>
                  </a:lnTo>
                  <a:lnTo>
                    <a:pt x="28" y="131"/>
                  </a:lnTo>
                  <a:lnTo>
                    <a:pt x="22" y="126"/>
                  </a:lnTo>
                  <a:lnTo>
                    <a:pt x="11" y="115"/>
                  </a:lnTo>
                  <a:lnTo>
                    <a:pt x="11" y="110"/>
                  </a:lnTo>
                  <a:lnTo>
                    <a:pt x="6" y="104"/>
                  </a:lnTo>
                  <a:lnTo>
                    <a:pt x="6" y="99"/>
                  </a:lnTo>
                  <a:lnTo>
                    <a:pt x="6" y="93"/>
                  </a:lnTo>
                  <a:lnTo>
                    <a:pt x="0" y="93"/>
                  </a:lnTo>
                  <a:lnTo>
                    <a:pt x="0" y="88"/>
                  </a:lnTo>
                  <a:lnTo>
                    <a:pt x="0" y="82"/>
                  </a:lnTo>
                  <a:lnTo>
                    <a:pt x="0" y="77"/>
                  </a:lnTo>
                  <a:lnTo>
                    <a:pt x="6" y="77"/>
                  </a:lnTo>
                  <a:lnTo>
                    <a:pt x="6" y="71"/>
                  </a:lnTo>
                  <a:lnTo>
                    <a:pt x="11" y="71"/>
                  </a:lnTo>
                  <a:lnTo>
                    <a:pt x="11" y="66"/>
                  </a:lnTo>
                  <a:lnTo>
                    <a:pt x="11" y="60"/>
                  </a:lnTo>
                  <a:lnTo>
                    <a:pt x="17" y="60"/>
                  </a:lnTo>
                  <a:lnTo>
                    <a:pt x="17" y="55"/>
                  </a:lnTo>
                  <a:lnTo>
                    <a:pt x="22" y="60"/>
                  </a:lnTo>
                  <a:lnTo>
                    <a:pt x="22" y="55"/>
                  </a:lnTo>
                  <a:lnTo>
                    <a:pt x="28" y="55"/>
                  </a:lnTo>
                  <a:lnTo>
                    <a:pt x="33" y="50"/>
                  </a:lnTo>
                  <a:lnTo>
                    <a:pt x="33" y="55"/>
                  </a:lnTo>
                  <a:lnTo>
                    <a:pt x="39" y="55"/>
                  </a:lnTo>
                  <a:lnTo>
                    <a:pt x="44" y="55"/>
                  </a:lnTo>
                  <a:lnTo>
                    <a:pt x="50" y="50"/>
                  </a:lnTo>
                  <a:lnTo>
                    <a:pt x="55" y="50"/>
                  </a:lnTo>
                  <a:lnTo>
                    <a:pt x="66" y="50"/>
                  </a:lnTo>
                  <a:lnTo>
                    <a:pt x="66" y="44"/>
                  </a:lnTo>
                  <a:lnTo>
                    <a:pt x="71" y="39"/>
                  </a:lnTo>
                  <a:lnTo>
                    <a:pt x="71" y="33"/>
                  </a:lnTo>
                  <a:lnTo>
                    <a:pt x="77" y="33"/>
                  </a:lnTo>
                  <a:lnTo>
                    <a:pt x="82" y="33"/>
                  </a:lnTo>
                  <a:lnTo>
                    <a:pt x="88" y="33"/>
                  </a:lnTo>
                  <a:lnTo>
                    <a:pt x="93" y="33"/>
                  </a:lnTo>
                  <a:lnTo>
                    <a:pt x="93" y="28"/>
                  </a:lnTo>
                  <a:lnTo>
                    <a:pt x="99" y="28"/>
                  </a:lnTo>
                  <a:lnTo>
                    <a:pt x="104" y="22"/>
                  </a:lnTo>
                  <a:lnTo>
                    <a:pt x="104" y="17"/>
                  </a:lnTo>
                  <a:lnTo>
                    <a:pt x="110" y="17"/>
                  </a:lnTo>
                  <a:lnTo>
                    <a:pt x="115" y="11"/>
                  </a:lnTo>
                  <a:lnTo>
                    <a:pt x="115" y="6"/>
                  </a:lnTo>
                  <a:lnTo>
                    <a:pt x="120" y="6"/>
                  </a:lnTo>
                  <a:lnTo>
                    <a:pt x="120" y="0"/>
                  </a:lnTo>
                  <a:lnTo>
                    <a:pt x="126" y="0"/>
                  </a:lnTo>
                  <a:lnTo>
                    <a:pt x="131" y="0"/>
                  </a:lnTo>
                  <a:lnTo>
                    <a:pt x="131" y="6"/>
                  </a:lnTo>
                  <a:lnTo>
                    <a:pt x="137" y="6"/>
                  </a:lnTo>
                  <a:lnTo>
                    <a:pt x="137" y="11"/>
                  </a:lnTo>
                  <a:lnTo>
                    <a:pt x="142" y="22"/>
                  </a:lnTo>
                  <a:lnTo>
                    <a:pt x="142" y="28"/>
                  </a:lnTo>
                  <a:lnTo>
                    <a:pt x="142" y="33"/>
                  </a:lnTo>
                  <a:lnTo>
                    <a:pt x="142" y="39"/>
                  </a:lnTo>
                  <a:lnTo>
                    <a:pt x="148" y="39"/>
                  </a:lnTo>
                  <a:lnTo>
                    <a:pt x="153" y="39"/>
                  </a:lnTo>
                  <a:lnTo>
                    <a:pt x="153" y="44"/>
                  </a:lnTo>
                  <a:lnTo>
                    <a:pt x="159" y="44"/>
                  </a:lnTo>
                  <a:lnTo>
                    <a:pt x="164" y="50"/>
                  </a:lnTo>
                  <a:lnTo>
                    <a:pt x="170" y="50"/>
                  </a:lnTo>
                  <a:lnTo>
                    <a:pt x="170" y="55"/>
                  </a:lnTo>
                  <a:lnTo>
                    <a:pt x="170" y="60"/>
                  </a:lnTo>
                  <a:lnTo>
                    <a:pt x="175" y="60"/>
                  </a:lnTo>
                  <a:lnTo>
                    <a:pt x="180" y="66"/>
                  </a:lnTo>
                  <a:lnTo>
                    <a:pt x="186" y="66"/>
                  </a:lnTo>
                  <a:lnTo>
                    <a:pt x="186" y="71"/>
                  </a:lnTo>
                  <a:lnTo>
                    <a:pt x="191" y="77"/>
                  </a:lnTo>
                  <a:lnTo>
                    <a:pt x="191" y="82"/>
                  </a:lnTo>
                  <a:lnTo>
                    <a:pt x="197" y="82"/>
                  </a:lnTo>
                  <a:lnTo>
                    <a:pt x="202" y="88"/>
                  </a:lnTo>
                  <a:lnTo>
                    <a:pt x="202" y="93"/>
                  </a:lnTo>
                  <a:lnTo>
                    <a:pt x="208" y="99"/>
                  </a:lnTo>
                  <a:lnTo>
                    <a:pt x="202" y="93"/>
                  </a:lnTo>
                  <a:lnTo>
                    <a:pt x="197" y="99"/>
                  </a:lnTo>
                  <a:lnTo>
                    <a:pt x="191" y="93"/>
                  </a:lnTo>
                  <a:lnTo>
                    <a:pt x="191" y="99"/>
                  </a:lnTo>
                  <a:lnTo>
                    <a:pt x="191" y="93"/>
                  </a:lnTo>
                  <a:lnTo>
                    <a:pt x="186" y="93"/>
                  </a:lnTo>
                  <a:lnTo>
                    <a:pt x="180" y="93"/>
                  </a:lnTo>
                  <a:lnTo>
                    <a:pt x="175" y="93"/>
                  </a:lnTo>
                  <a:lnTo>
                    <a:pt x="170" y="99"/>
                  </a:lnTo>
                  <a:lnTo>
                    <a:pt x="164" y="99"/>
                  </a:lnTo>
                  <a:lnTo>
                    <a:pt x="159" y="93"/>
                  </a:lnTo>
                  <a:lnTo>
                    <a:pt x="153" y="99"/>
                  </a:lnTo>
                  <a:lnTo>
                    <a:pt x="148" y="99"/>
                  </a:lnTo>
                  <a:lnTo>
                    <a:pt x="142" y="104"/>
                  </a:lnTo>
                  <a:lnTo>
                    <a:pt x="137" y="104"/>
                  </a:lnTo>
                  <a:lnTo>
                    <a:pt x="137" y="99"/>
                  </a:lnTo>
                  <a:lnTo>
                    <a:pt x="131" y="99"/>
                  </a:lnTo>
                  <a:lnTo>
                    <a:pt x="131" y="104"/>
                  </a:lnTo>
                  <a:lnTo>
                    <a:pt x="126" y="110"/>
                  </a:lnTo>
                  <a:lnTo>
                    <a:pt x="120" y="110"/>
                  </a:lnTo>
                  <a:lnTo>
                    <a:pt x="115" y="110"/>
                  </a:lnTo>
                  <a:lnTo>
                    <a:pt x="110" y="110"/>
                  </a:lnTo>
                  <a:lnTo>
                    <a:pt x="104" y="110"/>
                  </a:lnTo>
                  <a:lnTo>
                    <a:pt x="104" y="104"/>
                  </a:lnTo>
                  <a:lnTo>
                    <a:pt x="99" y="104"/>
                  </a:lnTo>
                  <a:lnTo>
                    <a:pt x="93" y="104"/>
                  </a:lnTo>
                  <a:lnTo>
                    <a:pt x="88" y="99"/>
                  </a:lnTo>
                  <a:lnTo>
                    <a:pt x="82" y="93"/>
                  </a:lnTo>
                  <a:lnTo>
                    <a:pt x="77" y="93"/>
                  </a:lnTo>
                  <a:lnTo>
                    <a:pt x="77" y="99"/>
                  </a:lnTo>
                  <a:lnTo>
                    <a:pt x="71" y="99"/>
                  </a:lnTo>
                  <a:lnTo>
                    <a:pt x="71" y="104"/>
                  </a:lnTo>
                  <a:lnTo>
                    <a:pt x="66" y="110"/>
                  </a:lnTo>
                  <a:lnTo>
                    <a:pt x="66" y="115"/>
                  </a:lnTo>
                  <a:lnTo>
                    <a:pt x="66" y="120"/>
                  </a:lnTo>
                  <a:lnTo>
                    <a:pt x="60" y="120"/>
                  </a:lnTo>
                  <a:lnTo>
                    <a:pt x="55" y="120"/>
                  </a:lnTo>
                  <a:lnTo>
                    <a:pt x="50" y="120"/>
                  </a:lnTo>
                  <a:lnTo>
                    <a:pt x="44" y="120"/>
                  </a:lnTo>
                  <a:lnTo>
                    <a:pt x="39" y="120"/>
                  </a:lnTo>
                  <a:lnTo>
                    <a:pt x="33" y="120"/>
                  </a:lnTo>
                  <a:lnTo>
                    <a:pt x="33" y="126"/>
                  </a:lnTo>
                  <a:lnTo>
                    <a:pt x="33" y="131"/>
                  </a:lnTo>
                  <a:lnTo>
                    <a:pt x="28" y="142"/>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01" name="Freeform 184">
              <a:extLst>
                <a:ext uri="{FF2B5EF4-FFF2-40B4-BE49-F238E27FC236}">
                  <a16:creationId xmlns:a16="http://schemas.microsoft.com/office/drawing/2014/main" id="{2DC6AF67-D9A4-4D4B-BB42-C01E96A8D887}"/>
                </a:ext>
              </a:extLst>
            </p:cNvPr>
            <p:cNvSpPr>
              <a:spLocks/>
            </p:cNvSpPr>
            <p:nvPr/>
          </p:nvSpPr>
          <p:spPr bwMode="auto">
            <a:xfrm>
              <a:off x="4775344" y="3942253"/>
              <a:ext cx="293688" cy="242888"/>
            </a:xfrm>
            <a:custGeom>
              <a:avLst/>
              <a:gdLst>
                <a:gd name="T0" fmla="*/ 0 w 185"/>
                <a:gd name="T1" fmla="*/ 114 h 153"/>
                <a:gd name="T2" fmla="*/ 0 w 185"/>
                <a:gd name="T3" fmla="*/ 103 h 153"/>
                <a:gd name="T4" fmla="*/ 0 w 185"/>
                <a:gd name="T5" fmla="*/ 93 h 153"/>
                <a:gd name="T6" fmla="*/ 0 w 185"/>
                <a:gd name="T7" fmla="*/ 82 h 153"/>
                <a:gd name="T8" fmla="*/ 6 w 185"/>
                <a:gd name="T9" fmla="*/ 76 h 153"/>
                <a:gd name="T10" fmla="*/ 11 w 185"/>
                <a:gd name="T11" fmla="*/ 65 h 153"/>
                <a:gd name="T12" fmla="*/ 11 w 185"/>
                <a:gd name="T13" fmla="*/ 54 h 153"/>
                <a:gd name="T14" fmla="*/ 16 w 185"/>
                <a:gd name="T15" fmla="*/ 43 h 153"/>
                <a:gd name="T16" fmla="*/ 11 w 185"/>
                <a:gd name="T17" fmla="*/ 33 h 153"/>
                <a:gd name="T18" fmla="*/ 11 w 185"/>
                <a:gd name="T19" fmla="*/ 22 h 153"/>
                <a:gd name="T20" fmla="*/ 22 w 185"/>
                <a:gd name="T21" fmla="*/ 11 h 153"/>
                <a:gd name="T22" fmla="*/ 27 w 185"/>
                <a:gd name="T23" fmla="*/ 0 h 153"/>
                <a:gd name="T24" fmla="*/ 38 w 185"/>
                <a:gd name="T25" fmla="*/ 0 h 153"/>
                <a:gd name="T26" fmla="*/ 55 w 185"/>
                <a:gd name="T27" fmla="*/ 5 h 153"/>
                <a:gd name="T28" fmla="*/ 66 w 185"/>
                <a:gd name="T29" fmla="*/ 16 h 153"/>
                <a:gd name="T30" fmla="*/ 76 w 185"/>
                <a:gd name="T31" fmla="*/ 5 h 153"/>
                <a:gd name="T32" fmla="*/ 87 w 185"/>
                <a:gd name="T33" fmla="*/ 11 h 153"/>
                <a:gd name="T34" fmla="*/ 98 w 185"/>
                <a:gd name="T35" fmla="*/ 16 h 153"/>
                <a:gd name="T36" fmla="*/ 115 w 185"/>
                <a:gd name="T37" fmla="*/ 11 h 153"/>
                <a:gd name="T38" fmla="*/ 120 w 185"/>
                <a:gd name="T39" fmla="*/ 5 h 153"/>
                <a:gd name="T40" fmla="*/ 136 w 185"/>
                <a:gd name="T41" fmla="*/ 5 h 153"/>
                <a:gd name="T42" fmla="*/ 147 w 185"/>
                <a:gd name="T43" fmla="*/ 11 h 153"/>
                <a:gd name="T44" fmla="*/ 158 w 185"/>
                <a:gd name="T45" fmla="*/ 5 h 153"/>
                <a:gd name="T46" fmla="*/ 164 w 185"/>
                <a:gd name="T47" fmla="*/ 0 h 153"/>
                <a:gd name="T48" fmla="*/ 175 w 185"/>
                <a:gd name="T49" fmla="*/ 11 h 153"/>
                <a:gd name="T50" fmla="*/ 180 w 185"/>
                <a:gd name="T51" fmla="*/ 22 h 153"/>
                <a:gd name="T52" fmla="*/ 185 w 185"/>
                <a:gd name="T53" fmla="*/ 33 h 153"/>
                <a:gd name="T54" fmla="*/ 180 w 185"/>
                <a:gd name="T55" fmla="*/ 38 h 153"/>
                <a:gd name="T56" fmla="*/ 175 w 185"/>
                <a:gd name="T57" fmla="*/ 38 h 153"/>
                <a:gd name="T58" fmla="*/ 169 w 185"/>
                <a:gd name="T59" fmla="*/ 43 h 153"/>
                <a:gd name="T60" fmla="*/ 169 w 185"/>
                <a:gd name="T61" fmla="*/ 54 h 153"/>
                <a:gd name="T62" fmla="*/ 164 w 185"/>
                <a:gd name="T63" fmla="*/ 60 h 153"/>
                <a:gd name="T64" fmla="*/ 164 w 185"/>
                <a:gd name="T65" fmla="*/ 71 h 153"/>
                <a:gd name="T66" fmla="*/ 158 w 185"/>
                <a:gd name="T67" fmla="*/ 76 h 153"/>
                <a:gd name="T68" fmla="*/ 153 w 185"/>
                <a:gd name="T69" fmla="*/ 82 h 153"/>
                <a:gd name="T70" fmla="*/ 147 w 185"/>
                <a:gd name="T71" fmla="*/ 93 h 153"/>
                <a:gd name="T72" fmla="*/ 142 w 185"/>
                <a:gd name="T73" fmla="*/ 103 h 153"/>
                <a:gd name="T74" fmla="*/ 136 w 185"/>
                <a:gd name="T75" fmla="*/ 114 h 153"/>
                <a:gd name="T76" fmla="*/ 126 w 185"/>
                <a:gd name="T77" fmla="*/ 109 h 153"/>
                <a:gd name="T78" fmla="*/ 120 w 185"/>
                <a:gd name="T79" fmla="*/ 109 h 153"/>
                <a:gd name="T80" fmla="*/ 115 w 185"/>
                <a:gd name="T81" fmla="*/ 114 h 153"/>
                <a:gd name="T82" fmla="*/ 104 w 185"/>
                <a:gd name="T83" fmla="*/ 120 h 153"/>
                <a:gd name="T84" fmla="*/ 98 w 185"/>
                <a:gd name="T85" fmla="*/ 131 h 153"/>
                <a:gd name="T86" fmla="*/ 93 w 185"/>
                <a:gd name="T87" fmla="*/ 142 h 153"/>
                <a:gd name="T88" fmla="*/ 87 w 185"/>
                <a:gd name="T89" fmla="*/ 142 h 153"/>
                <a:gd name="T90" fmla="*/ 82 w 185"/>
                <a:gd name="T91" fmla="*/ 147 h 153"/>
                <a:gd name="T92" fmla="*/ 71 w 185"/>
                <a:gd name="T93" fmla="*/ 147 h 153"/>
                <a:gd name="T94" fmla="*/ 66 w 185"/>
                <a:gd name="T95" fmla="*/ 147 h 153"/>
                <a:gd name="T96" fmla="*/ 60 w 185"/>
                <a:gd name="T97" fmla="*/ 153 h 153"/>
                <a:gd name="T98" fmla="*/ 49 w 185"/>
                <a:gd name="T99" fmla="*/ 153 h 153"/>
                <a:gd name="T100" fmla="*/ 44 w 185"/>
                <a:gd name="T101" fmla="*/ 142 h 153"/>
                <a:gd name="T102" fmla="*/ 44 w 185"/>
                <a:gd name="T103" fmla="*/ 136 h 153"/>
                <a:gd name="T104" fmla="*/ 33 w 185"/>
                <a:gd name="T105" fmla="*/ 125 h 153"/>
                <a:gd name="T106" fmla="*/ 16 w 185"/>
                <a:gd name="T107" fmla="*/ 120 h 153"/>
                <a:gd name="T108" fmla="*/ 0 w 185"/>
                <a:gd name="T109" fmla="*/ 12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5" h="153">
                  <a:moveTo>
                    <a:pt x="0" y="120"/>
                  </a:moveTo>
                  <a:lnTo>
                    <a:pt x="0" y="114"/>
                  </a:lnTo>
                  <a:lnTo>
                    <a:pt x="0" y="109"/>
                  </a:lnTo>
                  <a:lnTo>
                    <a:pt x="0" y="103"/>
                  </a:lnTo>
                  <a:lnTo>
                    <a:pt x="0" y="98"/>
                  </a:lnTo>
                  <a:lnTo>
                    <a:pt x="0" y="93"/>
                  </a:lnTo>
                  <a:lnTo>
                    <a:pt x="0" y="87"/>
                  </a:lnTo>
                  <a:lnTo>
                    <a:pt x="0" y="82"/>
                  </a:lnTo>
                  <a:lnTo>
                    <a:pt x="0" y="76"/>
                  </a:lnTo>
                  <a:lnTo>
                    <a:pt x="6" y="76"/>
                  </a:lnTo>
                  <a:lnTo>
                    <a:pt x="6" y="71"/>
                  </a:lnTo>
                  <a:lnTo>
                    <a:pt x="11" y="65"/>
                  </a:lnTo>
                  <a:lnTo>
                    <a:pt x="11" y="60"/>
                  </a:lnTo>
                  <a:lnTo>
                    <a:pt x="11" y="54"/>
                  </a:lnTo>
                  <a:lnTo>
                    <a:pt x="16" y="49"/>
                  </a:lnTo>
                  <a:lnTo>
                    <a:pt x="16" y="43"/>
                  </a:lnTo>
                  <a:lnTo>
                    <a:pt x="11" y="38"/>
                  </a:lnTo>
                  <a:lnTo>
                    <a:pt x="11" y="33"/>
                  </a:lnTo>
                  <a:lnTo>
                    <a:pt x="11" y="27"/>
                  </a:lnTo>
                  <a:lnTo>
                    <a:pt x="11" y="22"/>
                  </a:lnTo>
                  <a:lnTo>
                    <a:pt x="16" y="16"/>
                  </a:lnTo>
                  <a:lnTo>
                    <a:pt x="22" y="11"/>
                  </a:lnTo>
                  <a:lnTo>
                    <a:pt x="22" y="5"/>
                  </a:lnTo>
                  <a:lnTo>
                    <a:pt x="27" y="0"/>
                  </a:lnTo>
                  <a:lnTo>
                    <a:pt x="33" y="0"/>
                  </a:lnTo>
                  <a:lnTo>
                    <a:pt x="38" y="0"/>
                  </a:lnTo>
                  <a:lnTo>
                    <a:pt x="44" y="0"/>
                  </a:lnTo>
                  <a:lnTo>
                    <a:pt x="55" y="5"/>
                  </a:lnTo>
                  <a:lnTo>
                    <a:pt x="60" y="11"/>
                  </a:lnTo>
                  <a:lnTo>
                    <a:pt x="66" y="16"/>
                  </a:lnTo>
                  <a:lnTo>
                    <a:pt x="71" y="11"/>
                  </a:lnTo>
                  <a:lnTo>
                    <a:pt x="76" y="5"/>
                  </a:lnTo>
                  <a:lnTo>
                    <a:pt x="82" y="11"/>
                  </a:lnTo>
                  <a:lnTo>
                    <a:pt x="87" y="11"/>
                  </a:lnTo>
                  <a:lnTo>
                    <a:pt x="93" y="16"/>
                  </a:lnTo>
                  <a:lnTo>
                    <a:pt x="98" y="16"/>
                  </a:lnTo>
                  <a:lnTo>
                    <a:pt x="109" y="16"/>
                  </a:lnTo>
                  <a:lnTo>
                    <a:pt x="115" y="11"/>
                  </a:lnTo>
                  <a:lnTo>
                    <a:pt x="120" y="11"/>
                  </a:lnTo>
                  <a:lnTo>
                    <a:pt x="120" y="5"/>
                  </a:lnTo>
                  <a:lnTo>
                    <a:pt x="131" y="5"/>
                  </a:lnTo>
                  <a:lnTo>
                    <a:pt x="136" y="5"/>
                  </a:lnTo>
                  <a:lnTo>
                    <a:pt x="142" y="11"/>
                  </a:lnTo>
                  <a:lnTo>
                    <a:pt x="147" y="11"/>
                  </a:lnTo>
                  <a:lnTo>
                    <a:pt x="153" y="11"/>
                  </a:lnTo>
                  <a:lnTo>
                    <a:pt x="158" y="5"/>
                  </a:lnTo>
                  <a:lnTo>
                    <a:pt x="164" y="5"/>
                  </a:lnTo>
                  <a:lnTo>
                    <a:pt x="164" y="0"/>
                  </a:lnTo>
                  <a:lnTo>
                    <a:pt x="169" y="0"/>
                  </a:lnTo>
                  <a:lnTo>
                    <a:pt x="175" y="11"/>
                  </a:lnTo>
                  <a:lnTo>
                    <a:pt x="180" y="16"/>
                  </a:lnTo>
                  <a:lnTo>
                    <a:pt x="180" y="22"/>
                  </a:lnTo>
                  <a:lnTo>
                    <a:pt x="185" y="27"/>
                  </a:lnTo>
                  <a:lnTo>
                    <a:pt x="185" y="33"/>
                  </a:lnTo>
                  <a:lnTo>
                    <a:pt x="185" y="38"/>
                  </a:lnTo>
                  <a:lnTo>
                    <a:pt x="180" y="38"/>
                  </a:lnTo>
                  <a:lnTo>
                    <a:pt x="180" y="43"/>
                  </a:lnTo>
                  <a:lnTo>
                    <a:pt x="175" y="38"/>
                  </a:lnTo>
                  <a:lnTo>
                    <a:pt x="175" y="43"/>
                  </a:lnTo>
                  <a:lnTo>
                    <a:pt x="169" y="43"/>
                  </a:lnTo>
                  <a:lnTo>
                    <a:pt x="169" y="49"/>
                  </a:lnTo>
                  <a:lnTo>
                    <a:pt x="169" y="54"/>
                  </a:lnTo>
                  <a:lnTo>
                    <a:pt x="169" y="60"/>
                  </a:lnTo>
                  <a:lnTo>
                    <a:pt x="164" y="60"/>
                  </a:lnTo>
                  <a:lnTo>
                    <a:pt x="164" y="65"/>
                  </a:lnTo>
                  <a:lnTo>
                    <a:pt x="164" y="71"/>
                  </a:lnTo>
                  <a:lnTo>
                    <a:pt x="158" y="71"/>
                  </a:lnTo>
                  <a:lnTo>
                    <a:pt x="158" y="76"/>
                  </a:lnTo>
                  <a:lnTo>
                    <a:pt x="158" y="82"/>
                  </a:lnTo>
                  <a:lnTo>
                    <a:pt x="153" y="82"/>
                  </a:lnTo>
                  <a:lnTo>
                    <a:pt x="147" y="87"/>
                  </a:lnTo>
                  <a:lnTo>
                    <a:pt x="147" y="93"/>
                  </a:lnTo>
                  <a:lnTo>
                    <a:pt x="147" y="98"/>
                  </a:lnTo>
                  <a:lnTo>
                    <a:pt x="142" y="103"/>
                  </a:lnTo>
                  <a:lnTo>
                    <a:pt x="142" y="109"/>
                  </a:lnTo>
                  <a:lnTo>
                    <a:pt x="136" y="114"/>
                  </a:lnTo>
                  <a:lnTo>
                    <a:pt x="131" y="114"/>
                  </a:lnTo>
                  <a:lnTo>
                    <a:pt x="126" y="109"/>
                  </a:lnTo>
                  <a:lnTo>
                    <a:pt x="126" y="103"/>
                  </a:lnTo>
                  <a:lnTo>
                    <a:pt x="120" y="109"/>
                  </a:lnTo>
                  <a:lnTo>
                    <a:pt x="115" y="109"/>
                  </a:lnTo>
                  <a:lnTo>
                    <a:pt x="115" y="114"/>
                  </a:lnTo>
                  <a:lnTo>
                    <a:pt x="109" y="114"/>
                  </a:lnTo>
                  <a:lnTo>
                    <a:pt x="104" y="120"/>
                  </a:lnTo>
                  <a:lnTo>
                    <a:pt x="98" y="125"/>
                  </a:lnTo>
                  <a:lnTo>
                    <a:pt x="98" y="131"/>
                  </a:lnTo>
                  <a:lnTo>
                    <a:pt x="93" y="136"/>
                  </a:lnTo>
                  <a:lnTo>
                    <a:pt x="93" y="142"/>
                  </a:lnTo>
                  <a:lnTo>
                    <a:pt x="93" y="147"/>
                  </a:lnTo>
                  <a:lnTo>
                    <a:pt x="87" y="142"/>
                  </a:lnTo>
                  <a:lnTo>
                    <a:pt x="87" y="147"/>
                  </a:lnTo>
                  <a:lnTo>
                    <a:pt x="82" y="147"/>
                  </a:lnTo>
                  <a:lnTo>
                    <a:pt x="76" y="147"/>
                  </a:lnTo>
                  <a:lnTo>
                    <a:pt x="71" y="147"/>
                  </a:lnTo>
                  <a:lnTo>
                    <a:pt x="71" y="153"/>
                  </a:lnTo>
                  <a:lnTo>
                    <a:pt x="66" y="147"/>
                  </a:lnTo>
                  <a:lnTo>
                    <a:pt x="66" y="153"/>
                  </a:lnTo>
                  <a:lnTo>
                    <a:pt x="60" y="153"/>
                  </a:lnTo>
                  <a:lnTo>
                    <a:pt x="55" y="153"/>
                  </a:lnTo>
                  <a:lnTo>
                    <a:pt x="49" y="153"/>
                  </a:lnTo>
                  <a:lnTo>
                    <a:pt x="44" y="147"/>
                  </a:lnTo>
                  <a:lnTo>
                    <a:pt x="44" y="142"/>
                  </a:lnTo>
                  <a:lnTo>
                    <a:pt x="38" y="136"/>
                  </a:lnTo>
                  <a:lnTo>
                    <a:pt x="44" y="136"/>
                  </a:lnTo>
                  <a:lnTo>
                    <a:pt x="38" y="131"/>
                  </a:lnTo>
                  <a:lnTo>
                    <a:pt x="33" y="125"/>
                  </a:lnTo>
                  <a:lnTo>
                    <a:pt x="27" y="120"/>
                  </a:lnTo>
                  <a:lnTo>
                    <a:pt x="16" y="120"/>
                  </a:lnTo>
                  <a:lnTo>
                    <a:pt x="11" y="120"/>
                  </a:lnTo>
                  <a:lnTo>
                    <a:pt x="0" y="12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02" name="Freeform 185">
              <a:extLst>
                <a:ext uri="{FF2B5EF4-FFF2-40B4-BE49-F238E27FC236}">
                  <a16:creationId xmlns:a16="http://schemas.microsoft.com/office/drawing/2014/main" id="{43443C71-D897-4298-B0EC-CB0FA70476F0}"/>
                </a:ext>
              </a:extLst>
            </p:cNvPr>
            <p:cNvSpPr>
              <a:spLocks/>
            </p:cNvSpPr>
            <p:nvPr/>
          </p:nvSpPr>
          <p:spPr bwMode="auto">
            <a:xfrm>
              <a:off x="4697556" y="4010516"/>
              <a:ext cx="52388" cy="130175"/>
            </a:xfrm>
            <a:custGeom>
              <a:avLst/>
              <a:gdLst>
                <a:gd name="T0" fmla="*/ 22 w 33"/>
                <a:gd name="T1" fmla="*/ 82 h 82"/>
                <a:gd name="T2" fmla="*/ 22 w 33"/>
                <a:gd name="T3" fmla="*/ 77 h 82"/>
                <a:gd name="T4" fmla="*/ 16 w 33"/>
                <a:gd name="T5" fmla="*/ 77 h 82"/>
                <a:gd name="T6" fmla="*/ 16 w 33"/>
                <a:gd name="T7" fmla="*/ 71 h 82"/>
                <a:gd name="T8" fmla="*/ 11 w 33"/>
                <a:gd name="T9" fmla="*/ 66 h 82"/>
                <a:gd name="T10" fmla="*/ 16 w 33"/>
                <a:gd name="T11" fmla="*/ 66 h 82"/>
                <a:gd name="T12" fmla="*/ 16 w 33"/>
                <a:gd name="T13" fmla="*/ 60 h 82"/>
                <a:gd name="T14" fmla="*/ 11 w 33"/>
                <a:gd name="T15" fmla="*/ 60 h 82"/>
                <a:gd name="T16" fmla="*/ 16 w 33"/>
                <a:gd name="T17" fmla="*/ 55 h 82"/>
                <a:gd name="T18" fmla="*/ 16 w 33"/>
                <a:gd name="T19" fmla="*/ 50 h 82"/>
                <a:gd name="T20" fmla="*/ 16 w 33"/>
                <a:gd name="T21" fmla="*/ 44 h 82"/>
                <a:gd name="T22" fmla="*/ 11 w 33"/>
                <a:gd name="T23" fmla="*/ 39 h 82"/>
                <a:gd name="T24" fmla="*/ 11 w 33"/>
                <a:gd name="T25" fmla="*/ 33 h 82"/>
                <a:gd name="T26" fmla="*/ 11 w 33"/>
                <a:gd name="T27" fmla="*/ 28 h 82"/>
                <a:gd name="T28" fmla="*/ 11 w 33"/>
                <a:gd name="T29" fmla="*/ 22 h 82"/>
                <a:gd name="T30" fmla="*/ 11 w 33"/>
                <a:gd name="T31" fmla="*/ 17 h 82"/>
                <a:gd name="T32" fmla="*/ 11 w 33"/>
                <a:gd name="T33" fmla="*/ 11 h 82"/>
                <a:gd name="T34" fmla="*/ 5 w 33"/>
                <a:gd name="T35" fmla="*/ 11 h 82"/>
                <a:gd name="T36" fmla="*/ 5 w 33"/>
                <a:gd name="T37" fmla="*/ 6 h 82"/>
                <a:gd name="T38" fmla="*/ 5 w 33"/>
                <a:gd name="T39" fmla="*/ 0 h 82"/>
                <a:gd name="T40" fmla="*/ 0 w 33"/>
                <a:gd name="T41" fmla="*/ 0 h 82"/>
                <a:gd name="T42" fmla="*/ 5 w 33"/>
                <a:gd name="T43" fmla="*/ 0 h 82"/>
                <a:gd name="T44" fmla="*/ 11 w 33"/>
                <a:gd name="T45" fmla="*/ 0 h 82"/>
                <a:gd name="T46" fmla="*/ 16 w 33"/>
                <a:gd name="T47" fmla="*/ 0 h 82"/>
                <a:gd name="T48" fmla="*/ 16 w 33"/>
                <a:gd name="T49" fmla="*/ 6 h 82"/>
                <a:gd name="T50" fmla="*/ 16 w 33"/>
                <a:gd name="T51" fmla="*/ 11 h 82"/>
                <a:gd name="T52" fmla="*/ 27 w 33"/>
                <a:gd name="T53" fmla="*/ 17 h 82"/>
                <a:gd name="T54" fmla="*/ 27 w 33"/>
                <a:gd name="T55" fmla="*/ 22 h 82"/>
                <a:gd name="T56" fmla="*/ 27 w 33"/>
                <a:gd name="T57" fmla="*/ 28 h 82"/>
                <a:gd name="T58" fmla="*/ 33 w 33"/>
                <a:gd name="T59" fmla="*/ 33 h 82"/>
                <a:gd name="T60" fmla="*/ 33 w 33"/>
                <a:gd name="T61" fmla="*/ 39 h 82"/>
                <a:gd name="T62" fmla="*/ 33 w 33"/>
                <a:gd name="T63" fmla="*/ 44 h 82"/>
                <a:gd name="T64" fmla="*/ 33 w 33"/>
                <a:gd name="T65" fmla="*/ 55 h 82"/>
                <a:gd name="T66" fmla="*/ 33 w 33"/>
                <a:gd name="T67" fmla="*/ 60 h 82"/>
                <a:gd name="T68" fmla="*/ 33 w 33"/>
                <a:gd name="T69" fmla="*/ 66 h 82"/>
                <a:gd name="T70" fmla="*/ 27 w 33"/>
                <a:gd name="T71" fmla="*/ 66 h 82"/>
                <a:gd name="T72" fmla="*/ 27 w 33"/>
                <a:gd name="T73" fmla="*/ 71 h 82"/>
                <a:gd name="T74" fmla="*/ 33 w 33"/>
                <a:gd name="T75" fmla="*/ 71 h 82"/>
                <a:gd name="T76" fmla="*/ 33 w 33"/>
                <a:gd name="T77" fmla="*/ 77 h 82"/>
                <a:gd name="T78" fmla="*/ 22 w 33"/>
                <a:gd name="T79"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 h="82">
                  <a:moveTo>
                    <a:pt x="22" y="82"/>
                  </a:moveTo>
                  <a:lnTo>
                    <a:pt x="22" y="77"/>
                  </a:lnTo>
                  <a:lnTo>
                    <a:pt x="16" y="77"/>
                  </a:lnTo>
                  <a:lnTo>
                    <a:pt x="16" y="71"/>
                  </a:lnTo>
                  <a:lnTo>
                    <a:pt x="11" y="66"/>
                  </a:lnTo>
                  <a:lnTo>
                    <a:pt x="16" y="66"/>
                  </a:lnTo>
                  <a:lnTo>
                    <a:pt x="16" y="60"/>
                  </a:lnTo>
                  <a:lnTo>
                    <a:pt x="11" y="60"/>
                  </a:lnTo>
                  <a:lnTo>
                    <a:pt x="16" y="55"/>
                  </a:lnTo>
                  <a:lnTo>
                    <a:pt x="16" y="50"/>
                  </a:lnTo>
                  <a:lnTo>
                    <a:pt x="16" y="44"/>
                  </a:lnTo>
                  <a:lnTo>
                    <a:pt x="11" y="39"/>
                  </a:lnTo>
                  <a:lnTo>
                    <a:pt x="11" y="33"/>
                  </a:lnTo>
                  <a:lnTo>
                    <a:pt x="11" y="28"/>
                  </a:lnTo>
                  <a:lnTo>
                    <a:pt x="11" y="22"/>
                  </a:lnTo>
                  <a:lnTo>
                    <a:pt x="11" y="17"/>
                  </a:lnTo>
                  <a:lnTo>
                    <a:pt x="11" y="11"/>
                  </a:lnTo>
                  <a:lnTo>
                    <a:pt x="5" y="11"/>
                  </a:lnTo>
                  <a:lnTo>
                    <a:pt x="5" y="6"/>
                  </a:lnTo>
                  <a:lnTo>
                    <a:pt x="5" y="0"/>
                  </a:lnTo>
                  <a:lnTo>
                    <a:pt x="0" y="0"/>
                  </a:lnTo>
                  <a:lnTo>
                    <a:pt x="5" y="0"/>
                  </a:lnTo>
                  <a:lnTo>
                    <a:pt x="11" y="0"/>
                  </a:lnTo>
                  <a:lnTo>
                    <a:pt x="16" y="0"/>
                  </a:lnTo>
                  <a:lnTo>
                    <a:pt x="16" y="6"/>
                  </a:lnTo>
                  <a:lnTo>
                    <a:pt x="16" y="11"/>
                  </a:lnTo>
                  <a:lnTo>
                    <a:pt x="27" y="17"/>
                  </a:lnTo>
                  <a:lnTo>
                    <a:pt x="27" y="22"/>
                  </a:lnTo>
                  <a:lnTo>
                    <a:pt x="27" y="28"/>
                  </a:lnTo>
                  <a:lnTo>
                    <a:pt x="33" y="33"/>
                  </a:lnTo>
                  <a:lnTo>
                    <a:pt x="33" y="39"/>
                  </a:lnTo>
                  <a:lnTo>
                    <a:pt x="33" y="44"/>
                  </a:lnTo>
                  <a:lnTo>
                    <a:pt x="33" y="55"/>
                  </a:lnTo>
                  <a:lnTo>
                    <a:pt x="33" y="60"/>
                  </a:lnTo>
                  <a:lnTo>
                    <a:pt x="33" y="66"/>
                  </a:lnTo>
                  <a:lnTo>
                    <a:pt x="27" y="66"/>
                  </a:lnTo>
                  <a:lnTo>
                    <a:pt x="27" y="71"/>
                  </a:lnTo>
                  <a:lnTo>
                    <a:pt x="33" y="71"/>
                  </a:lnTo>
                  <a:lnTo>
                    <a:pt x="33" y="77"/>
                  </a:lnTo>
                  <a:lnTo>
                    <a:pt x="22" y="82"/>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 name="Freeform 186">
              <a:extLst>
                <a:ext uri="{FF2B5EF4-FFF2-40B4-BE49-F238E27FC236}">
                  <a16:creationId xmlns:a16="http://schemas.microsoft.com/office/drawing/2014/main" id="{F85A1EC4-CFFF-4C75-B3B5-B7CA40152DB1}"/>
                </a:ext>
              </a:extLst>
            </p:cNvPr>
            <p:cNvSpPr>
              <a:spLocks/>
            </p:cNvSpPr>
            <p:nvPr/>
          </p:nvSpPr>
          <p:spPr bwMode="auto">
            <a:xfrm>
              <a:off x="4722956" y="3977178"/>
              <a:ext cx="77788" cy="155575"/>
            </a:xfrm>
            <a:custGeom>
              <a:avLst/>
              <a:gdLst>
                <a:gd name="T0" fmla="*/ 17 w 49"/>
                <a:gd name="T1" fmla="*/ 98 h 98"/>
                <a:gd name="T2" fmla="*/ 17 w 49"/>
                <a:gd name="T3" fmla="*/ 92 h 98"/>
                <a:gd name="T4" fmla="*/ 11 w 49"/>
                <a:gd name="T5" fmla="*/ 92 h 98"/>
                <a:gd name="T6" fmla="*/ 11 w 49"/>
                <a:gd name="T7" fmla="*/ 87 h 98"/>
                <a:gd name="T8" fmla="*/ 17 w 49"/>
                <a:gd name="T9" fmla="*/ 87 h 98"/>
                <a:gd name="T10" fmla="*/ 17 w 49"/>
                <a:gd name="T11" fmla="*/ 81 h 98"/>
                <a:gd name="T12" fmla="*/ 17 w 49"/>
                <a:gd name="T13" fmla="*/ 76 h 98"/>
                <a:gd name="T14" fmla="*/ 17 w 49"/>
                <a:gd name="T15" fmla="*/ 65 h 98"/>
                <a:gd name="T16" fmla="*/ 17 w 49"/>
                <a:gd name="T17" fmla="*/ 60 h 98"/>
                <a:gd name="T18" fmla="*/ 17 w 49"/>
                <a:gd name="T19" fmla="*/ 54 h 98"/>
                <a:gd name="T20" fmla="*/ 11 w 49"/>
                <a:gd name="T21" fmla="*/ 49 h 98"/>
                <a:gd name="T22" fmla="*/ 11 w 49"/>
                <a:gd name="T23" fmla="*/ 43 h 98"/>
                <a:gd name="T24" fmla="*/ 11 w 49"/>
                <a:gd name="T25" fmla="*/ 38 h 98"/>
                <a:gd name="T26" fmla="*/ 0 w 49"/>
                <a:gd name="T27" fmla="*/ 32 h 98"/>
                <a:gd name="T28" fmla="*/ 0 w 49"/>
                <a:gd name="T29" fmla="*/ 27 h 98"/>
                <a:gd name="T30" fmla="*/ 0 w 49"/>
                <a:gd name="T31" fmla="*/ 21 h 98"/>
                <a:gd name="T32" fmla="*/ 6 w 49"/>
                <a:gd name="T33" fmla="*/ 21 h 98"/>
                <a:gd name="T34" fmla="*/ 11 w 49"/>
                <a:gd name="T35" fmla="*/ 16 h 98"/>
                <a:gd name="T36" fmla="*/ 17 w 49"/>
                <a:gd name="T37" fmla="*/ 16 h 98"/>
                <a:gd name="T38" fmla="*/ 22 w 49"/>
                <a:gd name="T39" fmla="*/ 16 h 98"/>
                <a:gd name="T40" fmla="*/ 22 w 49"/>
                <a:gd name="T41" fmla="*/ 11 h 98"/>
                <a:gd name="T42" fmla="*/ 28 w 49"/>
                <a:gd name="T43" fmla="*/ 11 h 98"/>
                <a:gd name="T44" fmla="*/ 28 w 49"/>
                <a:gd name="T45" fmla="*/ 5 h 98"/>
                <a:gd name="T46" fmla="*/ 33 w 49"/>
                <a:gd name="T47" fmla="*/ 5 h 98"/>
                <a:gd name="T48" fmla="*/ 33 w 49"/>
                <a:gd name="T49" fmla="*/ 0 h 98"/>
                <a:gd name="T50" fmla="*/ 39 w 49"/>
                <a:gd name="T51" fmla="*/ 5 h 98"/>
                <a:gd name="T52" fmla="*/ 39 w 49"/>
                <a:gd name="T53" fmla="*/ 11 h 98"/>
                <a:gd name="T54" fmla="*/ 44 w 49"/>
                <a:gd name="T55" fmla="*/ 11 h 98"/>
                <a:gd name="T56" fmla="*/ 44 w 49"/>
                <a:gd name="T57" fmla="*/ 16 h 98"/>
                <a:gd name="T58" fmla="*/ 49 w 49"/>
                <a:gd name="T59" fmla="*/ 21 h 98"/>
                <a:gd name="T60" fmla="*/ 49 w 49"/>
                <a:gd name="T61" fmla="*/ 27 h 98"/>
                <a:gd name="T62" fmla="*/ 44 w 49"/>
                <a:gd name="T63" fmla="*/ 32 h 98"/>
                <a:gd name="T64" fmla="*/ 44 w 49"/>
                <a:gd name="T65" fmla="*/ 38 h 98"/>
                <a:gd name="T66" fmla="*/ 44 w 49"/>
                <a:gd name="T67" fmla="*/ 43 h 98"/>
                <a:gd name="T68" fmla="*/ 39 w 49"/>
                <a:gd name="T69" fmla="*/ 49 h 98"/>
                <a:gd name="T70" fmla="*/ 39 w 49"/>
                <a:gd name="T71" fmla="*/ 54 h 98"/>
                <a:gd name="T72" fmla="*/ 33 w 49"/>
                <a:gd name="T73" fmla="*/ 54 h 98"/>
                <a:gd name="T74" fmla="*/ 33 w 49"/>
                <a:gd name="T75" fmla="*/ 60 h 98"/>
                <a:gd name="T76" fmla="*/ 33 w 49"/>
                <a:gd name="T77" fmla="*/ 65 h 98"/>
                <a:gd name="T78" fmla="*/ 33 w 49"/>
                <a:gd name="T79" fmla="*/ 71 h 98"/>
                <a:gd name="T80" fmla="*/ 33 w 49"/>
                <a:gd name="T81" fmla="*/ 76 h 98"/>
                <a:gd name="T82" fmla="*/ 33 w 49"/>
                <a:gd name="T83" fmla="*/ 81 h 98"/>
                <a:gd name="T84" fmla="*/ 33 w 49"/>
                <a:gd name="T85" fmla="*/ 87 h 98"/>
                <a:gd name="T86" fmla="*/ 33 w 49"/>
                <a:gd name="T87" fmla="*/ 92 h 98"/>
                <a:gd name="T88" fmla="*/ 33 w 49"/>
                <a:gd name="T89" fmla="*/ 98 h 98"/>
                <a:gd name="T90" fmla="*/ 22 w 49"/>
                <a:gd name="T91" fmla="*/ 98 h 98"/>
                <a:gd name="T92" fmla="*/ 17 w 49"/>
                <a:gd name="T93"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 h="98">
                  <a:moveTo>
                    <a:pt x="17" y="98"/>
                  </a:moveTo>
                  <a:lnTo>
                    <a:pt x="17" y="92"/>
                  </a:lnTo>
                  <a:lnTo>
                    <a:pt x="11" y="92"/>
                  </a:lnTo>
                  <a:lnTo>
                    <a:pt x="11" y="87"/>
                  </a:lnTo>
                  <a:lnTo>
                    <a:pt x="17" y="87"/>
                  </a:lnTo>
                  <a:lnTo>
                    <a:pt x="17" y="81"/>
                  </a:lnTo>
                  <a:lnTo>
                    <a:pt x="17" y="76"/>
                  </a:lnTo>
                  <a:lnTo>
                    <a:pt x="17" y="65"/>
                  </a:lnTo>
                  <a:lnTo>
                    <a:pt x="17" y="60"/>
                  </a:lnTo>
                  <a:lnTo>
                    <a:pt x="17" y="54"/>
                  </a:lnTo>
                  <a:lnTo>
                    <a:pt x="11" y="49"/>
                  </a:lnTo>
                  <a:lnTo>
                    <a:pt x="11" y="43"/>
                  </a:lnTo>
                  <a:lnTo>
                    <a:pt x="11" y="38"/>
                  </a:lnTo>
                  <a:lnTo>
                    <a:pt x="0" y="32"/>
                  </a:lnTo>
                  <a:lnTo>
                    <a:pt x="0" y="27"/>
                  </a:lnTo>
                  <a:lnTo>
                    <a:pt x="0" y="21"/>
                  </a:lnTo>
                  <a:lnTo>
                    <a:pt x="6" y="21"/>
                  </a:lnTo>
                  <a:lnTo>
                    <a:pt x="11" y="16"/>
                  </a:lnTo>
                  <a:lnTo>
                    <a:pt x="17" y="16"/>
                  </a:lnTo>
                  <a:lnTo>
                    <a:pt x="22" y="16"/>
                  </a:lnTo>
                  <a:lnTo>
                    <a:pt x="22" y="11"/>
                  </a:lnTo>
                  <a:lnTo>
                    <a:pt x="28" y="11"/>
                  </a:lnTo>
                  <a:lnTo>
                    <a:pt x="28" y="5"/>
                  </a:lnTo>
                  <a:lnTo>
                    <a:pt x="33" y="5"/>
                  </a:lnTo>
                  <a:lnTo>
                    <a:pt x="33" y="0"/>
                  </a:lnTo>
                  <a:lnTo>
                    <a:pt x="39" y="5"/>
                  </a:lnTo>
                  <a:lnTo>
                    <a:pt x="39" y="11"/>
                  </a:lnTo>
                  <a:lnTo>
                    <a:pt x="44" y="11"/>
                  </a:lnTo>
                  <a:lnTo>
                    <a:pt x="44" y="16"/>
                  </a:lnTo>
                  <a:lnTo>
                    <a:pt x="49" y="21"/>
                  </a:lnTo>
                  <a:lnTo>
                    <a:pt x="49" y="27"/>
                  </a:lnTo>
                  <a:lnTo>
                    <a:pt x="44" y="32"/>
                  </a:lnTo>
                  <a:lnTo>
                    <a:pt x="44" y="38"/>
                  </a:lnTo>
                  <a:lnTo>
                    <a:pt x="44" y="43"/>
                  </a:lnTo>
                  <a:lnTo>
                    <a:pt x="39" y="49"/>
                  </a:lnTo>
                  <a:lnTo>
                    <a:pt x="39" y="54"/>
                  </a:lnTo>
                  <a:lnTo>
                    <a:pt x="33" y="54"/>
                  </a:lnTo>
                  <a:lnTo>
                    <a:pt x="33" y="60"/>
                  </a:lnTo>
                  <a:lnTo>
                    <a:pt x="33" y="65"/>
                  </a:lnTo>
                  <a:lnTo>
                    <a:pt x="33" y="71"/>
                  </a:lnTo>
                  <a:lnTo>
                    <a:pt x="33" y="76"/>
                  </a:lnTo>
                  <a:lnTo>
                    <a:pt x="33" y="81"/>
                  </a:lnTo>
                  <a:lnTo>
                    <a:pt x="33" y="87"/>
                  </a:lnTo>
                  <a:lnTo>
                    <a:pt x="33" y="92"/>
                  </a:lnTo>
                  <a:lnTo>
                    <a:pt x="33" y="98"/>
                  </a:lnTo>
                  <a:lnTo>
                    <a:pt x="22" y="98"/>
                  </a:lnTo>
                  <a:lnTo>
                    <a:pt x="17" y="98"/>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 name="Freeform 187">
              <a:extLst>
                <a:ext uri="{FF2B5EF4-FFF2-40B4-BE49-F238E27FC236}">
                  <a16:creationId xmlns:a16="http://schemas.microsoft.com/office/drawing/2014/main" id="{3CFBB0BC-E70D-4496-807D-E505ABDEB462}"/>
                </a:ext>
              </a:extLst>
            </p:cNvPr>
            <p:cNvSpPr>
              <a:spLocks/>
            </p:cNvSpPr>
            <p:nvPr/>
          </p:nvSpPr>
          <p:spPr bwMode="auto">
            <a:xfrm>
              <a:off x="4705494" y="3699366"/>
              <a:ext cx="390525" cy="295275"/>
            </a:xfrm>
            <a:custGeom>
              <a:avLst/>
              <a:gdLst>
                <a:gd name="T0" fmla="*/ 33 w 246"/>
                <a:gd name="T1" fmla="*/ 175 h 186"/>
                <a:gd name="T2" fmla="*/ 28 w 246"/>
                <a:gd name="T3" fmla="*/ 175 h 186"/>
                <a:gd name="T4" fmla="*/ 17 w 246"/>
                <a:gd name="T5" fmla="*/ 169 h 186"/>
                <a:gd name="T6" fmla="*/ 17 w 246"/>
                <a:gd name="T7" fmla="*/ 158 h 186"/>
                <a:gd name="T8" fmla="*/ 17 w 246"/>
                <a:gd name="T9" fmla="*/ 158 h 186"/>
                <a:gd name="T10" fmla="*/ 6 w 246"/>
                <a:gd name="T11" fmla="*/ 153 h 186"/>
                <a:gd name="T12" fmla="*/ 0 w 246"/>
                <a:gd name="T13" fmla="*/ 142 h 186"/>
                <a:gd name="T14" fmla="*/ 11 w 246"/>
                <a:gd name="T15" fmla="*/ 136 h 186"/>
                <a:gd name="T16" fmla="*/ 22 w 246"/>
                <a:gd name="T17" fmla="*/ 131 h 186"/>
                <a:gd name="T18" fmla="*/ 50 w 246"/>
                <a:gd name="T19" fmla="*/ 131 h 186"/>
                <a:gd name="T20" fmla="*/ 55 w 246"/>
                <a:gd name="T21" fmla="*/ 126 h 186"/>
                <a:gd name="T22" fmla="*/ 60 w 246"/>
                <a:gd name="T23" fmla="*/ 120 h 186"/>
                <a:gd name="T24" fmla="*/ 60 w 246"/>
                <a:gd name="T25" fmla="*/ 104 h 186"/>
                <a:gd name="T26" fmla="*/ 66 w 246"/>
                <a:gd name="T27" fmla="*/ 71 h 186"/>
                <a:gd name="T28" fmla="*/ 115 w 246"/>
                <a:gd name="T29" fmla="*/ 44 h 186"/>
                <a:gd name="T30" fmla="*/ 170 w 246"/>
                <a:gd name="T31" fmla="*/ 6 h 186"/>
                <a:gd name="T32" fmla="*/ 202 w 246"/>
                <a:gd name="T33" fmla="*/ 6 h 186"/>
                <a:gd name="T34" fmla="*/ 219 w 246"/>
                <a:gd name="T35" fmla="*/ 11 h 186"/>
                <a:gd name="T36" fmla="*/ 229 w 246"/>
                <a:gd name="T37" fmla="*/ 22 h 186"/>
                <a:gd name="T38" fmla="*/ 240 w 246"/>
                <a:gd name="T39" fmla="*/ 38 h 186"/>
                <a:gd name="T40" fmla="*/ 246 w 246"/>
                <a:gd name="T41" fmla="*/ 49 h 186"/>
                <a:gd name="T42" fmla="*/ 240 w 246"/>
                <a:gd name="T43" fmla="*/ 76 h 186"/>
                <a:gd name="T44" fmla="*/ 224 w 246"/>
                <a:gd name="T45" fmla="*/ 126 h 186"/>
                <a:gd name="T46" fmla="*/ 213 w 246"/>
                <a:gd name="T47" fmla="*/ 136 h 186"/>
                <a:gd name="T48" fmla="*/ 208 w 246"/>
                <a:gd name="T49" fmla="*/ 142 h 186"/>
                <a:gd name="T50" fmla="*/ 213 w 246"/>
                <a:gd name="T51" fmla="*/ 153 h 186"/>
                <a:gd name="T52" fmla="*/ 208 w 246"/>
                <a:gd name="T53" fmla="*/ 158 h 186"/>
                <a:gd name="T54" fmla="*/ 197 w 246"/>
                <a:gd name="T55" fmla="*/ 164 h 186"/>
                <a:gd name="T56" fmla="*/ 186 w 246"/>
                <a:gd name="T57" fmla="*/ 164 h 186"/>
                <a:gd name="T58" fmla="*/ 175 w 246"/>
                <a:gd name="T59" fmla="*/ 158 h 186"/>
                <a:gd name="T60" fmla="*/ 164 w 246"/>
                <a:gd name="T61" fmla="*/ 164 h 186"/>
                <a:gd name="T62" fmla="*/ 153 w 246"/>
                <a:gd name="T63" fmla="*/ 169 h 186"/>
                <a:gd name="T64" fmla="*/ 137 w 246"/>
                <a:gd name="T65" fmla="*/ 169 h 186"/>
                <a:gd name="T66" fmla="*/ 126 w 246"/>
                <a:gd name="T67" fmla="*/ 164 h 186"/>
                <a:gd name="T68" fmla="*/ 115 w 246"/>
                <a:gd name="T69" fmla="*/ 164 h 186"/>
                <a:gd name="T70" fmla="*/ 104 w 246"/>
                <a:gd name="T71" fmla="*/ 164 h 186"/>
                <a:gd name="T72" fmla="*/ 88 w 246"/>
                <a:gd name="T73" fmla="*/ 153 h 186"/>
                <a:gd name="T74" fmla="*/ 77 w 246"/>
                <a:gd name="T75" fmla="*/ 153 h 186"/>
                <a:gd name="T76" fmla="*/ 66 w 246"/>
                <a:gd name="T77" fmla="*/ 158 h 186"/>
                <a:gd name="T78" fmla="*/ 60 w 246"/>
                <a:gd name="T79" fmla="*/ 169 h 186"/>
                <a:gd name="T80" fmla="*/ 55 w 246"/>
                <a:gd name="T81" fmla="*/ 180 h 186"/>
                <a:gd name="T82" fmla="*/ 50 w 246"/>
                <a:gd name="T83" fmla="*/ 186 h 186"/>
                <a:gd name="T84" fmla="*/ 44 w 246"/>
                <a:gd name="T85" fmla="*/ 175 h 186"/>
                <a:gd name="T86" fmla="*/ 39 w 246"/>
                <a:gd name="T8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6" h="186">
                  <a:moveTo>
                    <a:pt x="39" y="186"/>
                  </a:moveTo>
                  <a:lnTo>
                    <a:pt x="33" y="175"/>
                  </a:lnTo>
                  <a:lnTo>
                    <a:pt x="33" y="169"/>
                  </a:lnTo>
                  <a:lnTo>
                    <a:pt x="28" y="175"/>
                  </a:lnTo>
                  <a:lnTo>
                    <a:pt x="22" y="175"/>
                  </a:lnTo>
                  <a:lnTo>
                    <a:pt x="17" y="169"/>
                  </a:lnTo>
                  <a:lnTo>
                    <a:pt x="17" y="164"/>
                  </a:lnTo>
                  <a:lnTo>
                    <a:pt x="17" y="158"/>
                  </a:lnTo>
                  <a:lnTo>
                    <a:pt x="22" y="158"/>
                  </a:lnTo>
                  <a:lnTo>
                    <a:pt x="17" y="158"/>
                  </a:lnTo>
                  <a:lnTo>
                    <a:pt x="11" y="153"/>
                  </a:lnTo>
                  <a:lnTo>
                    <a:pt x="6" y="153"/>
                  </a:lnTo>
                  <a:lnTo>
                    <a:pt x="6" y="147"/>
                  </a:lnTo>
                  <a:lnTo>
                    <a:pt x="0" y="142"/>
                  </a:lnTo>
                  <a:lnTo>
                    <a:pt x="6" y="136"/>
                  </a:lnTo>
                  <a:lnTo>
                    <a:pt x="11" y="136"/>
                  </a:lnTo>
                  <a:lnTo>
                    <a:pt x="17" y="136"/>
                  </a:lnTo>
                  <a:lnTo>
                    <a:pt x="22" y="131"/>
                  </a:lnTo>
                  <a:lnTo>
                    <a:pt x="39" y="131"/>
                  </a:lnTo>
                  <a:lnTo>
                    <a:pt x="50" y="131"/>
                  </a:lnTo>
                  <a:lnTo>
                    <a:pt x="55" y="131"/>
                  </a:lnTo>
                  <a:lnTo>
                    <a:pt x="55" y="126"/>
                  </a:lnTo>
                  <a:lnTo>
                    <a:pt x="60" y="126"/>
                  </a:lnTo>
                  <a:lnTo>
                    <a:pt x="60" y="120"/>
                  </a:lnTo>
                  <a:lnTo>
                    <a:pt x="60" y="115"/>
                  </a:lnTo>
                  <a:lnTo>
                    <a:pt x="60" y="104"/>
                  </a:lnTo>
                  <a:lnTo>
                    <a:pt x="66" y="104"/>
                  </a:lnTo>
                  <a:lnTo>
                    <a:pt x="66" y="71"/>
                  </a:lnTo>
                  <a:lnTo>
                    <a:pt x="88" y="66"/>
                  </a:lnTo>
                  <a:lnTo>
                    <a:pt x="115" y="44"/>
                  </a:lnTo>
                  <a:lnTo>
                    <a:pt x="120" y="38"/>
                  </a:lnTo>
                  <a:lnTo>
                    <a:pt x="170" y="6"/>
                  </a:lnTo>
                  <a:lnTo>
                    <a:pt x="180" y="0"/>
                  </a:lnTo>
                  <a:lnTo>
                    <a:pt x="202" y="6"/>
                  </a:lnTo>
                  <a:lnTo>
                    <a:pt x="208" y="6"/>
                  </a:lnTo>
                  <a:lnTo>
                    <a:pt x="219" y="11"/>
                  </a:lnTo>
                  <a:lnTo>
                    <a:pt x="229" y="6"/>
                  </a:lnTo>
                  <a:lnTo>
                    <a:pt x="229" y="22"/>
                  </a:lnTo>
                  <a:lnTo>
                    <a:pt x="235" y="33"/>
                  </a:lnTo>
                  <a:lnTo>
                    <a:pt x="240" y="38"/>
                  </a:lnTo>
                  <a:lnTo>
                    <a:pt x="240" y="44"/>
                  </a:lnTo>
                  <a:lnTo>
                    <a:pt x="246" y="49"/>
                  </a:lnTo>
                  <a:lnTo>
                    <a:pt x="240" y="55"/>
                  </a:lnTo>
                  <a:lnTo>
                    <a:pt x="240" y="76"/>
                  </a:lnTo>
                  <a:lnTo>
                    <a:pt x="240" y="104"/>
                  </a:lnTo>
                  <a:lnTo>
                    <a:pt x="224" y="126"/>
                  </a:lnTo>
                  <a:lnTo>
                    <a:pt x="219" y="131"/>
                  </a:lnTo>
                  <a:lnTo>
                    <a:pt x="213" y="136"/>
                  </a:lnTo>
                  <a:lnTo>
                    <a:pt x="213" y="142"/>
                  </a:lnTo>
                  <a:lnTo>
                    <a:pt x="208" y="142"/>
                  </a:lnTo>
                  <a:lnTo>
                    <a:pt x="213" y="147"/>
                  </a:lnTo>
                  <a:lnTo>
                    <a:pt x="213" y="153"/>
                  </a:lnTo>
                  <a:lnTo>
                    <a:pt x="208" y="153"/>
                  </a:lnTo>
                  <a:lnTo>
                    <a:pt x="208" y="158"/>
                  </a:lnTo>
                  <a:lnTo>
                    <a:pt x="202" y="158"/>
                  </a:lnTo>
                  <a:lnTo>
                    <a:pt x="197" y="164"/>
                  </a:lnTo>
                  <a:lnTo>
                    <a:pt x="191" y="164"/>
                  </a:lnTo>
                  <a:lnTo>
                    <a:pt x="186" y="164"/>
                  </a:lnTo>
                  <a:lnTo>
                    <a:pt x="180" y="158"/>
                  </a:lnTo>
                  <a:lnTo>
                    <a:pt x="175" y="158"/>
                  </a:lnTo>
                  <a:lnTo>
                    <a:pt x="164" y="158"/>
                  </a:lnTo>
                  <a:lnTo>
                    <a:pt x="164" y="164"/>
                  </a:lnTo>
                  <a:lnTo>
                    <a:pt x="159" y="164"/>
                  </a:lnTo>
                  <a:lnTo>
                    <a:pt x="153" y="169"/>
                  </a:lnTo>
                  <a:lnTo>
                    <a:pt x="142" y="169"/>
                  </a:lnTo>
                  <a:lnTo>
                    <a:pt x="137" y="169"/>
                  </a:lnTo>
                  <a:lnTo>
                    <a:pt x="131" y="164"/>
                  </a:lnTo>
                  <a:lnTo>
                    <a:pt x="126" y="164"/>
                  </a:lnTo>
                  <a:lnTo>
                    <a:pt x="120" y="158"/>
                  </a:lnTo>
                  <a:lnTo>
                    <a:pt x="115" y="164"/>
                  </a:lnTo>
                  <a:lnTo>
                    <a:pt x="110" y="169"/>
                  </a:lnTo>
                  <a:lnTo>
                    <a:pt x="104" y="164"/>
                  </a:lnTo>
                  <a:lnTo>
                    <a:pt x="99" y="158"/>
                  </a:lnTo>
                  <a:lnTo>
                    <a:pt x="88" y="153"/>
                  </a:lnTo>
                  <a:lnTo>
                    <a:pt x="82" y="153"/>
                  </a:lnTo>
                  <a:lnTo>
                    <a:pt x="77" y="153"/>
                  </a:lnTo>
                  <a:lnTo>
                    <a:pt x="71" y="153"/>
                  </a:lnTo>
                  <a:lnTo>
                    <a:pt x="66" y="158"/>
                  </a:lnTo>
                  <a:lnTo>
                    <a:pt x="66" y="164"/>
                  </a:lnTo>
                  <a:lnTo>
                    <a:pt x="60" y="169"/>
                  </a:lnTo>
                  <a:lnTo>
                    <a:pt x="55" y="175"/>
                  </a:lnTo>
                  <a:lnTo>
                    <a:pt x="55" y="180"/>
                  </a:lnTo>
                  <a:lnTo>
                    <a:pt x="55" y="186"/>
                  </a:lnTo>
                  <a:lnTo>
                    <a:pt x="50" y="186"/>
                  </a:lnTo>
                  <a:lnTo>
                    <a:pt x="50" y="180"/>
                  </a:lnTo>
                  <a:lnTo>
                    <a:pt x="44" y="175"/>
                  </a:lnTo>
                  <a:lnTo>
                    <a:pt x="44" y="180"/>
                  </a:lnTo>
                  <a:lnTo>
                    <a:pt x="39" y="180"/>
                  </a:lnTo>
                  <a:lnTo>
                    <a:pt x="39" y="186"/>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 name="Freeform 188">
              <a:extLst>
                <a:ext uri="{FF2B5EF4-FFF2-40B4-BE49-F238E27FC236}">
                  <a16:creationId xmlns:a16="http://schemas.microsoft.com/office/drawing/2014/main" id="{717E6715-0EF9-4F0C-B0D9-9D89506962D3}"/>
                </a:ext>
              </a:extLst>
            </p:cNvPr>
            <p:cNvSpPr>
              <a:spLocks/>
            </p:cNvSpPr>
            <p:nvPr/>
          </p:nvSpPr>
          <p:spPr bwMode="auto">
            <a:xfrm>
              <a:off x="5035694" y="3699366"/>
              <a:ext cx="258763" cy="406400"/>
            </a:xfrm>
            <a:custGeom>
              <a:avLst/>
              <a:gdLst>
                <a:gd name="T0" fmla="*/ 5 w 163"/>
                <a:gd name="T1" fmla="*/ 147 h 256"/>
                <a:gd name="T2" fmla="*/ 5 w 163"/>
                <a:gd name="T3" fmla="*/ 142 h 256"/>
                <a:gd name="T4" fmla="*/ 11 w 163"/>
                <a:gd name="T5" fmla="*/ 131 h 256"/>
                <a:gd name="T6" fmla="*/ 32 w 163"/>
                <a:gd name="T7" fmla="*/ 104 h 256"/>
                <a:gd name="T8" fmla="*/ 32 w 163"/>
                <a:gd name="T9" fmla="*/ 55 h 256"/>
                <a:gd name="T10" fmla="*/ 32 w 163"/>
                <a:gd name="T11" fmla="*/ 44 h 256"/>
                <a:gd name="T12" fmla="*/ 27 w 163"/>
                <a:gd name="T13" fmla="*/ 33 h 256"/>
                <a:gd name="T14" fmla="*/ 21 w 163"/>
                <a:gd name="T15" fmla="*/ 6 h 256"/>
                <a:gd name="T16" fmla="*/ 81 w 163"/>
                <a:gd name="T17" fmla="*/ 22 h 256"/>
                <a:gd name="T18" fmla="*/ 163 w 163"/>
                <a:gd name="T19" fmla="*/ 66 h 256"/>
                <a:gd name="T20" fmla="*/ 158 w 163"/>
                <a:gd name="T21" fmla="*/ 120 h 256"/>
                <a:gd name="T22" fmla="*/ 152 w 163"/>
                <a:gd name="T23" fmla="*/ 126 h 256"/>
                <a:gd name="T24" fmla="*/ 152 w 163"/>
                <a:gd name="T25" fmla="*/ 131 h 256"/>
                <a:gd name="T26" fmla="*/ 147 w 163"/>
                <a:gd name="T27" fmla="*/ 136 h 256"/>
                <a:gd name="T28" fmla="*/ 141 w 163"/>
                <a:gd name="T29" fmla="*/ 142 h 256"/>
                <a:gd name="T30" fmla="*/ 147 w 163"/>
                <a:gd name="T31" fmla="*/ 147 h 256"/>
                <a:gd name="T32" fmla="*/ 141 w 163"/>
                <a:gd name="T33" fmla="*/ 153 h 256"/>
                <a:gd name="T34" fmla="*/ 141 w 163"/>
                <a:gd name="T35" fmla="*/ 158 h 256"/>
                <a:gd name="T36" fmla="*/ 136 w 163"/>
                <a:gd name="T37" fmla="*/ 169 h 256"/>
                <a:gd name="T38" fmla="*/ 141 w 163"/>
                <a:gd name="T39" fmla="*/ 169 h 256"/>
                <a:gd name="T40" fmla="*/ 147 w 163"/>
                <a:gd name="T41" fmla="*/ 180 h 256"/>
                <a:gd name="T42" fmla="*/ 147 w 163"/>
                <a:gd name="T43" fmla="*/ 191 h 256"/>
                <a:gd name="T44" fmla="*/ 152 w 163"/>
                <a:gd name="T45" fmla="*/ 196 h 256"/>
                <a:gd name="T46" fmla="*/ 141 w 163"/>
                <a:gd name="T47" fmla="*/ 196 h 256"/>
                <a:gd name="T48" fmla="*/ 136 w 163"/>
                <a:gd name="T49" fmla="*/ 202 h 256"/>
                <a:gd name="T50" fmla="*/ 131 w 163"/>
                <a:gd name="T51" fmla="*/ 213 h 256"/>
                <a:gd name="T52" fmla="*/ 125 w 163"/>
                <a:gd name="T53" fmla="*/ 218 h 256"/>
                <a:gd name="T54" fmla="*/ 114 w 163"/>
                <a:gd name="T55" fmla="*/ 224 h 256"/>
                <a:gd name="T56" fmla="*/ 109 w 163"/>
                <a:gd name="T57" fmla="*/ 229 h 256"/>
                <a:gd name="T58" fmla="*/ 98 w 163"/>
                <a:gd name="T59" fmla="*/ 229 h 256"/>
                <a:gd name="T60" fmla="*/ 92 w 163"/>
                <a:gd name="T61" fmla="*/ 235 h 256"/>
                <a:gd name="T62" fmla="*/ 87 w 163"/>
                <a:gd name="T63" fmla="*/ 246 h 256"/>
                <a:gd name="T64" fmla="*/ 71 w 163"/>
                <a:gd name="T65" fmla="*/ 246 h 256"/>
                <a:gd name="T66" fmla="*/ 60 w 163"/>
                <a:gd name="T67" fmla="*/ 251 h 256"/>
                <a:gd name="T68" fmla="*/ 54 w 163"/>
                <a:gd name="T69" fmla="*/ 246 h 256"/>
                <a:gd name="T70" fmla="*/ 43 w 163"/>
                <a:gd name="T71" fmla="*/ 251 h 256"/>
                <a:gd name="T72" fmla="*/ 38 w 163"/>
                <a:gd name="T73" fmla="*/ 251 h 256"/>
                <a:gd name="T74" fmla="*/ 32 w 163"/>
                <a:gd name="T75" fmla="*/ 240 h 256"/>
                <a:gd name="T76" fmla="*/ 27 w 163"/>
                <a:gd name="T77" fmla="*/ 235 h 256"/>
                <a:gd name="T78" fmla="*/ 16 w 163"/>
                <a:gd name="T79" fmla="*/ 224 h 256"/>
                <a:gd name="T80" fmla="*/ 16 w 163"/>
                <a:gd name="T81" fmla="*/ 213 h 256"/>
                <a:gd name="T82" fmla="*/ 27 w 163"/>
                <a:gd name="T83" fmla="*/ 213 h 256"/>
                <a:gd name="T84" fmla="*/ 38 w 163"/>
                <a:gd name="T85" fmla="*/ 213 h 256"/>
                <a:gd name="T86" fmla="*/ 32 w 163"/>
                <a:gd name="T87" fmla="*/ 202 h 256"/>
                <a:gd name="T88" fmla="*/ 27 w 163"/>
                <a:gd name="T89" fmla="*/ 196 h 256"/>
                <a:gd name="T90" fmla="*/ 27 w 163"/>
                <a:gd name="T91" fmla="*/ 186 h 256"/>
                <a:gd name="T92" fmla="*/ 27 w 163"/>
                <a:gd name="T93" fmla="*/ 175 h 256"/>
                <a:gd name="T94" fmla="*/ 21 w 163"/>
                <a:gd name="T95" fmla="*/ 169 h 256"/>
                <a:gd name="T96" fmla="*/ 11 w 163"/>
                <a:gd name="T97" fmla="*/ 16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 h="256">
                  <a:moveTo>
                    <a:pt x="5" y="153"/>
                  </a:moveTo>
                  <a:lnTo>
                    <a:pt x="5" y="147"/>
                  </a:lnTo>
                  <a:lnTo>
                    <a:pt x="0" y="142"/>
                  </a:lnTo>
                  <a:lnTo>
                    <a:pt x="5" y="142"/>
                  </a:lnTo>
                  <a:lnTo>
                    <a:pt x="5" y="136"/>
                  </a:lnTo>
                  <a:lnTo>
                    <a:pt x="11" y="131"/>
                  </a:lnTo>
                  <a:lnTo>
                    <a:pt x="16" y="126"/>
                  </a:lnTo>
                  <a:lnTo>
                    <a:pt x="32" y="104"/>
                  </a:lnTo>
                  <a:lnTo>
                    <a:pt x="32" y="76"/>
                  </a:lnTo>
                  <a:lnTo>
                    <a:pt x="32" y="55"/>
                  </a:lnTo>
                  <a:lnTo>
                    <a:pt x="38" y="49"/>
                  </a:lnTo>
                  <a:lnTo>
                    <a:pt x="32" y="44"/>
                  </a:lnTo>
                  <a:lnTo>
                    <a:pt x="32" y="38"/>
                  </a:lnTo>
                  <a:lnTo>
                    <a:pt x="27" y="33"/>
                  </a:lnTo>
                  <a:lnTo>
                    <a:pt x="21" y="22"/>
                  </a:lnTo>
                  <a:lnTo>
                    <a:pt x="21" y="6"/>
                  </a:lnTo>
                  <a:lnTo>
                    <a:pt x="38" y="0"/>
                  </a:lnTo>
                  <a:lnTo>
                    <a:pt x="81" y="22"/>
                  </a:lnTo>
                  <a:lnTo>
                    <a:pt x="131" y="44"/>
                  </a:lnTo>
                  <a:lnTo>
                    <a:pt x="163" y="66"/>
                  </a:lnTo>
                  <a:lnTo>
                    <a:pt x="163" y="126"/>
                  </a:lnTo>
                  <a:lnTo>
                    <a:pt x="158" y="120"/>
                  </a:lnTo>
                  <a:lnTo>
                    <a:pt x="158" y="126"/>
                  </a:lnTo>
                  <a:lnTo>
                    <a:pt x="152" y="126"/>
                  </a:lnTo>
                  <a:lnTo>
                    <a:pt x="147" y="126"/>
                  </a:lnTo>
                  <a:lnTo>
                    <a:pt x="152" y="131"/>
                  </a:lnTo>
                  <a:lnTo>
                    <a:pt x="147" y="131"/>
                  </a:lnTo>
                  <a:lnTo>
                    <a:pt x="147" y="136"/>
                  </a:lnTo>
                  <a:lnTo>
                    <a:pt x="147" y="142"/>
                  </a:lnTo>
                  <a:lnTo>
                    <a:pt x="141" y="142"/>
                  </a:lnTo>
                  <a:lnTo>
                    <a:pt x="141" y="147"/>
                  </a:lnTo>
                  <a:lnTo>
                    <a:pt x="147" y="147"/>
                  </a:lnTo>
                  <a:lnTo>
                    <a:pt x="141" y="147"/>
                  </a:lnTo>
                  <a:lnTo>
                    <a:pt x="141" y="153"/>
                  </a:lnTo>
                  <a:lnTo>
                    <a:pt x="136" y="153"/>
                  </a:lnTo>
                  <a:lnTo>
                    <a:pt x="141" y="158"/>
                  </a:lnTo>
                  <a:lnTo>
                    <a:pt x="136" y="164"/>
                  </a:lnTo>
                  <a:lnTo>
                    <a:pt x="136" y="169"/>
                  </a:lnTo>
                  <a:lnTo>
                    <a:pt x="136" y="175"/>
                  </a:lnTo>
                  <a:lnTo>
                    <a:pt x="141" y="169"/>
                  </a:lnTo>
                  <a:lnTo>
                    <a:pt x="141" y="175"/>
                  </a:lnTo>
                  <a:lnTo>
                    <a:pt x="147" y="180"/>
                  </a:lnTo>
                  <a:lnTo>
                    <a:pt x="147" y="186"/>
                  </a:lnTo>
                  <a:lnTo>
                    <a:pt x="147" y="191"/>
                  </a:lnTo>
                  <a:lnTo>
                    <a:pt x="152" y="191"/>
                  </a:lnTo>
                  <a:lnTo>
                    <a:pt x="152" y="196"/>
                  </a:lnTo>
                  <a:lnTo>
                    <a:pt x="147" y="196"/>
                  </a:lnTo>
                  <a:lnTo>
                    <a:pt x="141" y="196"/>
                  </a:lnTo>
                  <a:lnTo>
                    <a:pt x="141" y="202"/>
                  </a:lnTo>
                  <a:lnTo>
                    <a:pt x="136" y="202"/>
                  </a:lnTo>
                  <a:lnTo>
                    <a:pt x="136" y="207"/>
                  </a:lnTo>
                  <a:lnTo>
                    <a:pt x="131" y="213"/>
                  </a:lnTo>
                  <a:lnTo>
                    <a:pt x="125" y="213"/>
                  </a:lnTo>
                  <a:lnTo>
                    <a:pt x="125" y="218"/>
                  </a:lnTo>
                  <a:lnTo>
                    <a:pt x="120" y="224"/>
                  </a:lnTo>
                  <a:lnTo>
                    <a:pt x="114" y="224"/>
                  </a:lnTo>
                  <a:lnTo>
                    <a:pt x="114" y="229"/>
                  </a:lnTo>
                  <a:lnTo>
                    <a:pt x="109" y="229"/>
                  </a:lnTo>
                  <a:lnTo>
                    <a:pt x="103" y="229"/>
                  </a:lnTo>
                  <a:lnTo>
                    <a:pt x="98" y="229"/>
                  </a:lnTo>
                  <a:lnTo>
                    <a:pt x="92" y="229"/>
                  </a:lnTo>
                  <a:lnTo>
                    <a:pt x="92" y="235"/>
                  </a:lnTo>
                  <a:lnTo>
                    <a:pt x="87" y="240"/>
                  </a:lnTo>
                  <a:lnTo>
                    <a:pt x="87" y="246"/>
                  </a:lnTo>
                  <a:lnTo>
                    <a:pt x="76" y="246"/>
                  </a:lnTo>
                  <a:lnTo>
                    <a:pt x="71" y="246"/>
                  </a:lnTo>
                  <a:lnTo>
                    <a:pt x="65" y="251"/>
                  </a:lnTo>
                  <a:lnTo>
                    <a:pt x="60" y="251"/>
                  </a:lnTo>
                  <a:lnTo>
                    <a:pt x="54" y="251"/>
                  </a:lnTo>
                  <a:lnTo>
                    <a:pt x="54" y="246"/>
                  </a:lnTo>
                  <a:lnTo>
                    <a:pt x="49" y="251"/>
                  </a:lnTo>
                  <a:lnTo>
                    <a:pt x="43" y="251"/>
                  </a:lnTo>
                  <a:lnTo>
                    <a:pt x="43" y="256"/>
                  </a:lnTo>
                  <a:lnTo>
                    <a:pt x="38" y="251"/>
                  </a:lnTo>
                  <a:lnTo>
                    <a:pt x="32" y="246"/>
                  </a:lnTo>
                  <a:lnTo>
                    <a:pt x="32" y="240"/>
                  </a:lnTo>
                  <a:lnTo>
                    <a:pt x="32" y="235"/>
                  </a:lnTo>
                  <a:lnTo>
                    <a:pt x="27" y="235"/>
                  </a:lnTo>
                  <a:lnTo>
                    <a:pt x="21" y="229"/>
                  </a:lnTo>
                  <a:lnTo>
                    <a:pt x="16" y="224"/>
                  </a:lnTo>
                  <a:lnTo>
                    <a:pt x="11" y="218"/>
                  </a:lnTo>
                  <a:lnTo>
                    <a:pt x="16" y="213"/>
                  </a:lnTo>
                  <a:lnTo>
                    <a:pt x="21" y="213"/>
                  </a:lnTo>
                  <a:lnTo>
                    <a:pt x="27" y="213"/>
                  </a:lnTo>
                  <a:lnTo>
                    <a:pt x="32" y="213"/>
                  </a:lnTo>
                  <a:lnTo>
                    <a:pt x="38" y="213"/>
                  </a:lnTo>
                  <a:lnTo>
                    <a:pt x="32" y="207"/>
                  </a:lnTo>
                  <a:lnTo>
                    <a:pt x="32" y="202"/>
                  </a:lnTo>
                  <a:lnTo>
                    <a:pt x="27" y="202"/>
                  </a:lnTo>
                  <a:lnTo>
                    <a:pt x="27" y="196"/>
                  </a:lnTo>
                  <a:lnTo>
                    <a:pt x="27" y="191"/>
                  </a:lnTo>
                  <a:lnTo>
                    <a:pt x="27" y="186"/>
                  </a:lnTo>
                  <a:lnTo>
                    <a:pt x="27" y="180"/>
                  </a:lnTo>
                  <a:lnTo>
                    <a:pt x="27" y="175"/>
                  </a:lnTo>
                  <a:lnTo>
                    <a:pt x="21" y="175"/>
                  </a:lnTo>
                  <a:lnTo>
                    <a:pt x="21" y="169"/>
                  </a:lnTo>
                  <a:lnTo>
                    <a:pt x="16" y="164"/>
                  </a:lnTo>
                  <a:lnTo>
                    <a:pt x="11" y="164"/>
                  </a:lnTo>
                  <a:lnTo>
                    <a:pt x="5" y="153"/>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 name="Freeform 189">
              <a:extLst>
                <a:ext uri="{FF2B5EF4-FFF2-40B4-BE49-F238E27FC236}">
                  <a16:creationId xmlns:a16="http://schemas.microsoft.com/office/drawing/2014/main" id="{B60E3C77-F37D-42D9-AC6A-E73CEABADFF4}"/>
                </a:ext>
              </a:extLst>
            </p:cNvPr>
            <p:cNvSpPr>
              <a:spLocks/>
            </p:cNvSpPr>
            <p:nvPr/>
          </p:nvSpPr>
          <p:spPr bwMode="auto">
            <a:xfrm>
              <a:off x="5251594" y="3708891"/>
              <a:ext cx="398463" cy="363538"/>
            </a:xfrm>
            <a:custGeom>
              <a:avLst/>
              <a:gdLst>
                <a:gd name="T0" fmla="*/ 27 w 251"/>
                <a:gd name="T1" fmla="*/ 229 h 229"/>
                <a:gd name="T2" fmla="*/ 27 w 251"/>
                <a:gd name="T3" fmla="*/ 212 h 229"/>
                <a:gd name="T4" fmla="*/ 16 w 251"/>
                <a:gd name="T5" fmla="*/ 196 h 229"/>
                <a:gd name="T6" fmla="*/ 11 w 251"/>
                <a:gd name="T7" fmla="*/ 185 h 229"/>
                <a:gd name="T8" fmla="*/ 5 w 251"/>
                <a:gd name="T9" fmla="*/ 169 h 229"/>
                <a:gd name="T10" fmla="*/ 0 w 251"/>
                <a:gd name="T11" fmla="*/ 163 h 229"/>
                <a:gd name="T12" fmla="*/ 0 w 251"/>
                <a:gd name="T13" fmla="*/ 147 h 229"/>
                <a:gd name="T14" fmla="*/ 11 w 251"/>
                <a:gd name="T15" fmla="*/ 141 h 229"/>
                <a:gd name="T16" fmla="*/ 11 w 251"/>
                <a:gd name="T17" fmla="*/ 136 h 229"/>
                <a:gd name="T18" fmla="*/ 16 w 251"/>
                <a:gd name="T19" fmla="*/ 125 h 229"/>
                <a:gd name="T20" fmla="*/ 22 w 251"/>
                <a:gd name="T21" fmla="*/ 120 h 229"/>
                <a:gd name="T22" fmla="*/ 27 w 251"/>
                <a:gd name="T23" fmla="*/ 60 h 229"/>
                <a:gd name="T24" fmla="*/ 38 w 251"/>
                <a:gd name="T25" fmla="*/ 16 h 229"/>
                <a:gd name="T26" fmla="*/ 169 w 251"/>
                <a:gd name="T27" fmla="*/ 21 h 229"/>
                <a:gd name="T28" fmla="*/ 185 w 251"/>
                <a:gd name="T29" fmla="*/ 10 h 229"/>
                <a:gd name="T30" fmla="*/ 202 w 251"/>
                <a:gd name="T31" fmla="*/ 0 h 229"/>
                <a:gd name="T32" fmla="*/ 213 w 251"/>
                <a:gd name="T33" fmla="*/ 10 h 229"/>
                <a:gd name="T34" fmla="*/ 224 w 251"/>
                <a:gd name="T35" fmla="*/ 21 h 229"/>
                <a:gd name="T36" fmla="*/ 224 w 251"/>
                <a:gd name="T37" fmla="*/ 32 h 229"/>
                <a:gd name="T38" fmla="*/ 229 w 251"/>
                <a:gd name="T39" fmla="*/ 49 h 229"/>
                <a:gd name="T40" fmla="*/ 234 w 251"/>
                <a:gd name="T41" fmla="*/ 65 h 229"/>
                <a:gd name="T42" fmla="*/ 245 w 251"/>
                <a:gd name="T43" fmla="*/ 76 h 229"/>
                <a:gd name="T44" fmla="*/ 245 w 251"/>
                <a:gd name="T45" fmla="*/ 87 h 229"/>
                <a:gd name="T46" fmla="*/ 234 w 251"/>
                <a:gd name="T47" fmla="*/ 98 h 229"/>
                <a:gd name="T48" fmla="*/ 229 w 251"/>
                <a:gd name="T49" fmla="*/ 109 h 229"/>
                <a:gd name="T50" fmla="*/ 224 w 251"/>
                <a:gd name="T51" fmla="*/ 125 h 229"/>
                <a:gd name="T52" fmla="*/ 229 w 251"/>
                <a:gd name="T53" fmla="*/ 141 h 229"/>
                <a:gd name="T54" fmla="*/ 224 w 251"/>
                <a:gd name="T55" fmla="*/ 147 h 229"/>
                <a:gd name="T56" fmla="*/ 224 w 251"/>
                <a:gd name="T57" fmla="*/ 163 h 229"/>
                <a:gd name="T58" fmla="*/ 213 w 251"/>
                <a:gd name="T59" fmla="*/ 169 h 229"/>
                <a:gd name="T60" fmla="*/ 207 w 251"/>
                <a:gd name="T61" fmla="*/ 185 h 229"/>
                <a:gd name="T62" fmla="*/ 202 w 251"/>
                <a:gd name="T63" fmla="*/ 196 h 229"/>
                <a:gd name="T64" fmla="*/ 196 w 251"/>
                <a:gd name="T65" fmla="*/ 207 h 229"/>
                <a:gd name="T66" fmla="*/ 191 w 251"/>
                <a:gd name="T67" fmla="*/ 207 h 229"/>
                <a:gd name="T68" fmla="*/ 180 w 251"/>
                <a:gd name="T69" fmla="*/ 180 h 229"/>
                <a:gd name="T70" fmla="*/ 158 w 251"/>
                <a:gd name="T71" fmla="*/ 174 h 229"/>
                <a:gd name="T72" fmla="*/ 158 w 251"/>
                <a:gd name="T73" fmla="*/ 196 h 229"/>
                <a:gd name="T74" fmla="*/ 142 w 251"/>
                <a:gd name="T75" fmla="*/ 212 h 229"/>
                <a:gd name="T76" fmla="*/ 120 w 251"/>
                <a:gd name="T77" fmla="*/ 212 h 229"/>
                <a:gd name="T78" fmla="*/ 98 w 251"/>
                <a:gd name="T79" fmla="*/ 218 h 229"/>
                <a:gd name="T80" fmla="*/ 76 w 251"/>
                <a:gd name="T81" fmla="*/ 218 h 229"/>
                <a:gd name="T82" fmla="*/ 60 w 251"/>
                <a:gd name="T83" fmla="*/ 201 h 229"/>
                <a:gd name="T84" fmla="*/ 49 w 251"/>
                <a:gd name="T85" fmla="*/ 212 h 229"/>
                <a:gd name="T86" fmla="*/ 38 w 251"/>
                <a:gd name="T87" fmla="*/ 22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1" h="229">
                  <a:moveTo>
                    <a:pt x="38" y="229"/>
                  </a:moveTo>
                  <a:lnTo>
                    <a:pt x="33" y="229"/>
                  </a:lnTo>
                  <a:lnTo>
                    <a:pt x="27" y="229"/>
                  </a:lnTo>
                  <a:lnTo>
                    <a:pt x="27" y="223"/>
                  </a:lnTo>
                  <a:lnTo>
                    <a:pt x="27" y="218"/>
                  </a:lnTo>
                  <a:lnTo>
                    <a:pt x="27" y="212"/>
                  </a:lnTo>
                  <a:lnTo>
                    <a:pt x="22" y="201"/>
                  </a:lnTo>
                  <a:lnTo>
                    <a:pt x="22" y="196"/>
                  </a:lnTo>
                  <a:lnTo>
                    <a:pt x="16" y="196"/>
                  </a:lnTo>
                  <a:lnTo>
                    <a:pt x="16" y="190"/>
                  </a:lnTo>
                  <a:lnTo>
                    <a:pt x="16" y="185"/>
                  </a:lnTo>
                  <a:lnTo>
                    <a:pt x="11" y="185"/>
                  </a:lnTo>
                  <a:lnTo>
                    <a:pt x="11" y="180"/>
                  </a:lnTo>
                  <a:lnTo>
                    <a:pt x="11" y="174"/>
                  </a:lnTo>
                  <a:lnTo>
                    <a:pt x="5" y="169"/>
                  </a:lnTo>
                  <a:lnTo>
                    <a:pt x="5" y="163"/>
                  </a:lnTo>
                  <a:lnTo>
                    <a:pt x="0" y="169"/>
                  </a:lnTo>
                  <a:lnTo>
                    <a:pt x="0" y="163"/>
                  </a:lnTo>
                  <a:lnTo>
                    <a:pt x="0" y="158"/>
                  </a:lnTo>
                  <a:lnTo>
                    <a:pt x="5" y="152"/>
                  </a:lnTo>
                  <a:lnTo>
                    <a:pt x="0" y="147"/>
                  </a:lnTo>
                  <a:lnTo>
                    <a:pt x="5" y="147"/>
                  </a:lnTo>
                  <a:lnTo>
                    <a:pt x="5" y="141"/>
                  </a:lnTo>
                  <a:lnTo>
                    <a:pt x="11" y="141"/>
                  </a:lnTo>
                  <a:lnTo>
                    <a:pt x="5" y="141"/>
                  </a:lnTo>
                  <a:lnTo>
                    <a:pt x="5" y="136"/>
                  </a:lnTo>
                  <a:lnTo>
                    <a:pt x="11" y="136"/>
                  </a:lnTo>
                  <a:lnTo>
                    <a:pt x="11" y="130"/>
                  </a:lnTo>
                  <a:lnTo>
                    <a:pt x="11" y="125"/>
                  </a:lnTo>
                  <a:lnTo>
                    <a:pt x="16" y="125"/>
                  </a:lnTo>
                  <a:lnTo>
                    <a:pt x="11" y="120"/>
                  </a:lnTo>
                  <a:lnTo>
                    <a:pt x="16" y="120"/>
                  </a:lnTo>
                  <a:lnTo>
                    <a:pt x="22" y="120"/>
                  </a:lnTo>
                  <a:lnTo>
                    <a:pt x="22" y="114"/>
                  </a:lnTo>
                  <a:lnTo>
                    <a:pt x="27" y="120"/>
                  </a:lnTo>
                  <a:lnTo>
                    <a:pt x="27" y="60"/>
                  </a:lnTo>
                  <a:lnTo>
                    <a:pt x="27" y="49"/>
                  </a:lnTo>
                  <a:lnTo>
                    <a:pt x="38" y="49"/>
                  </a:lnTo>
                  <a:lnTo>
                    <a:pt x="38" y="16"/>
                  </a:lnTo>
                  <a:lnTo>
                    <a:pt x="136" y="16"/>
                  </a:lnTo>
                  <a:lnTo>
                    <a:pt x="164" y="16"/>
                  </a:lnTo>
                  <a:lnTo>
                    <a:pt x="169" y="21"/>
                  </a:lnTo>
                  <a:lnTo>
                    <a:pt x="174" y="21"/>
                  </a:lnTo>
                  <a:lnTo>
                    <a:pt x="180" y="16"/>
                  </a:lnTo>
                  <a:lnTo>
                    <a:pt x="185" y="10"/>
                  </a:lnTo>
                  <a:lnTo>
                    <a:pt x="191" y="5"/>
                  </a:lnTo>
                  <a:lnTo>
                    <a:pt x="196" y="0"/>
                  </a:lnTo>
                  <a:lnTo>
                    <a:pt x="202" y="0"/>
                  </a:lnTo>
                  <a:lnTo>
                    <a:pt x="202" y="5"/>
                  </a:lnTo>
                  <a:lnTo>
                    <a:pt x="207" y="5"/>
                  </a:lnTo>
                  <a:lnTo>
                    <a:pt x="213" y="10"/>
                  </a:lnTo>
                  <a:lnTo>
                    <a:pt x="218" y="16"/>
                  </a:lnTo>
                  <a:lnTo>
                    <a:pt x="218" y="21"/>
                  </a:lnTo>
                  <a:lnTo>
                    <a:pt x="224" y="21"/>
                  </a:lnTo>
                  <a:lnTo>
                    <a:pt x="224" y="27"/>
                  </a:lnTo>
                  <a:lnTo>
                    <a:pt x="229" y="32"/>
                  </a:lnTo>
                  <a:lnTo>
                    <a:pt x="224" y="32"/>
                  </a:lnTo>
                  <a:lnTo>
                    <a:pt x="229" y="38"/>
                  </a:lnTo>
                  <a:lnTo>
                    <a:pt x="229" y="43"/>
                  </a:lnTo>
                  <a:lnTo>
                    <a:pt x="229" y="49"/>
                  </a:lnTo>
                  <a:lnTo>
                    <a:pt x="229" y="54"/>
                  </a:lnTo>
                  <a:lnTo>
                    <a:pt x="229" y="60"/>
                  </a:lnTo>
                  <a:lnTo>
                    <a:pt x="234" y="65"/>
                  </a:lnTo>
                  <a:lnTo>
                    <a:pt x="234" y="70"/>
                  </a:lnTo>
                  <a:lnTo>
                    <a:pt x="240" y="70"/>
                  </a:lnTo>
                  <a:lnTo>
                    <a:pt x="245" y="76"/>
                  </a:lnTo>
                  <a:lnTo>
                    <a:pt x="251" y="81"/>
                  </a:lnTo>
                  <a:lnTo>
                    <a:pt x="251" y="87"/>
                  </a:lnTo>
                  <a:lnTo>
                    <a:pt x="245" y="87"/>
                  </a:lnTo>
                  <a:lnTo>
                    <a:pt x="240" y="87"/>
                  </a:lnTo>
                  <a:lnTo>
                    <a:pt x="240" y="92"/>
                  </a:lnTo>
                  <a:lnTo>
                    <a:pt x="234" y="98"/>
                  </a:lnTo>
                  <a:lnTo>
                    <a:pt x="229" y="98"/>
                  </a:lnTo>
                  <a:lnTo>
                    <a:pt x="229" y="103"/>
                  </a:lnTo>
                  <a:lnTo>
                    <a:pt x="229" y="109"/>
                  </a:lnTo>
                  <a:lnTo>
                    <a:pt x="229" y="114"/>
                  </a:lnTo>
                  <a:lnTo>
                    <a:pt x="229" y="120"/>
                  </a:lnTo>
                  <a:lnTo>
                    <a:pt x="224" y="125"/>
                  </a:lnTo>
                  <a:lnTo>
                    <a:pt x="224" y="130"/>
                  </a:lnTo>
                  <a:lnTo>
                    <a:pt x="224" y="136"/>
                  </a:lnTo>
                  <a:lnTo>
                    <a:pt x="229" y="141"/>
                  </a:lnTo>
                  <a:lnTo>
                    <a:pt x="224" y="147"/>
                  </a:lnTo>
                  <a:lnTo>
                    <a:pt x="229" y="147"/>
                  </a:lnTo>
                  <a:lnTo>
                    <a:pt x="224" y="147"/>
                  </a:lnTo>
                  <a:lnTo>
                    <a:pt x="224" y="152"/>
                  </a:lnTo>
                  <a:lnTo>
                    <a:pt x="224" y="158"/>
                  </a:lnTo>
                  <a:lnTo>
                    <a:pt x="224" y="163"/>
                  </a:lnTo>
                  <a:lnTo>
                    <a:pt x="218" y="163"/>
                  </a:lnTo>
                  <a:lnTo>
                    <a:pt x="213" y="163"/>
                  </a:lnTo>
                  <a:lnTo>
                    <a:pt x="213" y="169"/>
                  </a:lnTo>
                  <a:lnTo>
                    <a:pt x="213" y="174"/>
                  </a:lnTo>
                  <a:lnTo>
                    <a:pt x="207" y="180"/>
                  </a:lnTo>
                  <a:lnTo>
                    <a:pt x="207" y="185"/>
                  </a:lnTo>
                  <a:lnTo>
                    <a:pt x="207" y="190"/>
                  </a:lnTo>
                  <a:lnTo>
                    <a:pt x="207" y="196"/>
                  </a:lnTo>
                  <a:lnTo>
                    <a:pt x="202" y="196"/>
                  </a:lnTo>
                  <a:lnTo>
                    <a:pt x="196" y="196"/>
                  </a:lnTo>
                  <a:lnTo>
                    <a:pt x="196" y="201"/>
                  </a:lnTo>
                  <a:lnTo>
                    <a:pt x="196" y="207"/>
                  </a:lnTo>
                  <a:lnTo>
                    <a:pt x="196" y="212"/>
                  </a:lnTo>
                  <a:lnTo>
                    <a:pt x="191" y="212"/>
                  </a:lnTo>
                  <a:lnTo>
                    <a:pt x="191" y="207"/>
                  </a:lnTo>
                  <a:lnTo>
                    <a:pt x="185" y="201"/>
                  </a:lnTo>
                  <a:lnTo>
                    <a:pt x="180" y="196"/>
                  </a:lnTo>
                  <a:lnTo>
                    <a:pt x="180" y="180"/>
                  </a:lnTo>
                  <a:lnTo>
                    <a:pt x="180" y="174"/>
                  </a:lnTo>
                  <a:lnTo>
                    <a:pt x="169" y="174"/>
                  </a:lnTo>
                  <a:lnTo>
                    <a:pt x="158" y="174"/>
                  </a:lnTo>
                  <a:lnTo>
                    <a:pt x="164" y="180"/>
                  </a:lnTo>
                  <a:lnTo>
                    <a:pt x="164" y="190"/>
                  </a:lnTo>
                  <a:lnTo>
                    <a:pt x="158" y="196"/>
                  </a:lnTo>
                  <a:lnTo>
                    <a:pt x="158" y="201"/>
                  </a:lnTo>
                  <a:lnTo>
                    <a:pt x="147" y="212"/>
                  </a:lnTo>
                  <a:lnTo>
                    <a:pt x="142" y="212"/>
                  </a:lnTo>
                  <a:lnTo>
                    <a:pt x="131" y="207"/>
                  </a:lnTo>
                  <a:lnTo>
                    <a:pt x="125" y="207"/>
                  </a:lnTo>
                  <a:lnTo>
                    <a:pt x="120" y="212"/>
                  </a:lnTo>
                  <a:lnTo>
                    <a:pt x="114" y="212"/>
                  </a:lnTo>
                  <a:lnTo>
                    <a:pt x="109" y="218"/>
                  </a:lnTo>
                  <a:lnTo>
                    <a:pt x="98" y="218"/>
                  </a:lnTo>
                  <a:lnTo>
                    <a:pt x="98" y="212"/>
                  </a:lnTo>
                  <a:lnTo>
                    <a:pt x="82" y="212"/>
                  </a:lnTo>
                  <a:lnTo>
                    <a:pt x="76" y="218"/>
                  </a:lnTo>
                  <a:lnTo>
                    <a:pt x="65" y="207"/>
                  </a:lnTo>
                  <a:lnTo>
                    <a:pt x="65" y="201"/>
                  </a:lnTo>
                  <a:lnTo>
                    <a:pt x="60" y="201"/>
                  </a:lnTo>
                  <a:lnTo>
                    <a:pt x="55" y="201"/>
                  </a:lnTo>
                  <a:lnTo>
                    <a:pt x="55" y="207"/>
                  </a:lnTo>
                  <a:lnTo>
                    <a:pt x="49" y="212"/>
                  </a:lnTo>
                  <a:lnTo>
                    <a:pt x="49" y="218"/>
                  </a:lnTo>
                  <a:lnTo>
                    <a:pt x="44" y="223"/>
                  </a:lnTo>
                  <a:lnTo>
                    <a:pt x="38" y="229"/>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 name="Freeform 190">
              <a:extLst>
                <a:ext uri="{FF2B5EF4-FFF2-40B4-BE49-F238E27FC236}">
                  <a16:creationId xmlns:a16="http://schemas.microsoft.com/office/drawing/2014/main" id="{46E66926-C01D-40C9-AEFD-6223F99B3EFA}"/>
                </a:ext>
              </a:extLst>
            </p:cNvPr>
            <p:cNvSpPr>
              <a:spLocks/>
            </p:cNvSpPr>
            <p:nvPr/>
          </p:nvSpPr>
          <p:spPr bwMode="auto">
            <a:xfrm>
              <a:off x="5607194" y="3837478"/>
              <a:ext cx="173038" cy="139700"/>
            </a:xfrm>
            <a:custGeom>
              <a:avLst/>
              <a:gdLst>
                <a:gd name="T0" fmla="*/ 5 w 109"/>
                <a:gd name="T1" fmla="*/ 60 h 88"/>
                <a:gd name="T2" fmla="*/ 0 w 109"/>
                <a:gd name="T3" fmla="*/ 55 h 88"/>
                <a:gd name="T4" fmla="*/ 0 w 109"/>
                <a:gd name="T5" fmla="*/ 49 h 88"/>
                <a:gd name="T6" fmla="*/ 0 w 109"/>
                <a:gd name="T7" fmla="*/ 44 h 88"/>
                <a:gd name="T8" fmla="*/ 5 w 109"/>
                <a:gd name="T9" fmla="*/ 39 h 88"/>
                <a:gd name="T10" fmla="*/ 5 w 109"/>
                <a:gd name="T11" fmla="*/ 33 h 88"/>
                <a:gd name="T12" fmla="*/ 5 w 109"/>
                <a:gd name="T13" fmla="*/ 28 h 88"/>
                <a:gd name="T14" fmla="*/ 5 w 109"/>
                <a:gd name="T15" fmla="*/ 22 h 88"/>
                <a:gd name="T16" fmla="*/ 5 w 109"/>
                <a:gd name="T17" fmla="*/ 17 h 88"/>
                <a:gd name="T18" fmla="*/ 10 w 109"/>
                <a:gd name="T19" fmla="*/ 17 h 88"/>
                <a:gd name="T20" fmla="*/ 16 w 109"/>
                <a:gd name="T21" fmla="*/ 11 h 88"/>
                <a:gd name="T22" fmla="*/ 16 w 109"/>
                <a:gd name="T23" fmla="*/ 6 h 88"/>
                <a:gd name="T24" fmla="*/ 21 w 109"/>
                <a:gd name="T25" fmla="*/ 6 h 88"/>
                <a:gd name="T26" fmla="*/ 27 w 109"/>
                <a:gd name="T27" fmla="*/ 6 h 88"/>
                <a:gd name="T28" fmla="*/ 27 w 109"/>
                <a:gd name="T29" fmla="*/ 0 h 88"/>
                <a:gd name="T30" fmla="*/ 32 w 109"/>
                <a:gd name="T31" fmla="*/ 6 h 88"/>
                <a:gd name="T32" fmla="*/ 38 w 109"/>
                <a:gd name="T33" fmla="*/ 11 h 88"/>
                <a:gd name="T34" fmla="*/ 38 w 109"/>
                <a:gd name="T35" fmla="*/ 17 h 88"/>
                <a:gd name="T36" fmla="*/ 38 w 109"/>
                <a:gd name="T37" fmla="*/ 22 h 88"/>
                <a:gd name="T38" fmla="*/ 43 w 109"/>
                <a:gd name="T39" fmla="*/ 22 h 88"/>
                <a:gd name="T40" fmla="*/ 43 w 109"/>
                <a:gd name="T41" fmla="*/ 28 h 88"/>
                <a:gd name="T42" fmla="*/ 43 w 109"/>
                <a:gd name="T43" fmla="*/ 33 h 88"/>
                <a:gd name="T44" fmla="*/ 49 w 109"/>
                <a:gd name="T45" fmla="*/ 39 h 88"/>
                <a:gd name="T46" fmla="*/ 49 w 109"/>
                <a:gd name="T47" fmla="*/ 44 h 88"/>
                <a:gd name="T48" fmla="*/ 54 w 109"/>
                <a:gd name="T49" fmla="*/ 44 h 88"/>
                <a:gd name="T50" fmla="*/ 54 w 109"/>
                <a:gd name="T51" fmla="*/ 39 h 88"/>
                <a:gd name="T52" fmla="*/ 54 w 109"/>
                <a:gd name="T53" fmla="*/ 44 h 88"/>
                <a:gd name="T54" fmla="*/ 60 w 109"/>
                <a:gd name="T55" fmla="*/ 49 h 88"/>
                <a:gd name="T56" fmla="*/ 65 w 109"/>
                <a:gd name="T57" fmla="*/ 49 h 88"/>
                <a:gd name="T58" fmla="*/ 70 w 109"/>
                <a:gd name="T59" fmla="*/ 55 h 88"/>
                <a:gd name="T60" fmla="*/ 70 w 109"/>
                <a:gd name="T61" fmla="*/ 49 h 88"/>
                <a:gd name="T62" fmla="*/ 76 w 109"/>
                <a:gd name="T63" fmla="*/ 55 h 88"/>
                <a:gd name="T64" fmla="*/ 81 w 109"/>
                <a:gd name="T65" fmla="*/ 60 h 88"/>
                <a:gd name="T66" fmla="*/ 81 w 109"/>
                <a:gd name="T67" fmla="*/ 66 h 88"/>
                <a:gd name="T68" fmla="*/ 87 w 109"/>
                <a:gd name="T69" fmla="*/ 66 h 88"/>
                <a:gd name="T70" fmla="*/ 92 w 109"/>
                <a:gd name="T71" fmla="*/ 71 h 88"/>
                <a:gd name="T72" fmla="*/ 98 w 109"/>
                <a:gd name="T73" fmla="*/ 77 h 88"/>
                <a:gd name="T74" fmla="*/ 103 w 109"/>
                <a:gd name="T75" fmla="*/ 77 h 88"/>
                <a:gd name="T76" fmla="*/ 103 w 109"/>
                <a:gd name="T77" fmla="*/ 82 h 88"/>
                <a:gd name="T78" fmla="*/ 109 w 109"/>
                <a:gd name="T79" fmla="*/ 82 h 88"/>
                <a:gd name="T80" fmla="*/ 103 w 109"/>
                <a:gd name="T81" fmla="*/ 88 h 88"/>
                <a:gd name="T82" fmla="*/ 98 w 109"/>
                <a:gd name="T83" fmla="*/ 88 h 88"/>
                <a:gd name="T84" fmla="*/ 92 w 109"/>
                <a:gd name="T85" fmla="*/ 82 h 88"/>
                <a:gd name="T86" fmla="*/ 87 w 109"/>
                <a:gd name="T87" fmla="*/ 77 h 88"/>
                <a:gd name="T88" fmla="*/ 76 w 109"/>
                <a:gd name="T89" fmla="*/ 71 h 88"/>
                <a:gd name="T90" fmla="*/ 76 w 109"/>
                <a:gd name="T91" fmla="*/ 66 h 88"/>
                <a:gd name="T92" fmla="*/ 70 w 109"/>
                <a:gd name="T93" fmla="*/ 60 h 88"/>
                <a:gd name="T94" fmla="*/ 65 w 109"/>
                <a:gd name="T95" fmla="*/ 60 h 88"/>
                <a:gd name="T96" fmla="*/ 60 w 109"/>
                <a:gd name="T97" fmla="*/ 55 h 88"/>
                <a:gd name="T98" fmla="*/ 54 w 109"/>
                <a:gd name="T99" fmla="*/ 55 h 88"/>
                <a:gd name="T100" fmla="*/ 49 w 109"/>
                <a:gd name="T101" fmla="*/ 55 h 88"/>
                <a:gd name="T102" fmla="*/ 43 w 109"/>
                <a:gd name="T103" fmla="*/ 55 h 88"/>
                <a:gd name="T104" fmla="*/ 38 w 109"/>
                <a:gd name="T105" fmla="*/ 55 h 88"/>
                <a:gd name="T106" fmla="*/ 32 w 109"/>
                <a:gd name="T107" fmla="*/ 55 h 88"/>
                <a:gd name="T108" fmla="*/ 27 w 109"/>
                <a:gd name="T109" fmla="*/ 55 h 88"/>
                <a:gd name="T110" fmla="*/ 27 w 109"/>
                <a:gd name="T111" fmla="*/ 49 h 88"/>
                <a:gd name="T112" fmla="*/ 21 w 109"/>
                <a:gd name="T113" fmla="*/ 49 h 88"/>
                <a:gd name="T114" fmla="*/ 21 w 109"/>
                <a:gd name="T115" fmla="*/ 60 h 88"/>
                <a:gd name="T116" fmla="*/ 16 w 109"/>
                <a:gd name="T117" fmla="*/ 60 h 88"/>
                <a:gd name="T118" fmla="*/ 16 w 109"/>
                <a:gd name="T119" fmla="*/ 55 h 88"/>
                <a:gd name="T120" fmla="*/ 10 w 109"/>
                <a:gd name="T121" fmla="*/ 60 h 88"/>
                <a:gd name="T122" fmla="*/ 5 w 109"/>
                <a:gd name="T123" fmla="*/ 6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9" h="88">
                  <a:moveTo>
                    <a:pt x="5" y="60"/>
                  </a:moveTo>
                  <a:lnTo>
                    <a:pt x="0" y="55"/>
                  </a:lnTo>
                  <a:lnTo>
                    <a:pt x="0" y="49"/>
                  </a:lnTo>
                  <a:lnTo>
                    <a:pt x="0" y="44"/>
                  </a:lnTo>
                  <a:lnTo>
                    <a:pt x="5" y="39"/>
                  </a:lnTo>
                  <a:lnTo>
                    <a:pt x="5" y="33"/>
                  </a:lnTo>
                  <a:lnTo>
                    <a:pt x="5" y="28"/>
                  </a:lnTo>
                  <a:lnTo>
                    <a:pt x="5" y="22"/>
                  </a:lnTo>
                  <a:lnTo>
                    <a:pt x="5" y="17"/>
                  </a:lnTo>
                  <a:lnTo>
                    <a:pt x="10" y="17"/>
                  </a:lnTo>
                  <a:lnTo>
                    <a:pt x="16" y="11"/>
                  </a:lnTo>
                  <a:lnTo>
                    <a:pt x="16" y="6"/>
                  </a:lnTo>
                  <a:lnTo>
                    <a:pt x="21" y="6"/>
                  </a:lnTo>
                  <a:lnTo>
                    <a:pt x="27" y="6"/>
                  </a:lnTo>
                  <a:lnTo>
                    <a:pt x="27" y="0"/>
                  </a:lnTo>
                  <a:lnTo>
                    <a:pt x="32" y="6"/>
                  </a:lnTo>
                  <a:lnTo>
                    <a:pt x="38" y="11"/>
                  </a:lnTo>
                  <a:lnTo>
                    <a:pt x="38" y="17"/>
                  </a:lnTo>
                  <a:lnTo>
                    <a:pt x="38" y="22"/>
                  </a:lnTo>
                  <a:lnTo>
                    <a:pt x="43" y="22"/>
                  </a:lnTo>
                  <a:lnTo>
                    <a:pt x="43" y="28"/>
                  </a:lnTo>
                  <a:lnTo>
                    <a:pt x="43" y="33"/>
                  </a:lnTo>
                  <a:lnTo>
                    <a:pt x="49" y="39"/>
                  </a:lnTo>
                  <a:lnTo>
                    <a:pt x="49" y="44"/>
                  </a:lnTo>
                  <a:lnTo>
                    <a:pt x="54" y="44"/>
                  </a:lnTo>
                  <a:lnTo>
                    <a:pt x="54" y="39"/>
                  </a:lnTo>
                  <a:lnTo>
                    <a:pt x="54" y="44"/>
                  </a:lnTo>
                  <a:lnTo>
                    <a:pt x="60" y="49"/>
                  </a:lnTo>
                  <a:lnTo>
                    <a:pt x="65" y="49"/>
                  </a:lnTo>
                  <a:lnTo>
                    <a:pt x="70" y="55"/>
                  </a:lnTo>
                  <a:lnTo>
                    <a:pt x="70" y="49"/>
                  </a:lnTo>
                  <a:lnTo>
                    <a:pt x="76" y="55"/>
                  </a:lnTo>
                  <a:lnTo>
                    <a:pt x="81" y="60"/>
                  </a:lnTo>
                  <a:lnTo>
                    <a:pt x="81" y="66"/>
                  </a:lnTo>
                  <a:lnTo>
                    <a:pt x="87" y="66"/>
                  </a:lnTo>
                  <a:lnTo>
                    <a:pt x="92" y="71"/>
                  </a:lnTo>
                  <a:lnTo>
                    <a:pt x="98" y="77"/>
                  </a:lnTo>
                  <a:lnTo>
                    <a:pt x="103" y="77"/>
                  </a:lnTo>
                  <a:lnTo>
                    <a:pt x="103" y="82"/>
                  </a:lnTo>
                  <a:lnTo>
                    <a:pt x="109" y="82"/>
                  </a:lnTo>
                  <a:lnTo>
                    <a:pt x="103" y="88"/>
                  </a:lnTo>
                  <a:lnTo>
                    <a:pt x="98" y="88"/>
                  </a:lnTo>
                  <a:lnTo>
                    <a:pt x="92" y="82"/>
                  </a:lnTo>
                  <a:lnTo>
                    <a:pt x="87" y="77"/>
                  </a:lnTo>
                  <a:lnTo>
                    <a:pt x="76" y="71"/>
                  </a:lnTo>
                  <a:lnTo>
                    <a:pt x="76" y="66"/>
                  </a:lnTo>
                  <a:lnTo>
                    <a:pt x="70" y="60"/>
                  </a:lnTo>
                  <a:lnTo>
                    <a:pt x="65" y="60"/>
                  </a:lnTo>
                  <a:lnTo>
                    <a:pt x="60" y="55"/>
                  </a:lnTo>
                  <a:lnTo>
                    <a:pt x="54" y="55"/>
                  </a:lnTo>
                  <a:lnTo>
                    <a:pt x="49" y="55"/>
                  </a:lnTo>
                  <a:lnTo>
                    <a:pt x="43" y="55"/>
                  </a:lnTo>
                  <a:lnTo>
                    <a:pt x="38" y="55"/>
                  </a:lnTo>
                  <a:lnTo>
                    <a:pt x="32" y="55"/>
                  </a:lnTo>
                  <a:lnTo>
                    <a:pt x="27" y="55"/>
                  </a:lnTo>
                  <a:lnTo>
                    <a:pt x="27" y="49"/>
                  </a:lnTo>
                  <a:lnTo>
                    <a:pt x="21" y="49"/>
                  </a:lnTo>
                  <a:lnTo>
                    <a:pt x="21" y="60"/>
                  </a:lnTo>
                  <a:lnTo>
                    <a:pt x="16" y="60"/>
                  </a:lnTo>
                  <a:lnTo>
                    <a:pt x="16" y="55"/>
                  </a:lnTo>
                  <a:lnTo>
                    <a:pt x="10" y="60"/>
                  </a:lnTo>
                  <a:lnTo>
                    <a:pt x="5" y="6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 name="Freeform 191">
              <a:extLst>
                <a:ext uri="{FF2B5EF4-FFF2-40B4-BE49-F238E27FC236}">
                  <a16:creationId xmlns:a16="http://schemas.microsoft.com/office/drawing/2014/main" id="{049422C3-E925-411C-BD31-B1A6E92B2696}"/>
                </a:ext>
              </a:extLst>
            </p:cNvPr>
            <p:cNvSpPr>
              <a:spLocks/>
            </p:cNvSpPr>
            <p:nvPr/>
          </p:nvSpPr>
          <p:spPr bwMode="auto">
            <a:xfrm>
              <a:off x="5745306" y="3967653"/>
              <a:ext cx="42863" cy="52388"/>
            </a:xfrm>
            <a:custGeom>
              <a:avLst/>
              <a:gdLst>
                <a:gd name="T0" fmla="*/ 22 w 27"/>
                <a:gd name="T1" fmla="*/ 27 h 33"/>
                <a:gd name="T2" fmla="*/ 16 w 27"/>
                <a:gd name="T3" fmla="*/ 27 h 33"/>
                <a:gd name="T4" fmla="*/ 11 w 27"/>
                <a:gd name="T5" fmla="*/ 27 h 33"/>
                <a:gd name="T6" fmla="*/ 5 w 27"/>
                <a:gd name="T7" fmla="*/ 33 h 33"/>
                <a:gd name="T8" fmla="*/ 0 w 27"/>
                <a:gd name="T9" fmla="*/ 27 h 33"/>
                <a:gd name="T10" fmla="*/ 0 w 27"/>
                <a:gd name="T11" fmla="*/ 22 h 33"/>
                <a:gd name="T12" fmla="*/ 0 w 27"/>
                <a:gd name="T13" fmla="*/ 17 h 33"/>
                <a:gd name="T14" fmla="*/ 5 w 27"/>
                <a:gd name="T15" fmla="*/ 17 h 33"/>
                <a:gd name="T16" fmla="*/ 5 w 27"/>
                <a:gd name="T17" fmla="*/ 11 h 33"/>
                <a:gd name="T18" fmla="*/ 11 w 27"/>
                <a:gd name="T19" fmla="*/ 6 h 33"/>
                <a:gd name="T20" fmla="*/ 16 w 27"/>
                <a:gd name="T21" fmla="*/ 6 h 33"/>
                <a:gd name="T22" fmla="*/ 22 w 27"/>
                <a:gd name="T23" fmla="*/ 0 h 33"/>
                <a:gd name="T24" fmla="*/ 22 w 27"/>
                <a:gd name="T25" fmla="*/ 6 h 33"/>
                <a:gd name="T26" fmla="*/ 27 w 27"/>
                <a:gd name="T27" fmla="*/ 11 h 33"/>
                <a:gd name="T28" fmla="*/ 22 w 27"/>
                <a:gd name="T29" fmla="*/ 17 h 33"/>
                <a:gd name="T30" fmla="*/ 16 w 27"/>
                <a:gd name="T31" fmla="*/ 17 h 33"/>
                <a:gd name="T32" fmla="*/ 16 w 27"/>
                <a:gd name="T33" fmla="*/ 22 h 33"/>
                <a:gd name="T34" fmla="*/ 11 w 27"/>
                <a:gd name="T35" fmla="*/ 22 h 33"/>
                <a:gd name="T36" fmla="*/ 16 w 27"/>
                <a:gd name="T37" fmla="*/ 22 h 33"/>
                <a:gd name="T38" fmla="*/ 22 w 27"/>
                <a:gd name="T39" fmla="*/ 22 h 33"/>
                <a:gd name="T40" fmla="*/ 27 w 27"/>
                <a:gd name="T41" fmla="*/ 22 h 33"/>
                <a:gd name="T42" fmla="*/ 22 w 27"/>
                <a:gd name="T43"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 h="33">
                  <a:moveTo>
                    <a:pt x="22" y="27"/>
                  </a:moveTo>
                  <a:lnTo>
                    <a:pt x="16" y="27"/>
                  </a:lnTo>
                  <a:lnTo>
                    <a:pt x="11" y="27"/>
                  </a:lnTo>
                  <a:lnTo>
                    <a:pt x="5" y="33"/>
                  </a:lnTo>
                  <a:lnTo>
                    <a:pt x="0" y="27"/>
                  </a:lnTo>
                  <a:lnTo>
                    <a:pt x="0" y="22"/>
                  </a:lnTo>
                  <a:lnTo>
                    <a:pt x="0" y="17"/>
                  </a:lnTo>
                  <a:lnTo>
                    <a:pt x="5" y="17"/>
                  </a:lnTo>
                  <a:lnTo>
                    <a:pt x="5" y="11"/>
                  </a:lnTo>
                  <a:lnTo>
                    <a:pt x="11" y="6"/>
                  </a:lnTo>
                  <a:lnTo>
                    <a:pt x="16" y="6"/>
                  </a:lnTo>
                  <a:lnTo>
                    <a:pt x="22" y="0"/>
                  </a:lnTo>
                  <a:lnTo>
                    <a:pt x="22" y="6"/>
                  </a:lnTo>
                  <a:lnTo>
                    <a:pt x="27" y="11"/>
                  </a:lnTo>
                  <a:lnTo>
                    <a:pt x="22" y="17"/>
                  </a:lnTo>
                  <a:lnTo>
                    <a:pt x="16" y="17"/>
                  </a:lnTo>
                  <a:lnTo>
                    <a:pt x="16" y="22"/>
                  </a:lnTo>
                  <a:lnTo>
                    <a:pt x="11" y="22"/>
                  </a:lnTo>
                  <a:lnTo>
                    <a:pt x="16" y="22"/>
                  </a:lnTo>
                  <a:lnTo>
                    <a:pt x="22" y="22"/>
                  </a:lnTo>
                  <a:lnTo>
                    <a:pt x="27" y="22"/>
                  </a:lnTo>
                  <a:lnTo>
                    <a:pt x="22" y="27"/>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 name="Freeform 192">
              <a:extLst>
                <a:ext uri="{FF2B5EF4-FFF2-40B4-BE49-F238E27FC236}">
                  <a16:creationId xmlns:a16="http://schemas.microsoft.com/office/drawing/2014/main" id="{4C4B30BF-8709-425F-BDF2-CB1760A81601}"/>
                </a:ext>
              </a:extLst>
            </p:cNvPr>
            <p:cNvSpPr>
              <a:spLocks/>
            </p:cNvSpPr>
            <p:nvPr/>
          </p:nvSpPr>
          <p:spPr bwMode="auto">
            <a:xfrm>
              <a:off x="5527819" y="3915266"/>
              <a:ext cx="381000" cy="285750"/>
            </a:xfrm>
            <a:custGeom>
              <a:avLst/>
              <a:gdLst>
                <a:gd name="T0" fmla="*/ 50 w 240"/>
                <a:gd name="T1" fmla="*/ 159 h 180"/>
                <a:gd name="T2" fmla="*/ 44 w 240"/>
                <a:gd name="T3" fmla="*/ 153 h 180"/>
                <a:gd name="T4" fmla="*/ 33 w 240"/>
                <a:gd name="T5" fmla="*/ 142 h 180"/>
                <a:gd name="T6" fmla="*/ 33 w 240"/>
                <a:gd name="T7" fmla="*/ 131 h 180"/>
                <a:gd name="T8" fmla="*/ 28 w 240"/>
                <a:gd name="T9" fmla="*/ 126 h 180"/>
                <a:gd name="T10" fmla="*/ 17 w 240"/>
                <a:gd name="T11" fmla="*/ 120 h 180"/>
                <a:gd name="T12" fmla="*/ 11 w 240"/>
                <a:gd name="T13" fmla="*/ 115 h 180"/>
                <a:gd name="T14" fmla="*/ 0 w 240"/>
                <a:gd name="T15" fmla="*/ 110 h 180"/>
                <a:gd name="T16" fmla="*/ 6 w 240"/>
                <a:gd name="T17" fmla="*/ 104 h 180"/>
                <a:gd name="T18" fmla="*/ 17 w 240"/>
                <a:gd name="T19" fmla="*/ 104 h 180"/>
                <a:gd name="T20" fmla="*/ 22 w 240"/>
                <a:gd name="T21" fmla="*/ 93 h 180"/>
                <a:gd name="T22" fmla="*/ 22 w 240"/>
                <a:gd name="T23" fmla="*/ 82 h 180"/>
                <a:gd name="T24" fmla="*/ 22 w 240"/>
                <a:gd name="T25" fmla="*/ 71 h 180"/>
                <a:gd name="T26" fmla="*/ 28 w 240"/>
                <a:gd name="T27" fmla="*/ 66 h 180"/>
                <a:gd name="T28" fmla="*/ 33 w 240"/>
                <a:gd name="T29" fmla="*/ 60 h 180"/>
                <a:gd name="T30" fmla="*/ 33 w 240"/>
                <a:gd name="T31" fmla="*/ 50 h 180"/>
                <a:gd name="T32" fmla="*/ 39 w 240"/>
                <a:gd name="T33" fmla="*/ 39 h 180"/>
                <a:gd name="T34" fmla="*/ 44 w 240"/>
                <a:gd name="T35" fmla="*/ 33 h 180"/>
                <a:gd name="T36" fmla="*/ 50 w 240"/>
                <a:gd name="T37" fmla="*/ 28 h 180"/>
                <a:gd name="T38" fmla="*/ 50 w 240"/>
                <a:gd name="T39" fmla="*/ 17 h 180"/>
                <a:gd name="T40" fmla="*/ 50 w 240"/>
                <a:gd name="T41" fmla="*/ 17 h 180"/>
                <a:gd name="T42" fmla="*/ 60 w 240"/>
                <a:gd name="T43" fmla="*/ 11 h 180"/>
                <a:gd name="T44" fmla="*/ 66 w 240"/>
                <a:gd name="T45" fmla="*/ 11 h 180"/>
                <a:gd name="T46" fmla="*/ 71 w 240"/>
                <a:gd name="T47" fmla="*/ 0 h 180"/>
                <a:gd name="T48" fmla="*/ 77 w 240"/>
                <a:gd name="T49" fmla="*/ 6 h 180"/>
                <a:gd name="T50" fmla="*/ 88 w 240"/>
                <a:gd name="T51" fmla="*/ 6 h 180"/>
                <a:gd name="T52" fmla="*/ 99 w 240"/>
                <a:gd name="T53" fmla="*/ 6 h 180"/>
                <a:gd name="T54" fmla="*/ 110 w 240"/>
                <a:gd name="T55" fmla="*/ 6 h 180"/>
                <a:gd name="T56" fmla="*/ 120 w 240"/>
                <a:gd name="T57" fmla="*/ 11 h 180"/>
                <a:gd name="T58" fmla="*/ 126 w 240"/>
                <a:gd name="T59" fmla="*/ 22 h 180"/>
                <a:gd name="T60" fmla="*/ 142 w 240"/>
                <a:gd name="T61" fmla="*/ 33 h 180"/>
                <a:gd name="T62" fmla="*/ 142 w 240"/>
                <a:gd name="T63" fmla="*/ 44 h 180"/>
                <a:gd name="T64" fmla="*/ 137 w 240"/>
                <a:gd name="T65" fmla="*/ 50 h 180"/>
                <a:gd name="T66" fmla="*/ 137 w 240"/>
                <a:gd name="T67" fmla="*/ 60 h 180"/>
                <a:gd name="T68" fmla="*/ 148 w 240"/>
                <a:gd name="T69" fmla="*/ 60 h 180"/>
                <a:gd name="T70" fmla="*/ 159 w 240"/>
                <a:gd name="T71" fmla="*/ 60 h 180"/>
                <a:gd name="T72" fmla="*/ 153 w 240"/>
                <a:gd name="T73" fmla="*/ 71 h 180"/>
                <a:gd name="T74" fmla="*/ 159 w 240"/>
                <a:gd name="T75" fmla="*/ 77 h 180"/>
                <a:gd name="T76" fmla="*/ 164 w 240"/>
                <a:gd name="T77" fmla="*/ 88 h 180"/>
                <a:gd name="T78" fmla="*/ 175 w 240"/>
                <a:gd name="T79" fmla="*/ 93 h 180"/>
                <a:gd name="T80" fmla="*/ 240 w 240"/>
                <a:gd name="T81" fmla="*/ 110 h 180"/>
                <a:gd name="T82" fmla="*/ 180 w 240"/>
                <a:gd name="T83" fmla="*/ 159 h 180"/>
                <a:gd name="T84" fmla="*/ 164 w 240"/>
                <a:gd name="T85" fmla="*/ 164 h 180"/>
                <a:gd name="T86" fmla="*/ 153 w 240"/>
                <a:gd name="T87" fmla="*/ 170 h 180"/>
                <a:gd name="T88" fmla="*/ 148 w 240"/>
                <a:gd name="T89" fmla="*/ 175 h 180"/>
                <a:gd name="T90" fmla="*/ 137 w 240"/>
                <a:gd name="T91" fmla="*/ 175 h 180"/>
                <a:gd name="T92" fmla="*/ 131 w 240"/>
                <a:gd name="T93" fmla="*/ 170 h 180"/>
                <a:gd name="T94" fmla="*/ 120 w 240"/>
                <a:gd name="T95" fmla="*/ 175 h 180"/>
                <a:gd name="T96" fmla="*/ 110 w 240"/>
                <a:gd name="T97" fmla="*/ 180 h 180"/>
                <a:gd name="T98" fmla="*/ 99 w 240"/>
                <a:gd name="T99" fmla="*/ 180 h 180"/>
                <a:gd name="T100" fmla="*/ 88 w 240"/>
                <a:gd name="T101" fmla="*/ 180 h 180"/>
                <a:gd name="T102" fmla="*/ 71 w 240"/>
                <a:gd name="T103" fmla="*/ 170 h 180"/>
                <a:gd name="T104" fmla="*/ 55 w 240"/>
                <a:gd name="T105" fmla="*/ 16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0" h="180">
                  <a:moveTo>
                    <a:pt x="50" y="164"/>
                  </a:moveTo>
                  <a:lnTo>
                    <a:pt x="50" y="159"/>
                  </a:lnTo>
                  <a:lnTo>
                    <a:pt x="50" y="153"/>
                  </a:lnTo>
                  <a:lnTo>
                    <a:pt x="44" y="153"/>
                  </a:lnTo>
                  <a:lnTo>
                    <a:pt x="39" y="148"/>
                  </a:lnTo>
                  <a:lnTo>
                    <a:pt x="33" y="142"/>
                  </a:lnTo>
                  <a:lnTo>
                    <a:pt x="33" y="137"/>
                  </a:lnTo>
                  <a:lnTo>
                    <a:pt x="33" y="131"/>
                  </a:lnTo>
                  <a:lnTo>
                    <a:pt x="28" y="131"/>
                  </a:lnTo>
                  <a:lnTo>
                    <a:pt x="28" y="126"/>
                  </a:lnTo>
                  <a:lnTo>
                    <a:pt x="22" y="126"/>
                  </a:lnTo>
                  <a:lnTo>
                    <a:pt x="17" y="120"/>
                  </a:lnTo>
                  <a:lnTo>
                    <a:pt x="17" y="115"/>
                  </a:lnTo>
                  <a:lnTo>
                    <a:pt x="11" y="115"/>
                  </a:lnTo>
                  <a:lnTo>
                    <a:pt x="6" y="115"/>
                  </a:lnTo>
                  <a:lnTo>
                    <a:pt x="0" y="110"/>
                  </a:lnTo>
                  <a:lnTo>
                    <a:pt x="6" y="110"/>
                  </a:lnTo>
                  <a:lnTo>
                    <a:pt x="6" y="104"/>
                  </a:lnTo>
                  <a:lnTo>
                    <a:pt x="11" y="104"/>
                  </a:lnTo>
                  <a:lnTo>
                    <a:pt x="17" y="104"/>
                  </a:lnTo>
                  <a:lnTo>
                    <a:pt x="22" y="99"/>
                  </a:lnTo>
                  <a:lnTo>
                    <a:pt x="22" y="93"/>
                  </a:lnTo>
                  <a:lnTo>
                    <a:pt x="17" y="82"/>
                  </a:lnTo>
                  <a:lnTo>
                    <a:pt x="22" y="82"/>
                  </a:lnTo>
                  <a:lnTo>
                    <a:pt x="22" y="77"/>
                  </a:lnTo>
                  <a:lnTo>
                    <a:pt x="22" y="71"/>
                  </a:lnTo>
                  <a:lnTo>
                    <a:pt x="22" y="66"/>
                  </a:lnTo>
                  <a:lnTo>
                    <a:pt x="28" y="66"/>
                  </a:lnTo>
                  <a:lnTo>
                    <a:pt x="33" y="66"/>
                  </a:lnTo>
                  <a:lnTo>
                    <a:pt x="33" y="60"/>
                  </a:lnTo>
                  <a:lnTo>
                    <a:pt x="33" y="55"/>
                  </a:lnTo>
                  <a:lnTo>
                    <a:pt x="33" y="50"/>
                  </a:lnTo>
                  <a:lnTo>
                    <a:pt x="39" y="44"/>
                  </a:lnTo>
                  <a:lnTo>
                    <a:pt x="39" y="39"/>
                  </a:lnTo>
                  <a:lnTo>
                    <a:pt x="39" y="33"/>
                  </a:lnTo>
                  <a:lnTo>
                    <a:pt x="44" y="33"/>
                  </a:lnTo>
                  <a:lnTo>
                    <a:pt x="50" y="33"/>
                  </a:lnTo>
                  <a:lnTo>
                    <a:pt x="50" y="28"/>
                  </a:lnTo>
                  <a:lnTo>
                    <a:pt x="50" y="22"/>
                  </a:lnTo>
                  <a:lnTo>
                    <a:pt x="50" y="17"/>
                  </a:lnTo>
                  <a:lnTo>
                    <a:pt x="55" y="17"/>
                  </a:lnTo>
                  <a:lnTo>
                    <a:pt x="50" y="17"/>
                  </a:lnTo>
                  <a:lnTo>
                    <a:pt x="55" y="11"/>
                  </a:lnTo>
                  <a:lnTo>
                    <a:pt x="60" y="11"/>
                  </a:lnTo>
                  <a:lnTo>
                    <a:pt x="66" y="6"/>
                  </a:lnTo>
                  <a:lnTo>
                    <a:pt x="66" y="11"/>
                  </a:lnTo>
                  <a:lnTo>
                    <a:pt x="71" y="11"/>
                  </a:lnTo>
                  <a:lnTo>
                    <a:pt x="71" y="0"/>
                  </a:lnTo>
                  <a:lnTo>
                    <a:pt x="77" y="0"/>
                  </a:lnTo>
                  <a:lnTo>
                    <a:pt x="77" y="6"/>
                  </a:lnTo>
                  <a:lnTo>
                    <a:pt x="82" y="6"/>
                  </a:lnTo>
                  <a:lnTo>
                    <a:pt x="88" y="6"/>
                  </a:lnTo>
                  <a:lnTo>
                    <a:pt x="93" y="6"/>
                  </a:lnTo>
                  <a:lnTo>
                    <a:pt x="99" y="6"/>
                  </a:lnTo>
                  <a:lnTo>
                    <a:pt x="104" y="6"/>
                  </a:lnTo>
                  <a:lnTo>
                    <a:pt x="110" y="6"/>
                  </a:lnTo>
                  <a:lnTo>
                    <a:pt x="115" y="11"/>
                  </a:lnTo>
                  <a:lnTo>
                    <a:pt x="120" y="11"/>
                  </a:lnTo>
                  <a:lnTo>
                    <a:pt x="126" y="17"/>
                  </a:lnTo>
                  <a:lnTo>
                    <a:pt x="126" y="22"/>
                  </a:lnTo>
                  <a:lnTo>
                    <a:pt x="137" y="28"/>
                  </a:lnTo>
                  <a:lnTo>
                    <a:pt x="142" y="33"/>
                  </a:lnTo>
                  <a:lnTo>
                    <a:pt x="148" y="39"/>
                  </a:lnTo>
                  <a:lnTo>
                    <a:pt x="142" y="44"/>
                  </a:lnTo>
                  <a:lnTo>
                    <a:pt x="142" y="50"/>
                  </a:lnTo>
                  <a:lnTo>
                    <a:pt x="137" y="50"/>
                  </a:lnTo>
                  <a:lnTo>
                    <a:pt x="137" y="55"/>
                  </a:lnTo>
                  <a:lnTo>
                    <a:pt x="137" y="60"/>
                  </a:lnTo>
                  <a:lnTo>
                    <a:pt x="142" y="66"/>
                  </a:lnTo>
                  <a:lnTo>
                    <a:pt x="148" y="60"/>
                  </a:lnTo>
                  <a:lnTo>
                    <a:pt x="153" y="60"/>
                  </a:lnTo>
                  <a:lnTo>
                    <a:pt x="159" y="60"/>
                  </a:lnTo>
                  <a:lnTo>
                    <a:pt x="153" y="66"/>
                  </a:lnTo>
                  <a:lnTo>
                    <a:pt x="153" y="71"/>
                  </a:lnTo>
                  <a:lnTo>
                    <a:pt x="159" y="71"/>
                  </a:lnTo>
                  <a:lnTo>
                    <a:pt x="159" y="77"/>
                  </a:lnTo>
                  <a:lnTo>
                    <a:pt x="164" y="82"/>
                  </a:lnTo>
                  <a:lnTo>
                    <a:pt x="164" y="88"/>
                  </a:lnTo>
                  <a:lnTo>
                    <a:pt x="169" y="88"/>
                  </a:lnTo>
                  <a:lnTo>
                    <a:pt x="175" y="93"/>
                  </a:lnTo>
                  <a:lnTo>
                    <a:pt x="224" y="110"/>
                  </a:lnTo>
                  <a:lnTo>
                    <a:pt x="240" y="110"/>
                  </a:lnTo>
                  <a:lnTo>
                    <a:pt x="197" y="159"/>
                  </a:lnTo>
                  <a:lnTo>
                    <a:pt x="180" y="159"/>
                  </a:lnTo>
                  <a:lnTo>
                    <a:pt x="169" y="159"/>
                  </a:lnTo>
                  <a:lnTo>
                    <a:pt x="164" y="164"/>
                  </a:lnTo>
                  <a:lnTo>
                    <a:pt x="159" y="170"/>
                  </a:lnTo>
                  <a:lnTo>
                    <a:pt x="153" y="170"/>
                  </a:lnTo>
                  <a:lnTo>
                    <a:pt x="148" y="170"/>
                  </a:lnTo>
                  <a:lnTo>
                    <a:pt x="148" y="175"/>
                  </a:lnTo>
                  <a:lnTo>
                    <a:pt x="142" y="175"/>
                  </a:lnTo>
                  <a:lnTo>
                    <a:pt x="137" y="175"/>
                  </a:lnTo>
                  <a:lnTo>
                    <a:pt x="131" y="175"/>
                  </a:lnTo>
                  <a:lnTo>
                    <a:pt x="131" y="170"/>
                  </a:lnTo>
                  <a:lnTo>
                    <a:pt x="126" y="170"/>
                  </a:lnTo>
                  <a:lnTo>
                    <a:pt x="120" y="175"/>
                  </a:lnTo>
                  <a:lnTo>
                    <a:pt x="115" y="175"/>
                  </a:lnTo>
                  <a:lnTo>
                    <a:pt x="110" y="180"/>
                  </a:lnTo>
                  <a:lnTo>
                    <a:pt x="104" y="180"/>
                  </a:lnTo>
                  <a:lnTo>
                    <a:pt x="99" y="180"/>
                  </a:lnTo>
                  <a:lnTo>
                    <a:pt x="93" y="180"/>
                  </a:lnTo>
                  <a:lnTo>
                    <a:pt x="88" y="180"/>
                  </a:lnTo>
                  <a:lnTo>
                    <a:pt x="82" y="175"/>
                  </a:lnTo>
                  <a:lnTo>
                    <a:pt x="71" y="170"/>
                  </a:lnTo>
                  <a:lnTo>
                    <a:pt x="66" y="164"/>
                  </a:lnTo>
                  <a:lnTo>
                    <a:pt x="55" y="164"/>
                  </a:lnTo>
                  <a:lnTo>
                    <a:pt x="50" y="164"/>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10" name="Freeform 193">
              <a:extLst>
                <a:ext uri="{FF2B5EF4-FFF2-40B4-BE49-F238E27FC236}">
                  <a16:creationId xmlns:a16="http://schemas.microsoft.com/office/drawing/2014/main" id="{6F46A9D0-B3FD-4824-858C-3672FFC196E8}"/>
                </a:ext>
              </a:extLst>
            </p:cNvPr>
            <p:cNvSpPr>
              <a:spLocks/>
            </p:cNvSpPr>
            <p:nvPr/>
          </p:nvSpPr>
          <p:spPr bwMode="auto">
            <a:xfrm>
              <a:off x="5311919" y="3985116"/>
              <a:ext cx="295275" cy="215900"/>
            </a:xfrm>
            <a:custGeom>
              <a:avLst/>
              <a:gdLst>
                <a:gd name="T0" fmla="*/ 158 w 186"/>
                <a:gd name="T1" fmla="*/ 49 h 136"/>
                <a:gd name="T2" fmla="*/ 153 w 186"/>
                <a:gd name="T3" fmla="*/ 60 h 136"/>
                <a:gd name="T4" fmla="*/ 142 w 186"/>
                <a:gd name="T5" fmla="*/ 60 h 136"/>
                <a:gd name="T6" fmla="*/ 136 w 186"/>
                <a:gd name="T7" fmla="*/ 66 h 136"/>
                <a:gd name="T8" fmla="*/ 147 w 186"/>
                <a:gd name="T9" fmla="*/ 71 h 136"/>
                <a:gd name="T10" fmla="*/ 153 w 186"/>
                <a:gd name="T11" fmla="*/ 76 h 136"/>
                <a:gd name="T12" fmla="*/ 164 w 186"/>
                <a:gd name="T13" fmla="*/ 82 h 136"/>
                <a:gd name="T14" fmla="*/ 169 w 186"/>
                <a:gd name="T15" fmla="*/ 87 h 136"/>
                <a:gd name="T16" fmla="*/ 169 w 186"/>
                <a:gd name="T17" fmla="*/ 98 h 136"/>
                <a:gd name="T18" fmla="*/ 180 w 186"/>
                <a:gd name="T19" fmla="*/ 109 h 136"/>
                <a:gd name="T20" fmla="*/ 186 w 186"/>
                <a:gd name="T21" fmla="*/ 115 h 136"/>
                <a:gd name="T22" fmla="*/ 180 w 186"/>
                <a:gd name="T23" fmla="*/ 120 h 136"/>
                <a:gd name="T24" fmla="*/ 175 w 186"/>
                <a:gd name="T25" fmla="*/ 115 h 136"/>
                <a:gd name="T26" fmla="*/ 158 w 186"/>
                <a:gd name="T27" fmla="*/ 126 h 136"/>
                <a:gd name="T28" fmla="*/ 142 w 186"/>
                <a:gd name="T29" fmla="*/ 131 h 136"/>
                <a:gd name="T30" fmla="*/ 131 w 186"/>
                <a:gd name="T31" fmla="*/ 131 h 136"/>
                <a:gd name="T32" fmla="*/ 120 w 186"/>
                <a:gd name="T33" fmla="*/ 131 h 136"/>
                <a:gd name="T34" fmla="*/ 115 w 186"/>
                <a:gd name="T35" fmla="*/ 131 h 136"/>
                <a:gd name="T36" fmla="*/ 104 w 186"/>
                <a:gd name="T37" fmla="*/ 136 h 136"/>
                <a:gd name="T38" fmla="*/ 98 w 186"/>
                <a:gd name="T39" fmla="*/ 131 h 136"/>
                <a:gd name="T40" fmla="*/ 93 w 186"/>
                <a:gd name="T41" fmla="*/ 126 h 136"/>
                <a:gd name="T42" fmla="*/ 93 w 186"/>
                <a:gd name="T43" fmla="*/ 120 h 136"/>
                <a:gd name="T44" fmla="*/ 82 w 186"/>
                <a:gd name="T45" fmla="*/ 120 h 136"/>
                <a:gd name="T46" fmla="*/ 76 w 186"/>
                <a:gd name="T47" fmla="*/ 120 h 136"/>
                <a:gd name="T48" fmla="*/ 66 w 186"/>
                <a:gd name="T49" fmla="*/ 126 h 136"/>
                <a:gd name="T50" fmla="*/ 60 w 186"/>
                <a:gd name="T51" fmla="*/ 115 h 136"/>
                <a:gd name="T52" fmla="*/ 49 w 186"/>
                <a:gd name="T53" fmla="*/ 109 h 136"/>
                <a:gd name="T54" fmla="*/ 44 w 186"/>
                <a:gd name="T55" fmla="*/ 98 h 136"/>
                <a:gd name="T56" fmla="*/ 38 w 186"/>
                <a:gd name="T57" fmla="*/ 93 h 136"/>
                <a:gd name="T58" fmla="*/ 33 w 186"/>
                <a:gd name="T59" fmla="*/ 82 h 136"/>
                <a:gd name="T60" fmla="*/ 22 w 186"/>
                <a:gd name="T61" fmla="*/ 76 h 136"/>
                <a:gd name="T62" fmla="*/ 17 w 186"/>
                <a:gd name="T63" fmla="*/ 71 h 136"/>
                <a:gd name="T64" fmla="*/ 11 w 186"/>
                <a:gd name="T65" fmla="*/ 66 h 136"/>
                <a:gd name="T66" fmla="*/ 0 w 186"/>
                <a:gd name="T67" fmla="*/ 60 h 136"/>
                <a:gd name="T68" fmla="*/ 6 w 186"/>
                <a:gd name="T69" fmla="*/ 49 h 136"/>
                <a:gd name="T70" fmla="*/ 11 w 186"/>
                <a:gd name="T71" fmla="*/ 38 h 136"/>
                <a:gd name="T72" fmla="*/ 17 w 186"/>
                <a:gd name="T73" fmla="*/ 27 h 136"/>
                <a:gd name="T74" fmla="*/ 27 w 186"/>
                <a:gd name="T75" fmla="*/ 27 h 136"/>
                <a:gd name="T76" fmla="*/ 38 w 186"/>
                <a:gd name="T77" fmla="*/ 44 h 136"/>
                <a:gd name="T78" fmla="*/ 60 w 186"/>
                <a:gd name="T79" fmla="*/ 38 h 136"/>
                <a:gd name="T80" fmla="*/ 71 w 186"/>
                <a:gd name="T81" fmla="*/ 44 h 136"/>
                <a:gd name="T82" fmla="*/ 82 w 186"/>
                <a:gd name="T83" fmla="*/ 38 h 136"/>
                <a:gd name="T84" fmla="*/ 93 w 186"/>
                <a:gd name="T85" fmla="*/ 33 h 136"/>
                <a:gd name="T86" fmla="*/ 109 w 186"/>
                <a:gd name="T87" fmla="*/ 38 h 136"/>
                <a:gd name="T88" fmla="*/ 120 w 186"/>
                <a:gd name="T89" fmla="*/ 22 h 136"/>
                <a:gd name="T90" fmla="*/ 126 w 186"/>
                <a:gd name="T91" fmla="*/ 6 h 136"/>
                <a:gd name="T92" fmla="*/ 131 w 186"/>
                <a:gd name="T93" fmla="*/ 0 h 136"/>
                <a:gd name="T94" fmla="*/ 142 w 186"/>
                <a:gd name="T95" fmla="*/ 6 h 136"/>
                <a:gd name="T96" fmla="*/ 147 w 186"/>
                <a:gd name="T97" fmla="*/ 27 h 136"/>
                <a:gd name="T98" fmla="*/ 153 w 186"/>
                <a:gd name="T99" fmla="*/ 3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6" h="136">
                  <a:moveTo>
                    <a:pt x="153" y="38"/>
                  </a:moveTo>
                  <a:lnTo>
                    <a:pt x="158" y="49"/>
                  </a:lnTo>
                  <a:lnTo>
                    <a:pt x="158" y="55"/>
                  </a:lnTo>
                  <a:lnTo>
                    <a:pt x="153" y="60"/>
                  </a:lnTo>
                  <a:lnTo>
                    <a:pt x="147" y="60"/>
                  </a:lnTo>
                  <a:lnTo>
                    <a:pt x="142" y="60"/>
                  </a:lnTo>
                  <a:lnTo>
                    <a:pt x="142" y="66"/>
                  </a:lnTo>
                  <a:lnTo>
                    <a:pt x="136" y="66"/>
                  </a:lnTo>
                  <a:lnTo>
                    <a:pt x="142" y="71"/>
                  </a:lnTo>
                  <a:lnTo>
                    <a:pt x="147" y="71"/>
                  </a:lnTo>
                  <a:lnTo>
                    <a:pt x="153" y="71"/>
                  </a:lnTo>
                  <a:lnTo>
                    <a:pt x="153" y="76"/>
                  </a:lnTo>
                  <a:lnTo>
                    <a:pt x="158" y="82"/>
                  </a:lnTo>
                  <a:lnTo>
                    <a:pt x="164" y="82"/>
                  </a:lnTo>
                  <a:lnTo>
                    <a:pt x="164" y="87"/>
                  </a:lnTo>
                  <a:lnTo>
                    <a:pt x="169" y="87"/>
                  </a:lnTo>
                  <a:lnTo>
                    <a:pt x="169" y="93"/>
                  </a:lnTo>
                  <a:lnTo>
                    <a:pt x="169" y="98"/>
                  </a:lnTo>
                  <a:lnTo>
                    <a:pt x="175" y="104"/>
                  </a:lnTo>
                  <a:lnTo>
                    <a:pt x="180" y="109"/>
                  </a:lnTo>
                  <a:lnTo>
                    <a:pt x="186" y="109"/>
                  </a:lnTo>
                  <a:lnTo>
                    <a:pt x="186" y="115"/>
                  </a:lnTo>
                  <a:lnTo>
                    <a:pt x="186" y="120"/>
                  </a:lnTo>
                  <a:lnTo>
                    <a:pt x="180" y="120"/>
                  </a:lnTo>
                  <a:lnTo>
                    <a:pt x="180" y="115"/>
                  </a:lnTo>
                  <a:lnTo>
                    <a:pt x="175" y="115"/>
                  </a:lnTo>
                  <a:lnTo>
                    <a:pt x="164" y="120"/>
                  </a:lnTo>
                  <a:lnTo>
                    <a:pt x="158" y="126"/>
                  </a:lnTo>
                  <a:lnTo>
                    <a:pt x="147" y="131"/>
                  </a:lnTo>
                  <a:lnTo>
                    <a:pt x="142" y="131"/>
                  </a:lnTo>
                  <a:lnTo>
                    <a:pt x="136" y="131"/>
                  </a:lnTo>
                  <a:lnTo>
                    <a:pt x="131" y="131"/>
                  </a:lnTo>
                  <a:lnTo>
                    <a:pt x="126" y="136"/>
                  </a:lnTo>
                  <a:lnTo>
                    <a:pt x="120" y="131"/>
                  </a:lnTo>
                  <a:lnTo>
                    <a:pt x="120" y="136"/>
                  </a:lnTo>
                  <a:lnTo>
                    <a:pt x="115" y="131"/>
                  </a:lnTo>
                  <a:lnTo>
                    <a:pt x="109" y="136"/>
                  </a:lnTo>
                  <a:lnTo>
                    <a:pt x="104" y="136"/>
                  </a:lnTo>
                  <a:lnTo>
                    <a:pt x="104" y="131"/>
                  </a:lnTo>
                  <a:lnTo>
                    <a:pt x="98" y="131"/>
                  </a:lnTo>
                  <a:lnTo>
                    <a:pt x="98" y="126"/>
                  </a:lnTo>
                  <a:lnTo>
                    <a:pt x="93" y="126"/>
                  </a:lnTo>
                  <a:lnTo>
                    <a:pt x="87" y="126"/>
                  </a:lnTo>
                  <a:lnTo>
                    <a:pt x="93" y="120"/>
                  </a:lnTo>
                  <a:lnTo>
                    <a:pt x="87" y="120"/>
                  </a:lnTo>
                  <a:lnTo>
                    <a:pt x="82" y="120"/>
                  </a:lnTo>
                  <a:lnTo>
                    <a:pt x="82" y="126"/>
                  </a:lnTo>
                  <a:lnTo>
                    <a:pt x="76" y="120"/>
                  </a:lnTo>
                  <a:lnTo>
                    <a:pt x="71" y="120"/>
                  </a:lnTo>
                  <a:lnTo>
                    <a:pt x="66" y="126"/>
                  </a:lnTo>
                  <a:lnTo>
                    <a:pt x="60" y="120"/>
                  </a:lnTo>
                  <a:lnTo>
                    <a:pt x="60" y="115"/>
                  </a:lnTo>
                  <a:lnTo>
                    <a:pt x="55" y="115"/>
                  </a:lnTo>
                  <a:lnTo>
                    <a:pt x="49" y="109"/>
                  </a:lnTo>
                  <a:lnTo>
                    <a:pt x="49" y="104"/>
                  </a:lnTo>
                  <a:lnTo>
                    <a:pt x="44" y="98"/>
                  </a:lnTo>
                  <a:lnTo>
                    <a:pt x="38" y="98"/>
                  </a:lnTo>
                  <a:lnTo>
                    <a:pt x="38" y="93"/>
                  </a:lnTo>
                  <a:lnTo>
                    <a:pt x="33" y="87"/>
                  </a:lnTo>
                  <a:lnTo>
                    <a:pt x="33" y="82"/>
                  </a:lnTo>
                  <a:lnTo>
                    <a:pt x="27" y="82"/>
                  </a:lnTo>
                  <a:lnTo>
                    <a:pt x="22" y="76"/>
                  </a:lnTo>
                  <a:lnTo>
                    <a:pt x="17" y="76"/>
                  </a:lnTo>
                  <a:lnTo>
                    <a:pt x="17" y="71"/>
                  </a:lnTo>
                  <a:lnTo>
                    <a:pt x="17" y="66"/>
                  </a:lnTo>
                  <a:lnTo>
                    <a:pt x="11" y="66"/>
                  </a:lnTo>
                  <a:lnTo>
                    <a:pt x="6" y="60"/>
                  </a:lnTo>
                  <a:lnTo>
                    <a:pt x="0" y="60"/>
                  </a:lnTo>
                  <a:lnTo>
                    <a:pt x="0" y="55"/>
                  </a:lnTo>
                  <a:lnTo>
                    <a:pt x="6" y="49"/>
                  </a:lnTo>
                  <a:lnTo>
                    <a:pt x="11" y="44"/>
                  </a:lnTo>
                  <a:lnTo>
                    <a:pt x="11" y="38"/>
                  </a:lnTo>
                  <a:lnTo>
                    <a:pt x="17" y="33"/>
                  </a:lnTo>
                  <a:lnTo>
                    <a:pt x="17" y="27"/>
                  </a:lnTo>
                  <a:lnTo>
                    <a:pt x="22" y="27"/>
                  </a:lnTo>
                  <a:lnTo>
                    <a:pt x="27" y="27"/>
                  </a:lnTo>
                  <a:lnTo>
                    <a:pt x="27" y="33"/>
                  </a:lnTo>
                  <a:lnTo>
                    <a:pt x="38" y="44"/>
                  </a:lnTo>
                  <a:lnTo>
                    <a:pt x="44" y="38"/>
                  </a:lnTo>
                  <a:lnTo>
                    <a:pt x="60" y="38"/>
                  </a:lnTo>
                  <a:lnTo>
                    <a:pt x="60" y="44"/>
                  </a:lnTo>
                  <a:lnTo>
                    <a:pt x="71" y="44"/>
                  </a:lnTo>
                  <a:lnTo>
                    <a:pt x="76" y="38"/>
                  </a:lnTo>
                  <a:lnTo>
                    <a:pt x="82" y="38"/>
                  </a:lnTo>
                  <a:lnTo>
                    <a:pt x="87" y="33"/>
                  </a:lnTo>
                  <a:lnTo>
                    <a:pt x="93" y="33"/>
                  </a:lnTo>
                  <a:lnTo>
                    <a:pt x="104" y="38"/>
                  </a:lnTo>
                  <a:lnTo>
                    <a:pt x="109" y="38"/>
                  </a:lnTo>
                  <a:lnTo>
                    <a:pt x="120" y="27"/>
                  </a:lnTo>
                  <a:lnTo>
                    <a:pt x="120" y="22"/>
                  </a:lnTo>
                  <a:lnTo>
                    <a:pt x="126" y="16"/>
                  </a:lnTo>
                  <a:lnTo>
                    <a:pt x="126" y="6"/>
                  </a:lnTo>
                  <a:lnTo>
                    <a:pt x="120" y="0"/>
                  </a:lnTo>
                  <a:lnTo>
                    <a:pt x="131" y="0"/>
                  </a:lnTo>
                  <a:lnTo>
                    <a:pt x="142" y="0"/>
                  </a:lnTo>
                  <a:lnTo>
                    <a:pt x="142" y="6"/>
                  </a:lnTo>
                  <a:lnTo>
                    <a:pt x="142" y="22"/>
                  </a:lnTo>
                  <a:lnTo>
                    <a:pt x="147" y="27"/>
                  </a:lnTo>
                  <a:lnTo>
                    <a:pt x="153" y="33"/>
                  </a:lnTo>
                  <a:lnTo>
                    <a:pt x="153" y="38"/>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 name="Freeform 194">
              <a:extLst>
                <a:ext uri="{FF2B5EF4-FFF2-40B4-BE49-F238E27FC236}">
                  <a16:creationId xmlns:a16="http://schemas.microsoft.com/office/drawing/2014/main" id="{EE459FBC-74C1-4BB0-AA1E-1C0F3575D79F}"/>
                </a:ext>
              </a:extLst>
            </p:cNvPr>
            <p:cNvSpPr>
              <a:spLocks/>
            </p:cNvSpPr>
            <p:nvPr/>
          </p:nvSpPr>
          <p:spPr bwMode="auto">
            <a:xfrm>
              <a:off x="5450031" y="4185141"/>
              <a:ext cx="139700" cy="138113"/>
            </a:xfrm>
            <a:custGeom>
              <a:avLst/>
              <a:gdLst>
                <a:gd name="T0" fmla="*/ 0 w 88"/>
                <a:gd name="T1" fmla="*/ 87 h 87"/>
                <a:gd name="T2" fmla="*/ 0 w 88"/>
                <a:gd name="T3" fmla="*/ 81 h 87"/>
                <a:gd name="T4" fmla="*/ 0 w 88"/>
                <a:gd name="T5" fmla="*/ 76 h 87"/>
                <a:gd name="T6" fmla="*/ 0 w 88"/>
                <a:gd name="T7" fmla="*/ 65 h 87"/>
                <a:gd name="T8" fmla="*/ 6 w 88"/>
                <a:gd name="T9" fmla="*/ 65 h 87"/>
                <a:gd name="T10" fmla="*/ 6 w 88"/>
                <a:gd name="T11" fmla="*/ 60 h 87"/>
                <a:gd name="T12" fmla="*/ 6 w 88"/>
                <a:gd name="T13" fmla="*/ 54 h 87"/>
                <a:gd name="T14" fmla="*/ 11 w 88"/>
                <a:gd name="T15" fmla="*/ 54 h 87"/>
                <a:gd name="T16" fmla="*/ 11 w 88"/>
                <a:gd name="T17" fmla="*/ 49 h 87"/>
                <a:gd name="T18" fmla="*/ 17 w 88"/>
                <a:gd name="T19" fmla="*/ 49 h 87"/>
                <a:gd name="T20" fmla="*/ 17 w 88"/>
                <a:gd name="T21" fmla="*/ 43 h 87"/>
                <a:gd name="T22" fmla="*/ 22 w 88"/>
                <a:gd name="T23" fmla="*/ 38 h 87"/>
                <a:gd name="T24" fmla="*/ 28 w 88"/>
                <a:gd name="T25" fmla="*/ 38 h 87"/>
                <a:gd name="T26" fmla="*/ 28 w 88"/>
                <a:gd name="T27" fmla="*/ 32 h 87"/>
                <a:gd name="T28" fmla="*/ 22 w 88"/>
                <a:gd name="T29" fmla="*/ 27 h 87"/>
                <a:gd name="T30" fmla="*/ 17 w 88"/>
                <a:gd name="T31" fmla="*/ 27 h 87"/>
                <a:gd name="T32" fmla="*/ 22 w 88"/>
                <a:gd name="T33" fmla="*/ 21 h 87"/>
                <a:gd name="T34" fmla="*/ 17 w 88"/>
                <a:gd name="T35" fmla="*/ 16 h 87"/>
                <a:gd name="T36" fmla="*/ 22 w 88"/>
                <a:gd name="T37" fmla="*/ 16 h 87"/>
                <a:gd name="T38" fmla="*/ 22 w 88"/>
                <a:gd name="T39" fmla="*/ 10 h 87"/>
                <a:gd name="T40" fmla="*/ 28 w 88"/>
                <a:gd name="T41" fmla="*/ 5 h 87"/>
                <a:gd name="T42" fmla="*/ 33 w 88"/>
                <a:gd name="T43" fmla="*/ 10 h 87"/>
                <a:gd name="T44" fmla="*/ 33 w 88"/>
                <a:gd name="T45" fmla="*/ 5 h 87"/>
                <a:gd name="T46" fmla="*/ 39 w 88"/>
                <a:gd name="T47" fmla="*/ 10 h 87"/>
                <a:gd name="T48" fmla="*/ 44 w 88"/>
                <a:gd name="T49" fmla="*/ 5 h 87"/>
                <a:gd name="T50" fmla="*/ 49 w 88"/>
                <a:gd name="T51" fmla="*/ 5 h 87"/>
                <a:gd name="T52" fmla="*/ 55 w 88"/>
                <a:gd name="T53" fmla="*/ 5 h 87"/>
                <a:gd name="T54" fmla="*/ 60 w 88"/>
                <a:gd name="T55" fmla="*/ 5 h 87"/>
                <a:gd name="T56" fmla="*/ 71 w 88"/>
                <a:gd name="T57" fmla="*/ 0 h 87"/>
                <a:gd name="T58" fmla="*/ 71 w 88"/>
                <a:gd name="T59" fmla="*/ 5 h 87"/>
                <a:gd name="T60" fmla="*/ 77 w 88"/>
                <a:gd name="T61" fmla="*/ 10 h 87"/>
                <a:gd name="T62" fmla="*/ 77 w 88"/>
                <a:gd name="T63" fmla="*/ 16 h 87"/>
                <a:gd name="T64" fmla="*/ 82 w 88"/>
                <a:gd name="T65" fmla="*/ 21 h 87"/>
                <a:gd name="T66" fmla="*/ 82 w 88"/>
                <a:gd name="T67" fmla="*/ 27 h 87"/>
                <a:gd name="T68" fmla="*/ 88 w 88"/>
                <a:gd name="T69" fmla="*/ 38 h 87"/>
                <a:gd name="T70" fmla="*/ 88 w 88"/>
                <a:gd name="T71" fmla="*/ 43 h 87"/>
                <a:gd name="T72" fmla="*/ 82 w 88"/>
                <a:gd name="T73" fmla="*/ 43 h 87"/>
                <a:gd name="T74" fmla="*/ 82 w 88"/>
                <a:gd name="T75" fmla="*/ 49 h 87"/>
                <a:gd name="T76" fmla="*/ 77 w 88"/>
                <a:gd name="T77" fmla="*/ 49 h 87"/>
                <a:gd name="T78" fmla="*/ 77 w 88"/>
                <a:gd name="T79" fmla="*/ 54 h 87"/>
                <a:gd name="T80" fmla="*/ 71 w 88"/>
                <a:gd name="T81" fmla="*/ 60 h 87"/>
                <a:gd name="T82" fmla="*/ 71 w 88"/>
                <a:gd name="T83" fmla="*/ 65 h 87"/>
                <a:gd name="T84" fmla="*/ 71 w 88"/>
                <a:gd name="T85" fmla="*/ 70 h 87"/>
                <a:gd name="T86" fmla="*/ 71 w 88"/>
                <a:gd name="T87" fmla="*/ 76 h 87"/>
                <a:gd name="T88" fmla="*/ 71 w 88"/>
                <a:gd name="T89" fmla="*/ 81 h 87"/>
                <a:gd name="T90" fmla="*/ 60 w 88"/>
                <a:gd name="T91" fmla="*/ 81 h 87"/>
                <a:gd name="T92" fmla="*/ 49 w 88"/>
                <a:gd name="T93" fmla="*/ 81 h 87"/>
                <a:gd name="T94" fmla="*/ 44 w 88"/>
                <a:gd name="T95" fmla="*/ 81 h 87"/>
                <a:gd name="T96" fmla="*/ 39 w 88"/>
                <a:gd name="T97" fmla="*/ 81 h 87"/>
                <a:gd name="T98" fmla="*/ 17 w 88"/>
                <a:gd name="T99" fmla="*/ 81 h 87"/>
                <a:gd name="T100" fmla="*/ 11 w 88"/>
                <a:gd name="T101" fmla="*/ 81 h 87"/>
                <a:gd name="T102" fmla="*/ 11 w 88"/>
                <a:gd name="T103" fmla="*/ 87 h 87"/>
                <a:gd name="T104" fmla="*/ 6 w 88"/>
                <a:gd name="T105" fmla="*/ 87 h 87"/>
                <a:gd name="T106" fmla="*/ 0 w 88"/>
                <a:gd name="T10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8" h="87">
                  <a:moveTo>
                    <a:pt x="0" y="87"/>
                  </a:moveTo>
                  <a:lnTo>
                    <a:pt x="0" y="81"/>
                  </a:lnTo>
                  <a:lnTo>
                    <a:pt x="0" y="76"/>
                  </a:lnTo>
                  <a:lnTo>
                    <a:pt x="0" y="65"/>
                  </a:lnTo>
                  <a:lnTo>
                    <a:pt x="6" y="65"/>
                  </a:lnTo>
                  <a:lnTo>
                    <a:pt x="6" y="60"/>
                  </a:lnTo>
                  <a:lnTo>
                    <a:pt x="6" y="54"/>
                  </a:lnTo>
                  <a:lnTo>
                    <a:pt x="11" y="54"/>
                  </a:lnTo>
                  <a:lnTo>
                    <a:pt x="11" y="49"/>
                  </a:lnTo>
                  <a:lnTo>
                    <a:pt x="17" y="49"/>
                  </a:lnTo>
                  <a:lnTo>
                    <a:pt x="17" y="43"/>
                  </a:lnTo>
                  <a:lnTo>
                    <a:pt x="22" y="38"/>
                  </a:lnTo>
                  <a:lnTo>
                    <a:pt x="28" y="38"/>
                  </a:lnTo>
                  <a:lnTo>
                    <a:pt x="28" y="32"/>
                  </a:lnTo>
                  <a:lnTo>
                    <a:pt x="22" y="27"/>
                  </a:lnTo>
                  <a:lnTo>
                    <a:pt x="17" y="27"/>
                  </a:lnTo>
                  <a:lnTo>
                    <a:pt x="22" y="21"/>
                  </a:lnTo>
                  <a:lnTo>
                    <a:pt x="17" y="16"/>
                  </a:lnTo>
                  <a:lnTo>
                    <a:pt x="22" y="16"/>
                  </a:lnTo>
                  <a:lnTo>
                    <a:pt x="22" y="10"/>
                  </a:lnTo>
                  <a:lnTo>
                    <a:pt x="28" y="5"/>
                  </a:lnTo>
                  <a:lnTo>
                    <a:pt x="33" y="10"/>
                  </a:lnTo>
                  <a:lnTo>
                    <a:pt x="33" y="5"/>
                  </a:lnTo>
                  <a:lnTo>
                    <a:pt x="39" y="10"/>
                  </a:lnTo>
                  <a:lnTo>
                    <a:pt x="44" y="5"/>
                  </a:lnTo>
                  <a:lnTo>
                    <a:pt x="49" y="5"/>
                  </a:lnTo>
                  <a:lnTo>
                    <a:pt x="55" y="5"/>
                  </a:lnTo>
                  <a:lnTo>
                    <a:pt x="60" y="5"/>
                  </a:lnTo>
                  <a:lnTo>
                    <a:pt x="71" y="0"/>
                  </a:lnTo>
                  <a:lnTo>
                    <a:pt x="71" y="5"/>
                  </a:lnTo>
                  <a:lnTo>
                    <a:pt x="77" y="10"/>
                  </a:lnTo>
                  <a:lnTo>
                    <a:pt x="77" y="16"/>
                  </a:lnTo>
                  <a:lnTo>
                    <a:pt x="82" y="21"/>
                  </a:lnTo>
                  <a:lnTo>
                    <a:pt x="82" y="27"/>
                  </a:lnTo>
                  <a:lnTo>
                    <a:pt x="88" y="38"/>
                  </a:lnTo>
                  <a:lnTo>
                    <a:pt x="88" y="43"/>
                  </a:lnTo>
                  <a:lnTo>
                    <a:pt x="82" y="43"/>
                  </a:lnTo>
                  <a:lnTo>
                    <a:pt x="82" y="49"/>
                  </a:lnTo>
                  <a:lnTo>
                    <a:pt x="77" y="49"/>
                  </a:lnTo>
                  <a:lnTo>
                    <a:pt x="77" y="54"/>
                  </a:lnTo>
                  <a:lnTo>
                    <a:pt x="71" y="60"/>
                  </a:lnTo>
                  <a:lnTo>
                    <a:pt x="71" y="65"/>
                  </a:lnTo>
                  <a:lnTo>
                    <a:pt x="71" y="70"/>
                  </a:lnTo>
                  <a:lnTo>
                    <a:pt x="71" y="76"/>
                  </a:lnTo>
                  <a:lnTo>
                    <a:pt x="71" y="81"/>
                  </a:lnTo>
                  <a:lnTo>
                    <a:pt x="60" y="81"/>
                  </a:lnTo>
                  <a:lnTo>
                    <a:pt x="49" y="81"/>
                  </a:lnTo>
                  <a:lnTo>
                    <a:pt x="44" y="81"/>
                  </a:lnTo>
                  <a:lnTo>
                    <a:pt x="39" y="81"/>
                  </a:lnTo>
                  <a:lnTo>
                    <a:pt x="17" y="81"/>
                  </a:lnTo>
                  <a:lnTo>
                    <a:pt x="11" y="81"/>
                  </a:lnTo>
                  <a:lnTo>
                    <a:pt x="11" y="87"/>
                  </a:lnTo>
                  <a:lnTo>
                    <a:pt x="6" y="87"/>
                  </a:lnTo>
                  <a:lnTo>
                    <a:pt x="0" y="87"/>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 name="Freeform 195">
              <a:extLst>
                <a:ext uri="{FF2B5EF4-FFF2-40B4-BE49-F238E27FC236}">
                  <a16:creationId xmlns:a16="http://schemas.microsoft.com/office/drawing/2014/main" id="{A8633679-45F3-4C22-B8D7-5328296A17D1}"/>
                </a:ext>
              </a:extLst>
            </p:cNvPr>
            <p:cNvSpPr>
              <a:spLocks/>
            </p:cNvSpPr>
            <p:nvPr/>
          </p:nvSpPr>
          <p:spPr bwMode="auto">
            <a:xfrm>
              <a:off x="5562744" y="4167678"/>
              <a:ext cx="200025" cy="241300"/>
            </a:xfrm>
            <a:custGeom>
              <a:avLst/>
              <a:gdLst>
                <a:gd name="T0" fmla="*/ 0 w 126"/>
                <a:gd name="T1" fmla="*/ 92 h 152"/>
                <a:gd name="T2" fmla="*/ 0 w 126"/>
                <a:gd name="T3" fmla="*/ 87 h 152"/>
                <a:gd name="T4" fmla="*/ 0 w 126"/>
                <a:gd name="T5" fmla="*/ 81 h 152"/>
                <a:gd name="T6" fmla="*/ 0 w 126"/>
                <a:gd name="T7" fmla="*/ 76 h 152"/>
                <a:gd name="T8" fmla="*/ 0 w 126"/>
                <a:gd name="T9" fmla="*/ 71 h 152"/>
                <a:gd name="T10" fmla="*/ 6 w 126"/>
                <a:gd name="T11" fmla="*/ 65 h 152"/>
                <a:gd name="T12" fmla="*/ 6 w 126"/>
                <a:gd name="T13" fmla="*/ 60 h 152"/>
                <a:gd name="T14" fmla="*/ 11 w 126"/>
                <a:gd name="T15" fmla="*/ 60 h 152"/>
                <a:gd name="T16" fmla="*/ 11 w 126"/>
                <a:gd name="T17" fmla="*/ 54 h 152"/>
                <a:gd name="T18" fmla="*/ 17 w 126"/>
                <a:gd name="T19" fmla="*/ 54 h 152"/>
                <a:gd name="T20" fmla="*/ 17 w 126"/>
                <a:gd name="T21" fmla="*/ 49 h 152"/>
                <a:gd name="T22" fmla="*/ 11 w 126"/>
                <a:gd name="T23" fmla="*/ 38 h 152"/>
                <a:gd name="T24" fmla="*/ 11 w 126"/>
                <a:gd name="T25" fmla="*/ 32 h 152"/>
                <a:gd name="T26" fmla="*/ 6 w 126"/>
                <a:gd name="T27" fmla="*/ 27 h 152"/>
                <a:gd name="T28" fmla="*/ 6 w 126"/>
                <a:gd name="T29" fmla="*/ 21 h 152"/>
                <a:gd name="T30" fmla="*/ 0 w 126"/>
                <a:gd name="T31" fmla="*/ 16 h 152"/>
                <a:gd name="T32" fmla="*/ 0 w 126"/>
                <a:gd name="T33" fmla="*/ 11 h 152"/>
                <a:gd name="T34" fmla="*/ 6 w 126"/>
                <a:gd name="T35" fmla="*/ 5 h 152"/>
                <a:gd name="T36" fmla="*/ 17 w 126"/>
                <a:gd name="T37" fmla="*/ 0 h 152"/>
                <a:gd name="T38" fmla="*/ 22 w 126"/>
                <a:gd name="T39" fmla="*/ 0 h 152"/>
                <a:gd name="T40" fmla="*/ 22 w 126"/>
                <a:gd name="T41" fmla="*/ 5 h 152"/>
                <a:gd name="T42" fmla="*/ 28 w 126"/>
                <a:gd name="T43" fmla="*/ 5 h 152"/>
                <a:gd name="T44" fmla="*/ 33 w 126"/>
                <a:gd name="T45" fmla="*/ 5 h 152"/>
                <a:gd name="T46" fmla="*/ 44 w 126"/>
                <a:gd name="T47" fmla="*/ 5 h 152"/>
                <a:gd name="T48" fmla="*/ 49 w 126"/>
                <a:gd name="T49" fmla="*/ 11 h 152"/>
                <a:gd name="T50" fmla="*/ 60 w 126"/>
                <a:gd name="T51" fmla="*/ 16 h 152"/>
                <a:gd name="T52" fmla="*/ 66 w 126"/>
                <a:gd name="T53" fmla="*/ 21 h 152"/>
                <a:gd name="T54" fmla="*/ 71 w 126"/>
                <a:gd name="T55" fmla="*/ 21 h 152"/>
                <a:gd name="T56" fmla="*/ 77 w 126"/>
                <a:gd name="T57" fmla="*/ 21 h 152"/>
                <a:gd name="T58" fmla="*/ 82 w 126"/>
                <a:gd name="T59" fmla="*/ 21 h 152"/>
                <a:gd name="T60" fmla="*/ 88 w 126"/>
                <a:gd name="T61" fmla="*/ 21 h 152"/>
                <a:gd name="T62" fmla="*/ 93 w 126"/>
                <a:gd name="T63" fmla="*/ 16 h 152"/>
                <a:gd name="T64" fmla="*/ 98 w 126"/>
                <a:gd name="T65" fmla="*/ 16 h 152"/>
                <a:gd name="T66" fmla="*/ 104 w 126"/>
                <a:gd name="T67" fmla="*/ 11 h 152"/>
                <a:gd name="T68" fmla="*/ 109 w 126"/>
                <a:gd name="T69" fmla="*/ 11 h 152"/>
                <a:gd name="T70" fmla="*/ 109 w 126"/>
                <a:gd name="T71" fmla="*/ 16 h 152"/>
                <a:gd name="T72" fmla="*/ 115 w 126"/>
                <a:gd name="T73" fmla="*/ 16 h 152"/>
                <a:gd name="T74" fmla="*/ 120 w 126"/>
                <a:gd name="T75" fmla="*/ 16 h 152"/>
                <a:gd name="T76" fmla="*/ 126 w 126"/>
                <a:gd name="T77" fmla="*/ 16 h 152"/>
                <a:gd name="T78" fmla="*/ 115 w 126"/>
                <a:gd name="T79" fmla="*/ 27 h 152"/>
                <a:gd name="T80" fmla="*/ 109 w 126"/>
                <a:gd name="T81" fmla="*/ 32 h 152"/>
                <a:gd name="T82" fmla="*/ 109 w 126"/>
                <a:gd name="T83" fmla="*/ 92 h 152"/>
                <a:gd name="T84" fmla="*/ 120 w 126"/>
                <a:gd name="T85" fmla="*/ 103 h 152"/>
                <a:gd name="T86" fmla="*/ 115 w 126"/>
                <a:gd name="T87" fmla="*/ 109 h 152"/>
                <a:gd name="T88" fmla="*/ 109 w 126"/>
                <a:gd name="T89" fmla="*/ 114 h 152"/>
                <a:gd name="T90" fmla="*/ 104 w 126"/>
                <a:gd name="T91" fmla="*/ 120 h 152"/>
                <a:gd name="T92" fmla="*/ 98 w 126"/>
                <a:gd name="T93" fmla="*/ 120 h 152"/>
                <a:gd name="T94" fmla="*/ 98 w 126"/>
                <a:gd name="T95" fmla="*/ 125 h 152"/>
                <a:gd name="T96" fmla="*/ 98 w 126"/>
                <a:gd name="T97" fmla="*/ 131 h 152"/>
                <a:gd name="T98" fmla="*/ 93 w 126"/>
                <a:gd name="T99" fmla="*/ 131 h 152"/>
                <a:gd name="T100" fmla="*/ 93 w 126"/>
                <a:gd name="T101" fmla="*/ 136 h 152"/>
                <a:gd name="T102" fmla="*/ 88 w 126"/>
                <a:gd name="T103" fmla="*/ 141 h 152"/>
                <a:gd name="T104" fmla="*/ 88 w 126"/>
                <a:gd name="T105" fmla="*/ 147 h 152"/>
                <a:gd name="T106" fmla="*/ 88 w 126"/>
                <a:gd name="T107" fmla="*/ 152 h 152"/>
                <a:gd name="T108" fmla="*/ 82 w 126"/>
                <a:gd name="T109" fmla="*/ 152 h 152"/>
                <a:gd name="T110" fmla="*/ 60 w 126"/>
                <a:gd name="T111" fmla="*/ 136 h 152"/>
                <a:gd name="T112" fmla="*/ 55 w 126"/>
                <a:gd name="T113" fmla="*/ 136 h 152"/>
                <a:gd name="T114" fmla="*/ 60 w 126"/>
                <a:gd name="T115" fmla="*/ 131 h 152"/>
                <a:gd name="T116" fmla="*/ 55 w 126"/>
                <a:gd name="T117" fmla="*/ 125 h 152"/>
                <a:gd name="T118" fmla="*/ 49 w 126"/>
                <a:gd name="T119" fmla="*/ 120 h 152"/>
                <a:gd name="T120" fmla="*/ 0 w 126"/>
                <a:gd name="T121" fmla="*/ 9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52">
                  <a:moveTo>
                    <a:pt x="0" y="92"/>
                  </a:moveTo>
                  <a:lnTo>
                    <a:pt x="0" y="87"/>
                  </a:lnTo>
                  <a:lnTo>
                    <a:pt x="0" y="81"/>
                  </a:lnTo>
                  <a:lnTo>
                    <a:pt x="0" y="76"/>
                  </a:lnTo>
                  <a:lnTo>
                    <a:pt x="0" y="71"/>
                  </a:lnTo>
                  <a:lnTo>
                    <a:pt x="6" y="65"/>
                  </a:lnTo>
                  <a:lnTo>
                    <a:pt x="6" y="60"/>
                  </a:lnTo>
                  <a:lnTo>
                    <a:pt x="11" y="60"/>
                  </a:lnTo>
                  <a:lnTo>
                    <a:pt x="11" y="54"/>
                  </a:lnTo>
                  <a:lnTo>
                    <a:pt x="17" y="54"/>
                  </a:lnTo>
                  <a:lnTo>
                    <a:pt x="17" y="49"/>
                  </a:lnTo>
                  <a:lnTo>
                    <a:pt x="11" y="38"/>
                  </a:lnTo>
                  <a:lnTo>
                    <a:pt x="11" y="32"/>
                  </a:lnTo>
                  <a:lnTo>
                    <a:pt x="6" y="27"/>
                  </a:lnTo>
                  <a:lnTo>
                    <a:pt x="6" y="21"/>
                  </a:lnTo>
                  <a:lnTo>
                    <a:pt x="0" y="16"/>
                  </a:lnTo>
                  <a:lnTo>
                    <a:pt x="0" y="11"/>
                  </a:lnTo>
                  <a:lnTo>
                    <a:pt x="6" y="5"/>
                  </a:lnTo>
                  <a:lnTo>
                    <a:pt x="17" y="0"/>
                  </a:lnTo>
                  <a:lnTo>
                    <a:pt x="22" y="0"/>
                  </a:lnTo>
                  <a:lnTo>
                    <a:pt x="22" y="5"/>
                  </a:lnTo>
                  <a:lnTo>
                    <a:pt x="28" y="5"/>
                  </a:lnTo>
                  <a:lnTo>
                    <a:pt x="33" y="5"/>
                  </a:lnTo>
                  <a:lnTo>
                    <a:pt x="44" y="5"/>
                  </a:lnTo>
                  <a:lnTo>
                    <a:pt x="49" y="11"/>
                  </a:lnTo>
                  <a:lnTo>
                    <a:pt x="60" y="16"/>
                  </a:lnTo>
                  <a:lnTo>
                    <a:pt x="66" y="21"/>
                  </a:lnTo>
                  <a:lnTo>
                    <a:pt x="71" y="21"/>
                  </a:lnTo>
                  <a:lnTo>
                    <a:pt x="77" y="21"/>
                  </a:lnTo>
                  <a:lnTo>
                    <a:pt x="82" y="21"/>
                  </a:lnTo>
                  <a:lnTo>
                    <a:pt x="88" y="21"/>
                  </a:lnTo>
                  <a:lnTo>
                    <a:pt x="93" y="16"/>
                  </a:lnTo>
                  <a:lnTo>
                    <a:pt x="98" y="16"/>
                  </a:lnTo>
                  <a:lnTo>
                    <a:pt x="104" y="11"/>
                  </a:lnTo>
                  <a:lnTo>
                    <a:pt x="109" y="11"/>
                  </a:lnTo>
                  <a:lnTo>
                    <a:pt x="109" y="16"/>
                  </a:lnTo>
                  <a:lnTo>
                    <a:pt x="115" y="16"/>
                  </a:lnTo>
                  <a:lnTo>
                    <a:pt x="120" y="16"/>
                  </a:lnTo>
                  <a:lnTo>
                    <a:pt x="126" y="16"/>
                  </a:lnTo>
                  <a:lnTo>
                    <a:pt x="115" y="27"/>
                  </a:lnTo>
                  <a:lnTo>
                    <a:pt x="109" y="32"/>
                  </a:lnTo>
                  <a:lnTo>
                    <a:pt x="109" y="92"/>
                  </a:lnTo>
                  <a:lnTo>
                    <a:pt x="120" y="103"/>
                  </a:lnTo>
                  <a:lnTo>
                    <a:pt x="115" y="109"/>
                  </a:lnTo>
                  <a:lnTo>
                    <a:pt x="109" y="114"/>
                  </a:lnTo>
                  <a:lnTo>
                    <a:pt x="104" y="120"/>
                  </a:lnTo>
                  <a:lnTo>
                    <a:pt x="98" y="120"/>
                  </a:lnTo>
                  <a:lnTo>
                    <a:pt x="98" y="125"/>
                  </a:lnTo>
                  <a:lnTo>
                    <a:pt x="98" y="131"/>
                  </a:lnTo>
                  <a:lnTo>
                    <a:pt x="93" y="131"/>
                  </a:lnTo>
                  <a:lnTo>
                    <a:pt x="93" y="136"/>
                  </a:lnTo>
                  <a:lnTo>
                    <a:pt x="88" y="141"/>
                  </a:lnTo>
                  <a:lnTo>
                    <a:pt x="88" y="147"/>
                  </a:lnTo>
                  <a:lnTo>
                    <a:pt x="88" y="152"/>
                  </a:lnTo>
                  <a:lnTo>
                    <a:pt x="82" y="152"/>
                  </a:lnTo>
                  <a:lnTo>
                    <a:pt x="60" y="136"/>
                  </a:lnTo>
                  <a:lnTo>
                    <a:pt x="55" y="136"/>
                  </a:lnTo>
                  <a:lnTo>
                    <a:pt x="60" y="131"/>
                  </a:lnTo>
                  <a:lnTo>
                    <a:pt x="55" y="125"/>
                  </a:lnTo>
                  <a:lnTo>
                    <a:pt x="49" y="120"/>
                  </a:lnTo>
                  <a:lnTo>
                    <a:pt x="0" y="92"/>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 name="Freeform 196">
              <a:extLst>
                <a:ext uri="{FF2B5EF4-FFF2-40B4-BE49-F238E27FC236}">
                  <a16:creationId xmlns:a16="http://schemas.microsoft.com/office/drawing/2014/main" id="{BAA81296-A356-4986-BC07-6FA9069FD05D}"/>
                </a:ext>
              </a:extLst>
            </p:cNvPr>
            <p:cNvSpPr>
              <a:spLocks/>
            </p:cNvSpPr>
            <p:nvPr/>
          </p:nvSpPr>
          <p:spPr bwMode="auto">
            <a:xfrm>
              <a:off x="5735781" y="3985116"/>
              <a:ext cx="250825" cy="346075"/>
            </a:xfrm>
            <a:custGeom>
              <a:avLst/>
              <a:gdLst>
                <a:gd name="T0" fmla="*/ 0 w 158"/>
                <a:gd name="T1" fmla="*/ 207 h 218"/>
                <a:gd name="T2" fmla="*/ 6 w 158"/>
                <a:gd name="T3" fmla="*/ 142 h 218"/>
                <a:gd name="T4" fmla="*/ 17 w 158"/>
                <a:gd name="T5" fmla="*/ 126 h 218"/>
                <a:gd name="T6" fmla="*/ 28 w 158"/>
                <a:gd name="T7" fmla="*/ 126 h 218"/>
                <a:gd name="T8" fmla="*/ 38 w 158"/>
                <a:gd name="T9" fmla="*/ 115 h 218"/>
                <a:gd name="T10" fmla="*/ 66 w 158"/>
                <a:gd name="T11" fmla="*/ 115 h 218"/>
                <a:gd name="T12" fmla="*/ 93 w 158"/>
                <a:gd name="T13" fmla="*/ 66 h 218"/>
                <a:gd name="T14" fmla="*/ 38 w 158"/>
                <a:gd name="T15" fmla="*/ 44 h 218"/>
                <a:gd name="T16" fmla="*/ 33 w 158"/>
                <a:gd name="T17" fmla="*/ 38 h 218"/>
                <a:gd name="T18" fmla="*/ 28 w 158"/>
                <a:gd name="T19" fmla="*/ 27 h 218"/>
                <a:gd name="T20" fmla="*/ 22 w 158"/>
                <a:gd name="T21" fmla="*/ 22 h 218"/>
                <a:gd name="T22" fmla="*/ 33 w 158"/>
                <a:gd name="T23" fmla="*/ 11 h 218"/>
                <a:gd name="T24" fmla="*/ 38 w 158"/>
                <a:gd name="T25" fmla="*/ 16 h 218"/>
                <a:gd name="T26" fmla="*/ 49 w 158"/>
                <a:gd name="T27" fmla="*/ 27 h 218"/>
                <a:gd name="T28" fmla="*/ 60 w 158"/>
                <a:gd name="T29" fmla="*/ 27 h 218"/>
                <a:gd name="T30" fmla="*/ 71 w 158"/>
                <a:gd name="T31" fmla="*/ 22 h 218"/>
                <a:gd name="T32" fmla="*/ 82 w 158"/>
                <a:gd name="T33" fmla="*/ 22 h 218"/>
                <a:gd name="T34" fmla="*/ 93 w 158"/>
                <a:gd name="T35" fmla="*/ 16 h 218"/>
                <a:gd name="T36" fmla="*/ 104 w 158"/>
                <a:gd name="T37" fmla="*/ 16 h 218"/>
                <a:gd name="T38" fmla="*/ 109 w 158"/>
                <a:gd name="T39" fmla="*/ 11 h 218"/>
                <a:gd name="T40" fmla="*/ 120 w 158"/>
                <a:gd name="T41" fmla="*/ 16 h 218"/>
                <a:gd name="T42" fmla="*/ 131 w 158"/>
                <a:gd name="T43" fmla="*/ 11 h 218"/>
                <a:gd name="T44" fmla="*/ 142 w 158"/>
                <a:gd name="T45" fmla="*/ 6 h 218"/>
                <a:gd name="T46" fmla="*/ 153 w 158"/>
                <a:gd name="T47" fmla="*/ 6 h 218"/>
                <a:gd name="T48" fmla="*/ 153 w 158"/>
                <a:gd name="T49" fmla="*/ 11 h 218"/>
                <a:gd name="T50" fmla="*/ 153 w 158"/>
                <a:gd name="T51" fmla="*/ 22 h 218"/>
                <a:gd name="T52" fmla="*/ 153 w 158"/>
                <a:gd name="T53" fmla="*/ 27 h 218"/>
                <a:gd name="T54" fmla="*/ 153 w 158"/>
                <a:gd name="T55" fmla="*/ 44 h 218"/>
                <a:gd name="T56" fmla="*/ 148 w 158"/>
                <a:gd name="T57" fmla="*/ 55 h 218"/>
                <a:gd name="T58" fmla="*/ 142 w 158"/>
                <a:gd name="T59" fmla="*/ 66 h 218"/>
                <a:gd name="T60" fmla="*/ 137 w 158"/>
                <a:gd name="T61" fmla="*/ 71 h 218"/>
                <a:gd name="T62" fmla="*/ 131 w 158"/>
                <a:gd name="T63" fmla="*/ 82 h 218"/>
                <a:gd name="T64" fmla="*/ 126 w 158"/>
                <a:gd name="T65" fmla="*/ 93 h 218"/>
                <a:gd name="T66" fmla="*/ 120 w 158"/>
                <a:gd name="T67" fmla="*/ 109 h 218"/>
                <a:gd name="T68" fmla="*/ 109 w 158"/>
                <a:gd name="T69" fmla="*/ 120 h 218"/>
                <a:gd name="T70" fmla="*/ 88 w 158"/>
                <a:gd name="T71" fmla="*/ 147 h 218"/>
                <a:gd name="T72" fmla="*/ 71 w 158"/>
                <a:gd name="T73" fmla="*/ 158 h 218"/>
                <a:gd name="T74" fmla="*/ 60 w 158"/>
                <a:gd name="T75" fmla="*/ 169 h 218"/>
                <a:gd name="T76" fmla="*/ 44 w 158"/>
                <a:gd name="T77" fmla="*/ 180 h 218"/>
                <a:gd name="T78" fmla="*/ 28 w 158"/>
                <a:gd name="T79" fmla="*/ 196 h 218"/>
                <a:gd name="T80" fmla="*/ 22 w 158"/>
                <a:gd name="T81" fmla="*/ 207 h 218"/>
                <a:gd name="T82" fmla="*/ 17 w 158"/>
                <a:gd name="T83" fmla="*/ 21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8" h="218">
                  <a:moveTo>
                    <a:pt x="11" y="218"/>
                  </a:moveTo>
                  <a:lnTo>
                    <a:pt x="0" y="207"/>
                  </a:lnTo>
                  <a:lnTo>
                    <a:pt x="0" y="147"/>
                  </a:lnTo>
                  <a:lnTo>
                    <a:pt x="6" y="142"/>
                  </a:lnTo>
                  <a:lnTo>
                    <a:pt x="17" y="131"/>
                  </a:lnTo>
                  <a:lnTo>
                    <a:pt x="17" y="126"/>
                  </a:lnTo>
                  <a:lnTo>
                    <a:pt x="22" y="126"/>
                  </a:lnTo>
                  <a:lnTo>
                    <a:pt x="28" y="126"/>
                  </a:lnTo>
                  <a:lnTo>
                    <a:pt x="33" y="120"/>
                  </a:lnTo>
                  <a:lnTo>
                    <a:pt x="38" y="115"/>
                  </a:lnTo>
                  <a:lnTo>
                    <a:pt x="49" y="115"/>
                  </a:lnTo>
                  <a:lnTo>
                    <a:pt x="66" y="115"/>
                  </a:lnTo>
                  <a:lnTo>
                    <a:pt x="109" y="66"/>
                  </a:lnTo>
                  <a:lnTo>
                    <a:pt x="93" y="66"/>
                  </a:lnTo>
                  <a:lnTo>
                    <a:pt x="44" y="49"/>
                  </a:lnTo>
                  <a:lnTo>
                    <a:pt x="38" y="44"/>
                  </a:lnTo>
                  <a:lnTo>
                    <a:pt x="33" y="44"/>
                  </a:lnTo>
                  <a:lnTo>
                    <a:pt x="33" y="38"/>
                  </a:lnTo>
                  <a:lnTo>
                    <a:pt x="28" y="33"/>
                  </a:lnTo>
                  <a:lnTo>
                    <a:pt x="28" y="27"/>
                  </a:lnTo>
                  <a:lnTo>
                    <a:pt x="22" y="27"/>
                  </a:lnTo>
                  <a:lnTo>
                    <a:pt x="22" y="22"/>
                  </a:lnTo>
                  <a:lnTo>
                    <a:pt x="28" y="16"/>
                  </a:lnTo>
                  <a:lnTo>
                    <a:pt x="33" y="11"/>
                  </a:lnTo>
                  <a:lnTo>
                    <a:pt x="33" y="16"/>
                  </a:lnTo>
                  <a:lnTo>
                    <a:pt x="38" y="16"/>
                  </a:lnTo>
                  <a:lnTo>
                    <a:pt x="44" y="22"/>
                  </a:lnTo>
                  <a:lnTo>
                    <a:pt x="49" y="27"/>
                  </a:lnTo>
                  <a:lnTo>
                    <a:pt x="55" y="27"/>
                  </a:lnTo>
                  <a:lnTo>
                    <a:pt x="60" y="27"/>
                  </a:lnTo>
                  <a:lnTo>
                    <a:pt x="66" y="22"/>
                  </a:lnTo>
                  <a:lnTo>
                    <a:pt x="71" y="22"/>
                  </a:lnTo>
                  <a:lnTo>
                    <a:pt x="77" y="22"/>
                  </a:lnTo>
                  <a:lnTo>
                    <a:pt x="82" y="22"/>
                  </a:lnTo>
                  <a:lnTo>
                    <a:pt x="88" y="22"/>
                  </a:lnTo>
                  <a:lnTo>
                    <a:pt x="93" y="16"/>
                  </a:lnTo>
                  <a:lnTo>
                    <a:pt x="98" y="16"/>
                  </a:lnTo>
                  <a:lnTo>
                    <a:pt x="104" y="16"/>
                  </a:lnTo>
                  <a:lnTo>
                    <a:pt x="109" y="16"/>
                  </a:lnTo>
                  <a:lnTo>
                    <a:pt x="109" y="11"/>
                  </a:lnTo>
                  <a:lnTo>
                    <a:pt x="115" y="11"/>
                  </a:lnTo>
                  <a:lnTo>
                    <a:pt x="120" y="16"/>
                  </a:lnTo>
                  <a:lnTo>
                    <a:pt x="126" y="11"/>
                  </a:lnTo>
                  <a:lnTo>
                    <a:pt x="131" y="11"/>
                  </a:lnTo>
                  <a:lnTo>
                    <a:pt x="137" y="11"/>
                  </a:lnTo>
                  <a:lnTo>
                    <a:pt x="142" y="6"/>
                  </a:lnTo>
                  <a:lnTo>
                    <a:pt x="148" y="0"/>
                  </a:lnTo>
                  <a:lnTo>
                    <a:pt x="153" y="6"/>
                  </a:lnTo>
                  <a:lnTo>
                    <a:pt x="158" y="6"/>
                  </a:lnTo>
                  <a:lnTo>
                    <a:pt x="153" y="11"/>
                  </a:lnTo>
                  <a:lnTo>
                    <a:pt x="153" y="16"/>
                  </a:lnTo>
                  <a:lnTo>
                    <a:pt x="153" y="22"/>
                  </a:lnTo>
                  <a:lnTo>
                    <a:pt x="158" y="27"/>
                  </a:lnTo>
                  <a:lnTo>
                    <a:pt x="153" y="27"/>
                  </a:lnTo>
                  <a:lnTo>
                    <a:pt x="153" y="33"/>
                  </a:lnTo>
                  <a:lnTo>
                    <a:pt x="153" y="44"/>
                  </a:lnTo>
                  <a:lnTo>
                    <a:pt x="148" y="49"/>
                  </a:lnTo>
                  <a:lnTo>
                    <a:pt x="148" y="55"/>
                  </a:lnTo>
                  <a:lnTo>
                    <a:pt x="142" y="60"/>
                  </a:lnTo>
                  <a:lnTo>
                    <a:pt x="142" y="66"/>
                  </a:lnTo>
                  <a:lnTo>
                    <a:pt x="137" y="66"/>
                  </a:lnTo>
                  <a:lnTo>
                    <a:pt x="137" y="71"/>
                  </a:lnTo>
                  <a:lnTo>
                    <a:pt x="137" y="76"/>
                  </a:lnTo>
                  <a:lnTo>
                    <a:pt x="131" y="82"/>
                  </a:lnTo>
                  <a:lnTo>
                    <a:pt x="131" y="87"/>
                  </a:lnTo>
                  <a:lnTo>
                    <a:pt x="126" y="93"/>
                  </a:lnTo>
                  <a:lnTo>
                    <a:pt x="126" y="98"/>
                  </a:lnTo>
                  <a:lnTo>
                    <a:pt x="120" y="109"/>
                  </a:lnTo>
                  <a:lnTo>
                    <a:pt x="115" y="115"/>
                  </a:lnTo>
                  <a:lnTo>
                    <a:pt x="109" y="120"/>
                  </a:lnTo>
                  <a:lnTo>
                    <a:pt x="93" y="142"/>
                  </a:lnTo>
                  <a:lnTo>
                    <a:pt x="88" y="147"/>
                  </a:lnTo>
                  <a:lnTo>
                    <a:pt x="82" y="153"/>
                  </a:lnTo>
                  <a:lnTo>
                    <a:pt x="71" y="158"/>
                  </a:lnTo>
                  <a:lnTo>
                    <a:pt x="66" y="164"/>
                  </a:lnTo>
                  <a:lnTo>
                    <a:pt x="60" y="169"/>
                  </a:lnTo>
                  <a:lnTo>
                    <a:pt x="49" y="175"/>
                  </a:lnTo>
                  <a:lnTo>
                    <a:pt x="44" y="180"/>
                  </a:lnTo>
                  <a:lnTo>
                    <a:pt x="38" y="186"/>
                  </a:lnTo>
                  <a:lnTo>
                    <a:pt x="28" y="196"/>
                  </a:lnTo>
                  <a:lnTo>
                    <a:pt x="28" y="202"/>
                  </a:lnTo>
                  <a:lnTo>
                    <a:pt x="22" y="207"/>
                  </a:lnTo>
                  <a:lnTo>
                    <a:pt x="17" y="207"/>
                  </a:lnTo>
                  <a:lnTo>
                    <a:pt x="17" y="213"/>
                  </a:lnTo>
                  <a:lnTo>
                    <a:pt x="11" y="218"/>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 name="Freeform 233">
              <a:extLst>
                <a:ext uri="{FF2B5EF4-FFF2-40B4-BE49-F238E27FC236}">
                  <a16:creationId xmlns:a16="http://schemas.microsoft.com/office/drawing/2014/main" id="{6F9B9979-778E-45FA-A5EE-E5245F92078A}"/>
                </a:ext>
              </a:extLst>
            </p:cNvPr>
            <p:cNvSpPr>
              <a:spLocks/>
            </p:cNvSpPr>
            <p:nvPr/>
          </p:nvSpPr>
          <p:spPr bwMode="auto">
            <a:xfrm>
              <a:off x="5286519" y="3491403"/>
              <a:ext cx="285750" cy="250825"/>
            </a:xfrm>
            <a:custGeom>
              <a:avLst/>
              <a:gdLst>
                <a:gd name="T0" fmla="*/ 5 w 180"/>
                <a:gd name="T1" fmla="*/ 38 h 158"/>
                <a:gd name="T2" fmla="*/ 0 w 180"/>
                <a:gd name="T3" fmla="*/ 33 h 158"/>
                <a:gd name="T4" fmla="*/ 0 w 180"/>
                <a:gd name="T5" fmla="*/ 22 h 158"/>
                <a:gd name="T6" fmla="*/ 0 w 180"/>
                <a:gd name="T7" fmla="*/ 17 h 158"/>
                <a:gd name="T8" fmla="*/ 0 w 180"/>
                <a:gd name="T9" fmla="*/ 6 h 158"/>
                <a:gd name="T10" fmla="*/ 5 w 180"/>
                <a:gd name="T11" fmla="*/ 6 h 158"/>
                <a:gd name="T12" fmla="*/ 16 w 180"/>
                <a:gd name="T13" fmla="*/ 0 h 158"/>
                <a:gd name="T14" fmla="*/ 33 w 180"/>
                <a:gd name="T15" fmla="*/ 6 h 158"/>
                <a:gd name="T16" fmla="*/ 43 w 180"/>
                <a:gd name="T17" fmla="*/ 6 h 158"/>
                <a:gd name="T18" fmla="*/ 49 w 180"/>
                <a:gd name="T19" fmla="*/ 11 h 158"/>
                <a:gd name="T20" fmla="*/ 60 w 180"/>
                <a:gd name="T21" fmla="*/ 17 h 158"/>
                <a:gd name="T22" fmla="*/ 71 w 180"/>
                <a:gd name="T23" fmla="*/ 11 h 158"/>
                <a:gd name="T24" fmla="*/ 82 w 180"/>
                <a:gd name="T25" fmla="*/ 6 h 158"/>
                <a:gd name="T26" fmla="*/ 92 w 180"/>
                <a:gd name="T27" fmla="*/ 0 h 158"/>
                <a:gd name="T28" fmla="*/ 103 w 180"/>
                <a:gd name="T29" fmla="*/ 6 h 158"/>
                <a:gd name="T30" fmla="*/ 114 w 180"/>
                <a:gd name="T31" fmla="*/ 11 h 158"/>
                <a:gd name="T32" fmla="*/ 125 w 180"/>
                <a:gd name="T33" fmla="*/ 11 h 158"/>
                <a:gd name="T34" fmla="*/ 136 w 180"/>
                <a:gd name="T35" fmla="*/ 6 h 158"/>
                <a:gd name="T36" fmla="*/ 142 w 180"/>
                <a:gd name="T37" fmla="*/ 17 h 158"/>
                <a:gd name="T38" fmla="*/ 152 w 180"/>
                <a:gd name="T39" fmla="*/ 33 h 158"/>
                <a:gd name="T40" fmla="*/ 147 w 180"/>
                <a:gd name="T41" fmla="*/ 44 h 158"/>
                <a:gd name="T42" fmla="*/ 147 w 180"/>
                <a:gd name="T43" fmla="*/ 55 h 158"/>
                <a:gd name="T44" fmla="*/ 142 w 180"/>
                <a:gd name="T45" fmla="*/ 60 h 158"/>
                <a:gd name="T46" fmla="*/ 136 w 180"/>
                <a:gd name="T47" fmla="*/ 55 h 158"/>
                <a:gd name="T48" fmla="*/ 131 w 180"/>
                <a:gd name="T49" fmla="*/ 49 h 158"/>
                <a:gd name="T50" fmla="*/ 120 w 180"/>
                <a:gd name="T51" fmla="*/ 38 h 158"/>
                <a:gd name="T52" fmla="*/ 114 w 180"/>
                <a:gd name="T53" fmla="*/ 27 h 158"/>
                <a:gd name="T54" fmla="*/ 120 w 180"/>
                <a:gd name="T55" fmla="*/ 38 h 158"/>
                <a:gd name="T56" fmla="*/ 120 w 180"/>
                <a:gd name="T57" fmla="*/ 49 h 158"/>
                <a:gd name="T58" fmla="*/ 131 w 180"/>
                <a:gd name="T59" fmla="*/ 55 h 158"/>
                <a:gd name="T60" fmla="*/ 136 w 180"/>
                <a:gd name="T61" fmla="*/ 66 h 158"/>
                <a:gd name="T62" fmla="*/ 142 w 180"/>
                <a:gd name="T63" fmla="*/ 77 h 158"/>
                <a:gd name="T64" fmla="*/ 147 w 180"/>
                <a:gd name="T65" fmla="*/ 82 h 158"/>
                <a:gd name="T66" fmla="*/ 152 w 180"/>
                <a:gd name="T67" fmla="*/ 93 h 158"/>
                <a:gd name="T68" fmla="*/ 163 w 180"/>
                <a:gd name="T69" fmla="*/ 104 h 158"/>
                <a:gd name="T70" fmla="*/ 169 w 180"/>
                <a:gd name="T71" fmla="*/ 115 h 158"/>
                <a:gd name="T72" fmla="*/ 174 w 180"/>
                <a:gd name="T73" fmla="*/ 126 h 158"/>
                <a:gd name="T74" fmla="*/ 174 w 180"/>
                <a:gd name="T75" fmla="*/ 126 h 158"/>
                <a:gd name="T76" fmla="*/ 174 w 180"/>
                <a:gd name="T77" fmla="*/ 137 h 158"/>
                <a:gd name="T78" fmla="*/ 163 w 180"/>
                <a:gd name="T79" fmla="*/ 147 h 158"/>
                <a:gd name="T80" fmla="*/ 152 w 180"/>
                <a:gd name="T81" fmla="*/ 158 h 158"/>
                <a:gd name="T82" fmla="*/ 142 w 180"/>
                <a:gd name="T83" fmla="*/ 153 h 158"/>
                <a:gd name="T84" fmla="*/ 16 w 180"/>
                <a:gd name="T85" fmla="*/ 15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0" h="158">
                  <a:moveTo>
                    <a:pt x="16" y="153"/>
                  </a:moveTo>
                  <a:lnTo>
                    <a:pt x="5" y="38"/>
                  </a:lnTo>
                  <a:lnTo>
                    <a:pt x="5" y="33"/>
                  </a:lnTo>
                  <a:lnTo>
                    <a:pt x="0" y="33"/>
                  </a:lnTo>
                  <a:lnTo>
                    <a:pt x="0" y="27"/>
                  </a:lnTo>
                  <a:lnTo>
                    <a:pt x="0" y="22"/>
                  </a:lnTo>
                  <a:lnTo>
                    <a:pt x="5" y="17"/>
                  </a:lnTo>
                  <a:lnTo>
                    <a:pt x="0" y="17"/>
                  </a:lnTo>
                  <a:lnTo>
                    <a:pt x="0" y="11"/>
                  </a:lnTo>
                  <a:lnTo>
                    <a:pt x="0" y="6"/>
                  </a:lnTo>
                  <a:lnTo>
                    <a:pt x="5" y="0"/>
                  </a:lnTo>
                  <a:lnTo>
                    <a:pt x="5" y="6"/>
                  </a:lnTo>
                  <a:lnTo>
                    <a:pt x="11" y="6"/>
                  </a:lnTo>
                  <a:lnTo>
                    <a:pt x="16" y="0"/>
                  </a:lnTo>
                  <a:lnTo>
                    <a:pt x="22" y="6"/>
                  </a:lnTo>
                  <a:lnTo>
                    <a:pt x="33" y="6"/>
                  </a:lnTo>
                  <a:lnTo>
                    <a:pt x="38" y="6"/>
                  </a:lnTo>
                  <a:lnTo>
                    <a:pt x="43" y="6"/>
                  </a:lnTo>
                  <a:lnTo>
                    <a:pt x="43" y="11"/>
                  </a:lnTo>
                  <a:lnTo>
                    <a:pt x="49" y="11"/>
                  </a:lnTo>
                  <a:lnTo>
                    <a:pt x="54" y="11"/>
                  </a:lnTo>
                  <a:lnTo>
                    <a:pt x="60" y="17"/>
                  </a:lnTo>
                  <a:lnTo>
                    <a:pt x="65" y="17"/>
                  </a:lnTo>
                  <a:lnTo>
                    <a:pt x="71" y="11"/>
                  </a:lnTo>
                  <a:lnTo>
                    <a:pt x="76" y="6"/>
                  </a:lnTo>
                  <a:lnTo>
                    <a:pt x="82" y="6"/>
                  </a:lnTo>
                  <a:lnTo>
                    <a:pt x="87" y="0"/>
                  </a:lnTo>
                  <a:lnTo>
                    <a:pt x="92" y="0"/>
                  </a:lnTo>
                  <a:lnTo>
                    <a:pt x="98" y="6"/>
                  </a:lnTo>
                  <a:lnTo>
                    <a:pt x="103" y="6"/>
                  </a:lnTo>
                  <a:lnTo>
                    <a:pt x="109" y="6"/>
                  </a:lnTo>
                  <a:lnTo>
                    <a:pt x="114" y="11"/>
                  </a:lnTo>
                  <a:lnTo>
                    <a:pt x="120" y="6"/>
                  </a:lnTo>
                  <a:lnTo>
                    <a:pt x="125" y="11"/>
                  </a:lnTo>
                  <a:lnTo>
                    <a:pt x="131" y="11"/>
                  </a:lnTo>
                  <a:lnTo>
                    <a:pt x="136" y="6"/>
                  </a:lnTo>
                  <a:lnTo>
                    <a:pt x="142" y="11"/>
                  </a:lnTo>
                  <a:lnTo>
                    <a:pt x="142" y="17"/>
                  </a:lnTo>
                  <a:lnTo>
                    <a:pt x="147" y="22"/>
                  </a:lnTo>
                  <a:lnTo>
                    <a:pt x="152" y="33"/>
                  </a:lnTo>
                  <a:lnTo>
                    <a:pt x="152" y="38"/>
                  </a:lnTo>
                  <a:lnTo>
                    <a:pt x="147" y="44"/>
                  </a:lnTo>
                  <a:lnTo>
                    <a:pt x="147" y="49"/>
                  </a:lnTo>
                  <a:lnTo>
                    <a:pt x="147" y="55"/>
                  </a:lnTo>
                  <a:lnTo>
                    <a:pt x="147" y="60"/>
                  </a:lnTo>
                  <a:lnTo>
                    <a:pt x="142" y="60"/>
                  </a:lnTo>
                  <a:lnTo>
                    <a:pt x="136" y="60"/>
                  </a:lnTo>
                  <a:lnTo>
                    <a:pt x="136" y="55"/>
                  </a:lnTo>
                  <a:lnTo>
                    <a:pt x="131" y="55"/>
                  </a:lnTo>
                  <a:lnTo>
                    <a:pt x="131" y="49"/>
                  </a:lnTo>
                  <a:lnTo>
                    <a:pt x="125" y="44"/>
                  </a:lnTo>
                  <a:lnTo>
                    <a:pt x="120" y="38"/>
                  </a:lnTo>
                  <a:lnTo>
                    <a:pt x="120" y="33"/>
                  </a:lnTo>
                  <a:lnTo>
                    <a:pt x="114" y="27"/>
                  </a:lnTo>
                  <a:lnTo>
                    <a:pt x="114" y="33"/>
                  </a:lnTo>
                  <a:lnTo>
                    <a:pt x="120" y="38"/>
                  </a:lnTo>
                  <a:lnTo>
                    <a:pt x="120" y="44"/>
                  </a:lnTo>
                  <a:lnTo>
                    <a:pt x="120" y="49"/>
                  </a:lnTo>
                  <a:lnTo>
                    <a:pt x="125" y="49"/>
                  </a:lnTo>
                  <a:lnTo>
                    <a:pt x="131" y="55"/>
                  </a:lnTo>
                  <a:lnTo>
                    <a:pt x="136" y="60"/>
                  </a:lnTo>
                  <a:lnTo>
                    <a:pt x="136" y="66"/>
                  </a:lnTo>
                  <a:lnTo>
                    <a:pt x="142" y="71"/>
                  </a:lnTo>
                  <a:lnTo>
                    <a:pt x="142" y="77"/>
                  </a:lnTo>
                  <a:lnTo>
                    <a:pt x="142" y="82"/>
                  </a:lnTo>
                  <a:lnTo>
                    <a:pt x="147" y="82"/>
                  </a:lnTo>
                  <a:lnTo>
                    <a:pt x="147" y="87"/>
                  </a:lnTo>
                  <a:lnTo>
                    <a:pt x="152" y="93"/>
                  </a:lnTo>
                  <a:lnTo>
                    <a:pt x="158" y="98"/>
                  </a:lnTo>
                  <a:lnTo>
                    <a:pt x="163" y="104"/>
                  </a:lnTo>
                  <a:lnTo>
                    <a:pt x="163" y="109"/>
                  </a:lnTo>
                  <a:lnTo>
                    <a:pt x="169" y="115"/>
                  </a:lnTo>
                  <a:lnTo>
                    <a:pt x="174" y="120"/>
                  </a:lnTo>
                  <a:lnTo>
                    <a:pt x="174" y="126"/>
                  </a:lnTo>
                  <a:lnTo>
                    <a:pt x="180" y="126"/>
                  </a:lnTo>
                  <a:lnTo>
                    <a:pt x="174" y="126"/>
                  </a:lnTo>
                  <a:lnTo>
                    <a:pt x="174" y="131"/>
                  </a:lnTo>
                  <a:lnTo>
                    <a:pt x="174" y="137"/>
                  </a:lnTo>
                  <a:lnTo>
                    <a:pt x="169" y="142"/>
                  </a:lnTo>
                  <a:lnTo>
                    <a:pt x="163" y="147"/>
                  </a:lnTo>
                  <a:lnTo>
                    <a:pt x="158" y="153"/>
                  </a:lnTo>
                  <a:lnTo>
                    <a:pt x="152" y="158"/>
                  </a:lnTo>
                  <a:lnTo>
                    <a:pt x="147" y="158"/>
                  </a:lnTo>
                  <a:lnTo>
                    <a:pt x="142" y="153"/>
                  </a:lnTo>
                  <a:lnTo>
                    <a:pt x="114" y="153"/>
                  </a:lnTo>
                  <a:lnTo>
                    <a:pt x="16" y="153"/>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 name="Freeform 236">
              <a:extLst>
                <a:ext uri="{FF2B5EF4-FFF2-40B4-BE49-F238E27FC236}">
                  <a16:creationId xmlns:a16="http://schemas.microsoft.com/office/drawing/2014/main" id="{B6D5A9F6-DE66-4170-95EB-6B221046F9CA}"/>
                </a:ext>
              </a:extLst>
            </p:cNvPr>
            <p:cNvSpPr>
              <a:spLocks/>
            </p:cNvSpPr>
            <p:nvPr/>
          </p:nvSpPr>
          <p:spPr bwMode="auto">
            <a:xfrm>
              <a:off x="4922981" y="3456478"/>
              <a:ext cx="388938" cy="347663"/>
            </a:xfrm>
            <a:custGeom>
              <a:avLst/>
              <a:gdLst>
                <a:gd name="T0" fmla="*/ 38 w 245"/>
                <a:gd name="T1" fmla="*/ 142 h 219"/>
                <a:gd name="T2" fmla="*/ 27 w 245"/>
                <a:gd name="T3" fmla="*/ 137 h 219"/>
                <a:gd name="T4" fmla="*/ 16 w 245"/>
                <a:gd name="T5" fmla="*/ 137 h 219"/>
                <a:gd name="T6" fmla="*/ 16 w 245"/>
                <a:gd name="T7" fmla="*/ 126 h 219"/>
                <a:gd name="T8" fmla="*/ 11 w 245"/>
                <a:gd name="T9" fmla="*/ 120 h 219"/>
                <a:gd name="T10" fmla="*/ 11 w 245"/>
                <a:gd name="T11" fmla="*/ 104 h 219"/>
                <a:gd name="T12" fmla="*/ 11 w 245"/>
                <a:gd name="T13" fmla="*/ 93 h 219"/>
                <a:gd name="T14" fmla="*/ 11 w 245"/>
                <a:gd name="T15" fmla="*/ 82 h 219"/>
                <a:gd name="T16" fmla="*/ 11 w 245"/>
                <a:gd name="T17" fmla="*/ 66 h 219"/>
                <a:gd name="T18" fmla="*/ 5 w 245"/>
                <a:gd name="T19" fmla="*/ 49 h 219"/>
                <a:gd name="T20" fmla="*/ 0 w 245"/>
                <a:gd name="T21" fmla="*/ 44 h 219"/>
                <a:gd name="T22" fmla="*/ 11 w 245"/>
                <a:gd name="T23" fmla="*/ 44 h 219"/>
                <a:gd name="T24" fmla="*/ 16 w 245"/>
                <a:gd name="T25" fmla="*/ 33 h 219"/>
                <a:gd name="T26" fmla="*/ 16 w 245"/>
                <a:gd name="T27" fmla="*/ 22 h 219"/>
                <a:gd name="T28" fmla="*/ 27 w 245"/>
                <a:gd name="T29" fmla="*/ 11 h 219"/>
                <a:gd name="T30" fmla="*/ 33 w 245"/>
                <a:gd name="T31" fmla="*/ 6 h 219"/>
                <a:gd name="T32" fmla="*/ 38 w 245"/>
                <a:gd name="T33" fmla="*/ 0 h 219"/>
                <a:gd name="T34" fmla="*/ 49 w 245"/>
                <a:gd name="T35" fmla="*/ 6 h 219"/>
                <a:gd name="T36" fmla="*/ 60 w 245"/>
                <a:gd name="T37" fmla="*/ 6 h 219"/>
                <a:gd name="T38" fmla="*/ 71 w 245"/>
                <a:gd name="T39" fmla="*/ 6 h 219"/>
                <a:gd name="T40" fmla="*/ 82 w 245"/>
                <a:gd name="T41" fmla="*/ 11 h 219"/>
                <a:gd name="T42" fmla="*/ 87 w 245"/>
                <a:gd name="T43" fmla="*/ 17 h 219"/>
                <a:gd name="T44" fmla="*/ 92 w 245"/>
                <a:gd name="T45" fmla="*/ 22 h 219"/>
                <a:gd name="T46" fmla="*/ 98 w 245"/>
                <a:gd name="T47" fmla="*/ 28 h 219"/>
                <a:gd name="T48" fmla="*/ 109 w 245"/>
                <a:gd name="T49" fmla="*/ 28 h 219"/>
                <a:gd name="T50" fmla="*/ 125 w 245"/>
                <a:gd name="T51" fmla="*/ 33 h 219"/>
                <a:gd name="T52" fmla="*/ 136 w 245"/>
                <a:gd name="T53" fmla="*/ 39 h 219"/>
                <a:gd name="T54" fmla="*/ 142 w 245"/>
                <a:gd name="T55" fmla="*/ 44 h 219"/>
                <a:gd name="T56" fmla="*/ 152 w 245"/>
                <a:gd name="T57" fmla="*/ 44 h 219"/>
                <a:gd name="T58" fmla="*/ 158 w 245"/>
                <a:gd name="T59" fmla="*/ 39 h 219"/>
                <a:gd name="T60" fmla="*/ 158 w 245"/>
                <a:gd name="T61" fmla="*/ 28 h 219"/>
                <a:gd name="T62" fmla="*/ 158 w 245"/>
                <a:gd name="T63" fmla="*/ 17 h 219"/>
                <a:gd name="T64" fmla="*/ 163 w 245"/>
                <a:gd name="T65" fmla="*/ 11 h 219"/>
                <a:gd name="T66" fmla="*/ 169 w 245"/>
                <a:gd name="T67" fmla="*/ 6 h 219"/>
                <a:gd name="T68" fmla="*/ 180 w 245"/>
                <a:gd name="T69" fmla="*/ 0 h 219"/>
                <a:gd name="T70" fmla="*/ 185 w 245"/>
                <a:gd name="T71" fmla="*/ 0 h 219"/>
                <a:gd name="T72" fmla="*/ 191 w 245"/>
                <a:gd name="T73" fmla="*/ 6 h 219"/>
                <a:gd name="T74" fmla="*/ 202 w 245"/>
                <a:gd name="T75" fmla="*/ 11 h 219"/>
                <a:gd name="T76" fmla="*/ 207 w 245"/>
                <a:gd name="T77" fmla="*/ 17 h 219"/>
                <a:gd name="T78" fmla="*/ 218 w 245"/>
                <a:gd name="T79" fmla="*/ 17 h 219"/>
                <a:gd name="T80" fmla="*/ 229 w 245"/>
                <a:gd name="T81" fmla="*/ 17 h 219"/>
                <a:gd name="T82" fmla="*/ 229 w 245"/>
                <a:gd name="T83" fmla="*/ 33 h 219"/>
                <a:gd name="T84" fmla="*/ 234 w 245"/>
                <a:gd name="T85" fmla="*/ 39 h 219"/>
                <a:gd name="T86" fmla="*/ 229 w 245"/>
                <a:gd name="T87" fmla="*/ 49 h 219"/>
                <a:gd name="T88" fmla="*/ 234 w 245"/>
                <a:gd name="T89" fmla="*/ 55 h 219"/>
                <a:gd name="T90" fmla="*/ 245 w 245"/>
                <a:gd name="T91" fmla="*/ 175 h 219"/>
                <a:gd name="T92" fmla="*/ 234 w 245"/>
                <a:gd name="T93" fmla="*/ 208 h 219"/>
                <a:gd name="T94" fmla="*/ 202 w 245"/>
                <a:gd name="T95" fmla="*/ 197 h 219"/>
                <a:gd name="T96" fmla="*/ 109 w 245"/>
                <a:gd name="T97" fmla="*/ 153 h 219"/>
                <a:gd name="T98" fmla="*/ 82 w 245"/>
                <a:gd name="T99" fmla="*/ 164 h 219"/>
                <a:gd name="T100" fmla="*/ 65 w 245"/>
                <a:gd name="T101" fmla="*/ 15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5" h="219">
                  <a:moveTo>
                    <a:pt x="43" y="153"/>
                  </a:moveTo>
                  <a:lnTo>
                    <a:pt x="38" y="142"/>
                  </a:lnTo>
                  <a:lnTo>
                    <a:pt x="33" y="137"/>
                  </a:lnTo>
                  <a:lnTo>
                    <a:pt x="27" y="137"/>
                  </a:lnTo>
                  <a:lnTo>
                    <a:pt x="22" y="137"/>
                  </a:lnTo>
                  <a:lnTo>
                    <a:pt x="16" y="137"/>
                  </a:lnTo>
                  <a:lnTo>
                    <a:pt x="16" y="131"/>
                  </a:lnTo>
                  <a:lnTo>
                    <a:pt x="16" y="126"/>
                  </a:lnTo>
                  <a:lnTo>
                    <a:pt x="16" y="120"/>
                  </a:lnTo>
                  <a:lnTo>
                    <a:pt x="11" y="120"/>
                  </a:lnTo>
                  <a:lnTo>
                    <a:pt x="5" y="109"/>
                  </a:lnTo>
                  <a:lnTo>
                    <a:pt x="11" y="104"/>
                  </a:lnTo>
                  <a:lnTo>
                    <a:pt x="11" y="99"/>
                  </a:lnTo>
                  <a:lnTo>
                    <a:pt x="11" y="93"/>
                  </a:lnTo>
                  <a:lnTo>
                    <a:pt x="11" y="88"/>
                  </a:lnTo>
                  <a:lnTo>
                    <a:pt x="11" y="82"/>
                  </a:lnTo>
                  <a:lnTo>
                    <a:pt x="11" y="77"/>
                  </a:lnTo>
                  <a:lnTo>
                    <a:pt x="11" y="66"/>
                  </a:lnTo>
                  <a:lnTo>
                    <a:pt x="11" y="60"/>
                  </a:lnTo>
                  <a:lnTo>
                    <a:pt x="5" y="49"/>
                  </a:lnTo>
                  <a:lnTo>
                    <a:pt x="0" y="49"/>
                  </a:lnTo>
                  <a:lnTo>
                    <a:pt x="0" y="44"/>
                  </a:lnTo>
                  <a:lnTo>
                    <a:pt x="5" y="44"/>
                  </a:lnTo>
                  <a:lnTo>
                    <a:pt x="11" y="44"/>
                  </a:lnTo>
                  <a:lnTo>
                    <a:pt x="11" y="39"/>
                  </a:lnTo>
                  <a:lnTo>
                    <a:pt x="16" y="33"/>
                  </a:lnTo>
                  <a:lnTo>
                    <a:pt x="11" y="28"/>
                  </a:lnTo>
                  <a:lnTo>
                    <a:pt x="16" y="22"/>
                  </a:lnTo>
                  <a:lnTo>
                    <a:pt x="22" y="17"/>
                  </a:lnTo>
                  <a:lnTo>
                    <a:pt x="27" y="11"/>
                  </a:lnTo>
                  <a:lnTo>
                    <a:pt x="33" y="11"/>
                  </a:lnTo>
                  <a:lnTo>
                    <a:pt x="33" y="6"/>
                  </a:lnTo>
                  <a:lnTo>
                    <a:pt x="33" y="0"/>
                  </a:lnTo>
                  <a:lnTo>
                    <a:pt x="38" y="0"/>
                  </a:lnTo>
                  <a:lnTo>
                    <a:pt x="43" y="6"/>
                  </a:lnTo>
                  <a:lnTo>
                    <a:pt x="49" y="6"/>
                  </a:lnTo>
                  <a:lnTo>
                    <a:pt x="54" y="6"/>
                  </a:lnTo>
                  <a:lnTo>
                    <a:pt x="60" y="6"/>
                  </a:lnTo>
                  <a:lnTo>
                    <a:pt x="65" y="6"/>
                  </a:lnTo>
                  <a:lnTo>
                    <a:pt x="71" y="6"/>
                  </a:lnTo>
                  <a:lnTo>
                    <a:pt x="76" y="11"/>
                  </a:lnTo>
                  <a:lnTo>
                    <a:pt x="82" y="11"/>
                  </a:lnTo>
                  <a:lnTo>
                    <a:pt x="87" y="11"/>
                  </a:lnTo>
                  <a:lnTo>
                    <a:pt x="87" y="17"/>
                  </a:lnTo>
                  <a:lnTo>
                    <a:pt x="87" y="22"/>
                  </a:lnTo>
                  <a:lnTo>
                    <a:pt x="92" y="22"/>
                  </a:lnTo>
                  <a:lnTo>
                    <a:pt x="92" y="28"/>
                  </a:lnTo>
                  <a:lnTo>
                    <a:pt x="98" y="28"/>
                  </a:lnTo>
                  <a:lnTo>
                    <a:pt x="103" y="28"/>
                  </a:lnTo>
                  <a:lnTo>
                    <a:pt x="109" y="28"/>
                  </a:lnTo>
                  <a:lnTo>
                    <a:pt x="120" y="33"/>
                  </a:lnTo>
                  <a:lnTo>
                    <a:pt x="125" y="33"/>
                  </a:lnTo>
                  <a:lnTo>
                    <a:pt x="131" y="39"/>
                  </a:lnTo>
                  <a:lnTo>
                    <a:pt x="136" y="39"/>
                  </a:lnTo>
                  <a:lnTo>
                    <a:pt x="136" y="44"/>
                  </a:lnTo>
                  <a:lnTo>
                    <a:pt x="142" y="44"/>
                  </a:lnTo>
                  <a:lnTo>
                    <a:pt x="147" y="44"/>
                  </a:lnTo>
                  <a:lnTo>
                    <a:pt x="152" y="44"/>
                  </a:lnTo>
                  <a:lnTo>
                    <a:pt x="152" y="39"/>
                  </a:lnTo>
                  <a:lnTo>
                    <a:pt x="158" y="39"/>
                  </a:lnTo>
                  <a:lnTo>
                    <a:pt x="158" y="33"/>
                  </a:lnTo>
                  <a:lnTo>
                    <a:pt x="158" y="28"/>
                  </a:lnTo>
                  <a:lnTo>
                    <a:pt x="158" y="22"/>
                  </a:lnTo>
                  <a:lnTo>
                    <a:pt x="158" y="17"/>
                  </a:lnTo>
                  <a:lnTo>
                    <a:pt x="158" y="11"/>
                  </a:lnTo>
                  <a:lnTo>
                    <a:pt x="163" y="11"/>
                  </a:lnTo>
                  <a:lnTo>
                    <a:pt x="163" y="6"/>
                  </a:lnTo>
                  <a:lnTo>
                    <a:pt x="169" y="6"/>
                  </a:lnTo>
                  <a:lnTo>
                    <a:pt x="174" y="6"/>
                  </a:lnTo>
                  <a:lnTo>
                    <a:pt x="180" y="0"/>
                  </a:lnTo>
                  <a:lnTo>
                    <a:pt x="185" y="6"/>
                  </a:lnTo>
                  <a:lnTo>
                    <a:pt x="185" y="0"/>
                  </a:lnTo>
                  <a:lnTo>
                    <a:pt x="185" y="6"/>
                  </a:lnTo>
                  <a:lnTo>
                    <a:pt x="191" y="6"/>
                  </a:lnTo>
                  <a:lnTo>
                    <a:pt x="202" y="6"/>
                  </a:lnTo>
                  <a:lnTo>
                    <a:pt x="202" y="11"/>
                  </a:lnTo>
                  <a:lnTo>
                    <a:pt x="202" y="17"/>
                  </a:lnTo>
                  <a:lnTo>
                    <a:pt x="207" y="17"/>
                  </a:lnTo>
                  <a:lnTo>
                    <a:pt x="212" y="17"/>
                  </a:lnTo>
                  <a:lnTo>
                    <a:pt x="218" y="17"/>
                  </a:lnTo>
                  <a:lnTo>
                    <a:pt x="223" y="17"/>
                  </a:lnTo>
                  <a:lnTo>
                    <a:pt x="229" y="17"/>
                  </a:lnTo>
                  <a:lnTo>
                    <a:pt x="229" y="28"/>
                  </a:lnTo>
                  <a:lnTo>
                    <a:pt x="229" y="33"/>
                  </a:lnTo>
                  <a:lnTo>
                    <a:pt x="229" y="39"/>
                  </a:lnTo>
                  <a:lnTo>
                    <a:pt x="234" y="39"/>
                  </a:lnTo>
                  <a:lnTo>
                    <a:pt x="229" y="44"/>
                  </a:lnTo>
                  <a:lnTo>
                    <a:pt x="229" y="49"/>
                  </a:lnTo>
                  <a:lnTo>
                    <a:pt x="229" y="55"/>
                  </a:lnTo>
                  <a:lnTo>
                    <a:pt x="234" y="55"/>
                  </a:lnTo>
                  <a:lnTo>
                    <a:pt x="234" y="60"/>
                  </a:lnTo>
                  <a:lnTo>
                    <a:pt x="245" y="175"/>
                  </a:lnTo>
                  <a:lnTo>
                    <a:pt x="245" y="208"/>
                  </a:lnTo>
                  <a:lnTo>
                    <a:pt x="234" y="208"/>
                  </a:lnTo>
                  <a:lnTo>
                    <a:pt x="234" y="219"/>
                  </a:lnTo>
                  <a:lnTo>
                    <a:pt x="202" y="197"/>
                  </a:lnTo>
                  <a:lnTo>
                    <a:pt x="152" y="175"/>
                  </a:lnTo>
                  <a:lnTo>
                    <a:pt x="109" y="153"/>
                  </a:lnTo>
                  <a:lnTo>
                    <a:pt x="92" y="159"/>
                  </a:lnTo>
                  <a:lnTo>
                    <a:pt x="82" y="164"/>
                  </a:lnTo>
                  <a:lnTo>
                    <a:pt x="71" y="159"/>
                  </a:lnTo>
                  <a:lnTo>
                    <a:pt x="65" y="159"/>
                  </a:lnTo>
                  <a:lnTo>
                    <a:pt x="43" y="153"/>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 name="Freeform 237">
              <a:extLst>
                <a:ext uri="{FF2B5EF4-FFF2-40B4-BE49-F238E27FC236}">
                  <a16:creationId xmlns:a16="http://schemas.microsoft.com/office/drawing/2014/main" id="{B75596EA-1C22-419E-8DDB-284FC9A9F267}"/>
                </a:ext>
              </a:extLst>
            </p:cNvPr>
            <p:cNvSpPr>
              <a:spLocks/>
            </p:cNvSpPr>
            <p:nvPr/>
          </p:nvSpPr>
          <p:spPr bwMode="auto">
            <a:xfrm>
              <a:off x="4499119" y="3353291"/>
              <a:ext cx="492125" cy="458788"/>
            </a:xfrm>
            <a:custGeom>
              <a:avLst/>
              <a:gdLst>
                <a:gd name="T0" fmla="*/ 0 w 310"/>
                <a:gd name="T1" fmla="*/ 136 h 289"/>
                <a:gd name="T2" fmla="*/ 11 w 310"/>
                <a:gd name="T3" fmla="*/ 125 h 289"/>
                <a:gd name="T4" fmla="*/ 21 w 310"/>
                <a:gd name="T5" fmla="*/ 120 h 289"/>
                <a:gd name="T6" fmla="*/ 38 w 310"/>
                <a:gd name="T7" fmla="*/ 120 h 289"/>
                <a:gd name="T8" fmla="*/ 54 w 310"/>
                <a:gd name="T9" fmla="*/ 114 h 289"/>
                <a:gd name="T10" fmla="*/ 65 w 310"/>
                <a:gd name="T11" fmla="*/ 104 h 289"/>
                <a:gd name="T12" fmla="*/ 76 w 310"/>
                <a:gd name="T13" fmla="*/ 98 h 289"/>
                <a:gd name="T14" fmla="*/ 87 w 310"/>
                <a:gd name="T15" fmla="*/ 87 h 289"/>
                <a:gd name="T16" fmla="*/ 98 w 310"/>
                <a:gd name="T17" fmla="*/ 82 h 289"/>
                <a:gd name="T18" fmla="*/ 114 w 310"/>
                <a:gd name="T19" fmla="*/ 82 h 289"/>
                <a:gd name="T20" fmla="*/ 109 w 310"/>
                <a:gd name="T21" fmla="*/ 71 h 289"/>
                <a:gd name="T22" fmla="*/ 109 w 310"/>
                <a:gd name="T23" fmla="*/ 54 h 289"/>
                <a:gd name="T24" fmla="*/ 103 w 310"/>
                <a:gd name="T25" fmla="*/ 44 h 289"/>
                <a:gd name="T26" fmla="*/ 103 w 310"/>
                <a:gd name="T27" fmla="*/ 33 h 289"/>
                <a:gd name="T28" fmla="*/ 114 w 310"/>
                <a:gd name="T29" fmla="*/ 27 h 289"/>
                <a:gd name="T30" fmla="*/ 130 w 310"/>
                <a:gd name="T31" fmla="*/ 22 h 289"/>
                <a:gd name="T32" fmla="*/ 141 w 310"/>
                <a:gd name="T33" fmla="*/ 16 h 289"/>
                <a:gd name="T34" fmla="*/ 152 w 310"/>
                <a:gd name="T35" fmla="*/ 11 h 289"/>
                <a:gd name="T36" fmla="*/ 169 w 310"/>
                <a:gd name="T37" fmla="*/ 11 h 289"/>
                <a:gd name="T38" fmla="*/ 180 w 310"/>
                <a:gd name="T39" fmla="*/ 5 h 289"/>
                <a:gd name="T40" fmla="*/ 196 w 310"/>
                <a:gd name="T41" fmla="*/ 5 h 289"/>
                <a:gd name="T42" fmla="*/ 207 w 310"/>
                <a:gd name="T43" fmla="*/ 11 h 289"/>
                <a:gd name="T44" fmla="*/ 223 w 310"/>
                <a:gd name="T45" fmla="*/ 0 h 289"/>
                <a:gd name="T46" fmla="*/ 234 w 310"/>
                <a:gd name="T47" fmla="*/ 0 h 289"/>
                <a:gd name="T48" fmla="*/ 250 w 310"/>
                <a:gd name="T49" fmla="*/ 5 h 289"/>
                <a:gd name="T50" fmla="*/ 245 w 310"/>
                <a:gd name="T51" fmla="*/ 11 h 289"/>
                <a:gd name="T52" fmla="*/ 250 w 310"/>
                <a:gd name="T53" fmla="*/ 22 h 289"/>
                <a:gd name="T54" fmla="*/ 250 w 310"/>
                <a:gd name="T55" fmla="*/ 38 h 289"/>
                <a:gd name="T56" fmla="*/ 240 w 310"/>
                <a:gd name="T57" fmla="*/ 49 h 289"/>
                <a:gd name="T58" fmla="*/ 245 w 310"/>
                <a:gd name="T59" fmla="*/ 65 h 289"/>
                <a:gd name="T60" fmla="*/ 250 w 310"/>
                <a:gd name="T61" fmla="*/ 76 h 289"/>
                <a:gd name="T62" fmla="*/ 272 w 310"/>
                <a:gd name="T63" fmla="*/ 109 h 289"/>
                <a:gd name="T64" fmla="*/ 272 w 310"/>
                <a:gd name="T65" fmla="*/ 114 h 289"/>
                <a:gd name="T66" fmla="*/ 278 w 310"/>
                <a:gd name="T67" fmla="*/ 142 h 289"/>
                <a:gd name="T68" fmla="*/ 278 w 310"/>
                <a:gd name="T69" fmla="*/ 158 h 289"/>
                <a:gd name="T70" fmla="*/ 272 w 310"/>
                <a:gd name="T71" fmla="*/ 174 h 289"/>
                <a:gd name="T72" fmla="*/ 283 w 310"/>
                <a:gd name="T73" fmla="*/ 191 h 289"/>
                <a:gd name="T74" fmla="*/ 289 w 310"/>
                <a:gd name="T75" fmla="*/ 202 h 289"/>
                <a:gd name="T76" fmla="*/ 305 w 310"/>
                <a:gd name="T77" fmla="*/ 207 h 289"/>
                <a:gd name="T78" fmla="*/ 250 w 310"/>
                <a:gd name="T79" fmla="*/ 256 h 289"/>
                <a:gd name="T80" fmla="*/ 196 w 310"/>
                <a:gd name="T81" fmla="*/ 289 h 289"/>
                <a:gd name="T82" fmla="*/ 180 w 310"/>
                <a:gd name="T83" fmla="*/ 278 h 289"/>
                <a:gd name="T84" fmla="*/ 163 w 310"/>
                <a:gd name="T85" fmla="*/ 267 h 289"/>
                <a:gd name="T86" fmla="*/ 147 w 310"/>
                <a:gd name="T87" fmla="*/ 262 h 289"/>
                <a:gd name="T88" fmla="*/ 103 w 310"/>
                <a:gd name="T89" fmla="*/ 224 h 289"/>
                <a:gd name="T90" fmla="*/ 32 w 310"/>
                <a:gd name="T91" fmla="*/ 17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0" h="289">
                  <a:moveTo>
                    <a:pt x="0" y="158"/>
                  </a:moveTo>
                  <a:lnTo>
                    <a:pt x="0" y="153"/>
                  </a:lnTo>
                  <a:lnTo>
                    <a:pt x="0" y="136"/>
                  </a:lnTo>
                  <a:lnTo>
                    <a:pt x="5" y="131"/>
                  </a:lnTo>
                  <a:lnTo>
                    <a:pt x="11" y="131"/>
                  </a:lnTo>
                  <a:lnTo>
                    <a:pt x="11" y="125"/>
                  </a:lnTo>
                  <a:lnTo>
                    <a:pt x="16" y="125"/>
                  </a:lnTo>
                  <a:lnTo>
                    <a:pt x="21" y="125"/>
                  </a:lnTo>
                  <a:lnTo>
                    <a:pt x="21" y="120"/>
                  </a:lnTo>
                  <a:lnTo>
                    <a:pt x="27" y="120"/>
                  </a:lnTo>
                  <a:lnTo>
                    <a:pt x="32" y="120"/>
                  </a:lnTo>
                  <a:lnTo>
                    <a:pt x="38" y="120"/>
                  </a:lnTo>
                  <a:lnTo>
                    <a:pt x="43" y="120"/>
                  </a:lnTo>
                  <a:lnTo>
                    <a:pt x="49" y="114"/>
                  </a:lnTo>
                  <a:lnTo>
                    <a:pt x="54" y="114"/>
                  </a:lnTo>
                  <a:lnTo>
                    <a:pt x="54" y="109"/>
                  </a:lnTo>
                  <a:lnTo>
                    <a:pt x="60" y="104"/>
                  </a:lnTo>
                  <a:lnTo>
                    <a:pt x="65" y="104"/>
                  </a:lnTo>
                  <a:lnTo>
                    <a:pt x="71" y="104"/>
                  </a:lnTo>
                  <a:lnTo>
                    <a:pt x="71" y="98"/>
                  </a:lnTo>
                  <a:lnTo>
                    <a:pt x="76" y="98"/>
                  </a:lnTo>
                  <a:lnTo>
                    <a:pt x="76" y="93"/>
                  </a:lnTo>
                  <a:lnTo>
                    <a:pt x="76" y="87"/>
                  </a:lnTo>
                  <a:lnTo>
                    <a:pt x="87" y="87"/>
                  </a:lnTo>
                  <a:lnTo>
                    <a:pt x="87" y="82"/>
                  </a:lnTo>
                  <a:lnTo>
                    <a:pt x="92" y="82"/>
                  </a:lnTo>
                  <a:lnTo>
                    <a:pt x="98" y="82"/>
                  </a:lnTo>
                  <a:lnTo>
                    <a:pt x="103" y="82"/>
                  </a:lnTo>
                  <a:lnTo>
                    <a:pt x="109" y="82"/>
                  </a:lnTo>
                  <a:lnTo>
                    <a:pt x="114" y="82"/>
                  </a:lnTo>
                  <a:lnTo>
                    <a:pt x="109" y="76"/>
                  </a:lnTo>
                  <a:lnTo>
                    <a:pt x="114" y="76"/>
                  </a:lnTo>
                  <a:lnTo>
                    <a:pt x="109" y="71"/>
                  </a:lnTo>
                  <a:lnTo>
                    <a:pt x="109" y="65"/>
                  </a:lnTo>
                  <a:lnTo>
                    <a:pt x="103" y="60"/>
                  </a:lnTo>
                  <a:lnTo>
                    <a:pt x="109" y="54"/>
                  </a:lnTo>
                  <a:lnTo>
                    <a:pt x="103" y="54"/>
                  </a:lnTo>
                  <a:lnTo>
                    <a:pt x="103" y="49"/>
                  </a:lnTo>
                  <a:lnTo>
                    <a:pt x="103" y="44"/>
                  </a:lnTo>
                  <a:lnTo>
                    <a:pt x="103" y="38"/>
                  </a:lnTo>
                  <a:lnTo>
                    <a:pt x="98" y="33"/>
                  </a:lnTo>
                  <a:lnTo>
                    <a:pt x="103" y="33"/>
                  </a:lnTo>
                  <a:lnTo>
                    <a:pt x="109" y="33"/>
                  </a:lnTo>
                  <a:lnTo>
                    <a:pt x="109" y="27"/>
                  </a:lnTo>
                  <a:lnTo>
                    <a:pt x="114" y="27"/>
                  </a:lnTo>
                  <a:lnTo>
                    <a:pt x="120" y="22"/>
                  </a:lnTo>
                  <a:lnTo>
                    <a:pt x="125" y="22"/>
                  </a:lnTo>
                  <a:lnTo>
                    <a:pt x="130" y="22"/>
                  </a:lnTo>
                  <a:lnTo>
                    <a:pt x="130" y="16"/>
                  </a:lnTo>
                  <a:lnTo>
                    <a:pt x="136" y="16"/>
                  </a:lnTo>
                  <a:lnTo>
                    <a:pt x="141" y="16"/>
                  </a:lnTo>
                  <a:lnTo>
                    <a:pt x="141" y="11"/>
                  </a:lnTo>
                  <a:lnTo>
                    <a:pt x="147" y="11"/>
                  </a:lnTo>
                  <a:lnTo>
                    <a:pt x="152" y="11"/>
                  </a:lnTo>
                  <a:lnTo>
                    <a:pt x="158" y="11"/>
                  </a:lnTo>
                  <a:lnTo>
                    <a:pt x="163" y="11"/>
                  </a:lnTo>
                  <a:lnTo>
                    <a:pt x="169" y="11"/>
                  </a:lnTo>
                  <a:lnTo>
                    <a:pt x="169" y="5"/>
                  </a:lnTo>
                  <a:lnTo>
                    <a:pt x="174" y="5"/>
                  </a:lnTo>
                  <a:lnTo>
                    <a:pt x="180" y="5"/>
                  </a:lnTo>
                  <a:lnTo>
                    <a:pt x="185" y="5"/>
                  </a:lnTo>
                  <a:lnTo>
                    <a:pt x="190" y="5"/>
                  </a:lnTo>
                  <a:lnTo>
                    <a:pt x="196" y="5"/>
                  </a:lnTo>
                  <a:lnTo>
                    <a:pt x="201" y="5"/>
                  </a:lnTo>
                  <a:lnTo>
                    <a:pt x="201" y="11"/>
                  </a:lnTo>
                  <a:lnTo>
                    <a:pt x="207" y="11"/>
                  </a:lnTo>
                  <a:lnTo>
                    <a:pt x="212" y="5"/>
                  </a:lnTo>
                  <a:lnTo>
                    <a:pt x="218" y="5"/>
                  </a:lnTo>
                  <a:lnTo>
                    <a:pt x="223" y="0"/>
                  </a:lnTo>
                  <a:lnTo>
                    <a:pt x="223" y="5"/>
                  </a:lnTo>
                  <a:lnTo>
                    <a:pt x="229" y="5"/>
                  </a:lnTo>
                  <a:lnTo>
                    <a:pt x="234" y="0"/>
                  </a:lnTo>
                  <a:lnTo>
                    <a:pt x="240" y="5"/>
                  </a:lnTo>
                  <a:lnTo>
                    <a:pt x="245" y="5"/>
                  </a:lnTo>
                  <a:lnTo>
                    <a:pt x="250" y="5"/>
                  </a:lnTo>
                  <a:lnTo>
                    <a:pt x="256" y="5"/>
                  </a:lnTo>
                  <a:lnTo>
                    <a:pt x="250" y="5"/>
                  </a:lnTo>
                  <a:lnTo>
                    <a:pt x="245" y="11"/>
                  </a:lnTo>
                  <a:lnTo>
                    <a:pt x="250" y="11"/>
                  </a:lnTo>
                  <a:lnTo>
                    <a:pt x="250" y="16"/>
                  </a:lnTo>
                  <a:lnTo>
                    <a:pt x="250" y="22"/>
                  </a:lnTo>
                  <a:lnTo>
                    <a:pt x="250" y="27"/>
                  </a:lnTo>
                  <a:lnTo>
                    <a:pt x="250" y="33"/>
                  </a:lnTo>
                  <a:lnTo>
                    <a:pt x="250" y="38"/>
                  </a:lnTo>
                  <a:lnTo>
                    <a:pt x="245" y="44"/>
                  </a:lnTo>
                  <a:lnTo>
                    <a:pt x="245" y="49"/>
                  </a:lnTo>
                  <a:lnTo>
                    <a:pt x="240" y="49"/>
                  </a:lnTo>
                  <a:lnTo>
                    <a:pt x="240" y="54"/>
                  </a:lnTo>
                  <a:lnTo>
                    <a:pt x="245" y="60"/>
                  </a:lnTo>
                  <a:lnTo>
                    <a:pt x="245" y="65"/>
                  </a:lnTo>
                  <a:lnTo>
                    <a:pt x="250" y="65"/>
                  </a:lnTo>
                  <a:lnTo>
                    <a:pt x="250" y="71"/>
                  </a:lnTo>
                  <a:lnTo>
                    <a:pt x="250" y="76"/>
                  </a:lnTo>
                  <a:lnTo>
                    <a:pt x="261" y="82"/>
                  </a:lnTo>
                  <a:lnTo>
                    <a:pt x="261" y="87"/>
                  </a:lnTo>
                  <a:lnTo>
                    <a:pt x="272" y="109"/>
                  </a:lnTo>
                  <a:lnTo>
                    <a:pt x="267" y="109"/>
                  </a:lnTo>
                  <a:lnTo>
                    <a:pt x="267" y="114"/>
                  </a:lnTo>
                  <a:lnTo>
                    <a:pt x="272" y="114"/>
                  </a:lnTo>
                  <a:lnTo>
                    <a:pt x="278" y="125"/>
                  </a:lnTo>
                  <a:lnTo>
                    <a:pt x="278" y="131"/>
                  </a:lnTo>
                  <a:lnTo>
                    <a:pt x="278" y="142"/>
                  </a:lnTo>
                  <a:lnTo>
                    <a:pt x="278" y="147"/>
                  </a:lnTo>
                  <a:lnTo>
                    <a:pt x="278" y="153"/>
                  </a:lnTo>
                  <a:lnTo>
                    <a:pt x="278" y="158"/>
                  </a:lnTo>
                  <a:lnTo>
                    <a:pt x="278" y="164"/>
                  </a:lnTo>
                  <a:lnTo>
                    <a:pt x="278" y="169"/>
                  </a:lnTo>
                  <a:lnTo>
                    <a:pt x="272" y="174"/>
                  </a:lnTo>
                  <a:lnTo>
                    <a:pt x="278" y="185"/>
                  </a:lnTo>
                  <a:lnTo>
                    <a:pt x="283" y="185"/>
                  </a:lnTo>
                  <a:lnTo>
                    <a:pt x="283" y="191"/>
                  </a:lnTo>
                  <a:lnTo>
                    <a:pt x="283" y="196"/>
                  </a:lnTo>
                  <a:lnTo>
                    <a:pt x="283" y="202"/>
                  </a:lnTo>
                  <a:lnTo>
                    <a:pt x="289" y="202"/>
                  </a:lnTo>
                  <a:lnTo>
                    <a:pt x="294" y="202"/>
                  </a:lnTo>
                  <a:lnTo>
                    <a:pt x="300" y="202"/>
                  </a:lnTo>
                  <a:lnTo>
                    <a:pt x="305" y="207"/>
                  </a:lnTo>
                  <a:lnTo>
                    <a:pt x="310" y="218"/>
                  </a:lnTo>
                  <a:lnTo>
                    <a:pt x="300" y="224"/>
                  </a:lnTo>
                  <a:lnTo>
                    <a:pt x="250" y="256"/>
                  </a:lnTo>
                  <a:lnTo>
                    <a:pt x="245" y="262"/>
                  </a:lnTo>
                  <a:lnTo>
                    <a:pt x="218" y="284"/>
                  </a:lnTo>
                  <a:lnTo>
                    <a:pt x="196" y="289"/>
                  </a:lnTo>
                  <a:lnTo>
                    <a:pt x="180" y="289"/>
                  </a:lnTo>
                  <a:lnTo>
                    <a:pt x="180" y="284"/>
                  </a:lnTo>
                  <a:lnTo>
                    <a:pt x="180" y="278"/>
                  </a:lnTo>
                  <a:lnTo>
                    <a:pt x="174" y="273"/>
                  </a:lnTo>
                  <a:lnTo>
                    <a:pt x="169" y="273"/>
                  </a:lnTo>
                  <a:lnTo>
                    <a:pt x="163" y="267"/>
                  </a:lnTo>
                  <a:lnTo>
                    <a:pt x="158" y="267"/>
                  </a:lnTo>
                  <a:lnTo>
                    <a:pt x="152" y="262"/>
                  </a:lnTo>
                  <a:lnTo>
                    <a:pt x="147" y="262"/>
                  </a:lnTo>
                  <a:lnTo>
                    <a:pt x="147" y="256"/>
                  </a:lnTo>
                  <a:lnTo>
                    <a:pt x="130" y="245"/>
                  </a:lnTo>
                  <a:lnTo>
                    <a:pt x="103" y="224"/>
                  </a:lnTo>
                  <a:lnTo>
                    <a:pt x="87" y="213"/>
                  </a:lnTo>
                  <a:lnTo>
                    <a:pt x="54" y="196"/>
                  </a:lnTo>
                  <a:lnTo>
                    <a:pt x="32" y="174"/>
                  </a:lnTo>
                  <a:lnTo>
                    <a:pt x="0" y="158"/>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 name="Freeform 238">
              <a:extLst>
                <a:ext uri="{FF2B5EF4-FFF2-40B4-BE49-F238E27FC236}">
                  <a16:creationId xmlns:a16="http://schemas.microsoft.com/office/drawing/2014/main" id="{7B6612FC-72FA-4068-B5D6-3A95D9644EE3}"/>
                </a:ext>
              </a:extLst>
            </p:cNvPr>
            <p:cNvSpPr>
              <a:spLocks/>
            </p:cNvSpPr>
            <p:nvPr/>
          </p:nvSpPr>
          <p:spPr bwMode="auto">
            <a:xfrm>
              <a:off x="4880119" y="3353291"/>
              <a:ext cx="95250" cy="173038"/>
            </a:xfrm>
            <a:custGeom>
              <a:avLst/>
              <a:gdLst>
                <a:gd name="T0" fmla="*/ 32 w 60"/>
                <a:gd name="T1" fmla="*/ 109 h 109"/>
                <a:gd name="T2" fmla="*/ 21 w 60"/>
                <a:gd name="T3" fmla="*/ 87 h 109"/>
                <a:gd name="T4" fmla="*/ 21 w 60"/>
                <a:gd name="T5" fmla="*/ 82 h 109"/>
                <a:gd name="T6" fmla="*/ 10 w 60"/>
                <a:gd name="T7" fmla="*/ 76 h 109"/>
                <a:gd name="T8" fmla="*/ 10 w 60"/>
                <a:gd name="T9" fmla="*/ 71 h 109"/>
                <a:gd name="T10" fmla="*/ 10 w 60"/>
                <a:gd name="T11" fmla="*/ 65 h 109"/>
                <a:gd name="T12" fmla="*/ 5 w 60"/>
                <a:gd name="T13" fmla="*/ 65 h 109"/>
                <a:gd name="T14" fmla="*/ 5 w 60"/>
                <a:gd name="T15" fmla="*/ 60 h 109"/>
                <a:gd name="T16" fmla="*/ 0 w 60"/>
                <a:gd name="T17" fmla="*/ 54 h 109"/>
                <a:gd name="T18" fmla="*/ 0 w 60"/>
                <a:gd name="T19" fmla="*/ 49 h 109"/>
                <a:gd name="T20" fmla="*/ 5 w 60"/>
                <a:gd name="T21" fmla="*/ 49 h 109"/>
                <a:gd name="T22" fmla="*/ 5 w 60"/>
                <a:gd name="T23" fmla="*/ 44 h 109"/>
                <a:gd name="T24" fmla="*/ 10 w 60"/>
                <a:gd name="T25" fmla="*/ 38 h 109"/>
                <a:gd name="T26" fmla="*/ 10 w 60"/>
                <a:gd name="T27" fmla="*/ 33 h 109"/>
                <a:gd name="T28" fmla="*/ 10 w 60"/>
                <a:gd name="T29" fmla="*/ 27 h 109"/>
                <a:gd name="T30" fmla="*/ 10 w 60"/>
                <a:gd name="T31" fmla="*/ 22 h 109"/>
                <a:gd name="T32" fmla="*/ 10 w 60"/>
                <a:gd name="T33" fmla="*/ 16 h 109"/>
                <a:gd name="T34" fmla="*/ 10 w 60"/>
                <a:gd name="T35" fmla="*/ 11 h 109"/>
                <a:gd name="T36" fmla="*/ 5 w 60"/>
                <a:gd name="T37" fmla="*/ 11 h 109"/>
                <a:gd name="T38" fmla="*/ 10 w 60"/>
                <a:gd name="T39" fmla="*/ 5 h 109"/>
                <a:gd name="T40" fmla="*/ 16 w 60"/>
                <a:gd name="T41" fmla="*/ 5 h 109"/>
                <a:gd name="T42" fmla="*/ 10 w 60"/>
                <a:gd name="T43" fmla="*/ 5 h 109"/>
                <a:gd name="T44" fmla="*/ 16 w 60"/>
                <a:gd name="T45" fmla="*/ 5 h 109"/>
                <a:gd name="T46" fmla="*/ 16 w 60"/>
                <a:gd name="T47" fmla="*/ 0 h 109"/>
                <a:gd name="T48" fmla="*/ 21 w 60"/>
                <a:gd name="T49" fmla="*/ 0 h 109"/>
                <a:gd name="T50" fmla="*/ 27 w 60"/>
                <a:gd name="T51" fmla="*/ 0 h 109"/>
                <a:gd name="T52" fmla="*/ 32 w 60"/>
                <a:gd name="T53" fmla="*/ 0 h 109"/>
                <a:gd name="T54" fmla="*/ 38 w 60"/>
                <a:gd name="T55" fmla="*/ 0 h 109"/>
                <a:gd name="T56" fmla="*/ 38 w 60"/>
                <a:gd name="T57" fmla="*/ 5 h 109"/>
                <a:gd name="T58" fmla="*/ 43 w 60"/>
                <a:gd name="T59" fmla="*/ 5 h 109"/>
                <a:gd name="T60" fmla="*/ 43 w 60"/>
                <a:gd name="T61" fmla="*/ 0 h 109"/>
                <a:gd name="T62" fmla="*/ 49 w 60"/>
                <a:gd name="T63" fmla="*/ 0 h 109"/>
                <a:gd name="T64" fmla="*/ 49 w 60"/>
                <a:gd name="T65" fmla="*/ 5 h 109"/>
                <a:gd name="T66" fmla="*/ 43 w 60"/>
                <a:gd name="T67" fmla="*/ 11 h 109"/>
                <a:gd name="T68" fmla="*/ 38 w 60"/>
                <a:gd name="T69" fmla="*/ 16 h 109"/>
                <a:gd name="T70" fmla="*/ 43 w 60"/>
                <a:gd name="T71" fmla="*/ 22 h 109"/>
                <a:gd name="T72" fmla="*/ 49 w 60"/>
                <a:gd name="T73" fmla="*/ 27 h 109"/>
                <a:gd name="T74" fmla="*/ 49 w 60"/>
                <a:gd name="T75" fmla="*/ 33 h 109"/>
                <a:gd name="T76" fmla="*/ 49 w 60"/>
                <a:gd name="T77" fmla="*/ 38 h 109"/>
                <a:gd name="T78" fmla="*/ 43 w 60"/>
                <a:gd name="T79" fmla="*/ 38 h 109"/>
                <a:gd name="T80" fmla="*/ 43 w 60"/>
                <a:gd name="T81" fmla="*/ 44 h 109"/>
                <a:gd name="T82" fmla="*/ 38 w 60"/>
                <a:gd name="T83" fmla="*/ 44 h 109"/>
                <a:gd name="T84" fmla="*/ 38 w 60"/>
                <a:gd name="T85" fmla="*/ 49 h 109"/>
                <a:gd name="T86" fmla="*/ 38 w 60"/>
                <a:gd name="T87" fmla="*/ 54 h 109"/>
                <a:gd name="T88" fmla="*/ 43 w 60"/>
                <a:gd name="T89" fmla="*/ 54 h 109"/>
                <a:gd name="T90" fmla="*/ 49 w 60"/>
                <a:gd name="T91" fmla="*/ 60 h 109"/>
                <a:gd name="T92" fmla="*/ 49 w 60"/>
                <a:gd name="T93" fmla="*/ 54 h 109"/>
                <a:gd name="T94" fmla="*/ 54 w 60"/>
                <a:gd name="T95" fmla="*/ 60 h 109"/>
                <a:gd name="T96" fmla="*/ 54 w 60"/>
                <a:gd name="T97" fmla="*/ 65 h 109"/>
                <a:gd name="T98" fmla="*/ 60 w 60"/>
                <a:gd name="T99" fmla="*/ 65 h 109"/>
                <a:gd name="T100" fmla="*/ 60 w 60"/>
                <a:gd name="T101" fmla="*/ 71 h 109"/>
                <a:gd name="T102" fmla="*/ 60 w 60"/>
                <a:gd name="T103" fmla="*/ 76 h 109"/>
                <a:gd name="T104" fmla="*/ 54 w 60"/>
                <a:gd name="T105" fmla="*/ 76 h 109"/>
                <a:gd name="T106" fmla="*/ 49 w 60"/>
                <a:gd name="T107" fmla="*/ 82 h 109"/>
                <a:gd name="T108" fmla="*/ 43 w 60"/>
                <a:gd name="T109" fmla="*/ 87 h 109"/>
                <a:gd name="T110" fmla="*/ 38 w 60"/>
                <a:gd name="T111" fmla="*/ 93 h 109"/>
                <a:gd name="T112" fmla="*/ 43 w 60"/>
                <a:gd name="T113" fmla="*/ 98 h 109"/>
                <a:gd name="T114" fmla="*/ 38 w 60"/>
                <a:gd name="T115" fmla="*/ 104 h 109"/>
                <a:gd name="T116" fmla="*/ 38 w 60"/>
                <a:gd name="T117" fmla="*/ 109 h 109"/>
                <a:gd name="T118" fmla="*/ 32 w 60"/>
                <a:gd name="T11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 h="109">
                  <a:moveTo>
                    <a:pt x="32" y="109"/>
                  </a:moveTo>
                  <a:lnTo>
                    <a:pt x="21" y="87"/>
                  </a:lnTo>
                  <a:lnTo>
                    <a:pt x="21" y="82"/>
                  </a:lnTo>
                  <a:lnTo>
                    <a:pt x="10" y="76"/>
                  </a:lnTo>
                  <a:lnTo>
                    <a:pt x="10" y="71"/>
                  </a:lnTo>
                  <a:lnTo>
                    <a:pt x="10" y="65"/>
                  </a:lnTo>
                  <a:lnTo>
                    <a:pt x="5" y="65"/>
                  </a:lnTo>
                  <a:lnTo>
                    <a:pt x="5" y="60"/>
                  </a:lnTo>
                  <a:lnTo>
                    <a:pt x="0" y="54"/>
                  </a:lnTo>
                  <a:lnTo>
                    <a:pt x="0" y="49"/>
                  </a:lnTo>
                  <a:lnTo>
                    <a:pt x="5" y="49"/>
                  </a:lnTo>
                  <a:lnTo>
                    <a:pt x="5" y="44"/>
                  </a:lnTo>
                  <a:lnTo>
                    <a:pt x="10" y="38"/>
                  </a:lnTo>
                  <a:lnTo>
                    <a:pt x="10" y="33"/>
                  </a:lnTo>
                  <a:lnTo>
                    <a:pt x="10" y="27"/>
                  </a:lnTo>
                  <a:lnTo>
                    <a:pt x="10" y="22"/>
                  </a:lnTo>
                  <a:lnTo>
                    <a:pt x="10" y="16"/>
                  </a:lnTo>
                  <a:lnTo>
                    <a:pt x="10" y="11"/>
                  </a:lnTo>
                  <a:lnTo>
                    <a:pt x="5" y="11"/>
                  </a:lnTo>
                  <a:lnTo>
                    <a:pt x="10" y="5"/>
                  </a:lnTo>
                  <a:lnTo>
                    <a:pt x="16" y="5"/>
                  </a:lnTo>
                  <a:lnTo>
                    <a:pt x="10" y="5"/>
                  </a:lnTo>
                  <a:lnTo>
                    <a:pt x="16" y="5"/>
                  </a:lnTo>
                  <a:lnTo>
                    <a:pt x="16" y="0"/>
                  </a:lnTo>
                  <a:lnTo>
                    <a:pt x="21" y="0"/>
                  </a:lnTo>
                  <a:lnTo>
                    <a:pt x="27" y="0"/>
                  </a:lnTo>
                  <a:lnTo>
                    <a:pt x="32" y="0"/>
                  </a:lnTo>
                  <a:lnTo>
                    <a:pt x="38" y="0"/>
                  </a:lnTo>
                  <a:lnTo>
                    <a:pt x="38" y="5"/>
                  </a:lnTo>
                  <a:lnTo>
                    <a:pt x="43" y="5"/>
                  </a:lnTo>
                  <a:lnTo>
                    <a:pt x="43" y="0"/>
                  </a:lnTo>
                  <a:lnTo>
                    <a:pt x="49" y="0"/>
                  </a:lnTo>
                  <a:lnTo>
                    <a:pt x="49" y="5"/>
                  </a:lnTo>
                  <a:lnTo>
                    <a:pt x="43" y="11"/>
                  </a:lnTo>
                  <a:lnTo>
                    <a:pt x="38" y="16"/>
                  </a:lnTo>
                  <a:lnTo>
                    <a:pt x="43" y="22"/>
                  </a:lnTo>
                  <a:lnTo>
                    <a:pt x="49" y="27"/>
                  </a:lnTo>
                  <a:lnTo>
                    <a:pt x="49" y="33"/>
                  </a:lnTo>
                  <a:lnTo>
                    <a:pt x="49" y="38"/>
                  </a:lnTo>
                  <a:lnTo>
                    <a:pt x="43" y="38"/>
                  </a:lnTo>
                  <a:lnTo>
                    <a:pt x="43" y="44"/>
                  </a:lnTo>
                  <a:lnTo>
                    <a:pt x="38" y="44"/>
                  </a:lnTo>
                  <a:lnTo>
                    <a:pt x="38" y="49"/>
                  </a:lnTo>
                  <a:lnTo>
                    <a:pt x="38" y="54"/>
                  </a:lnTo>
                  <a:lnTo>
                    <a:pt x="43" y="54"/>
                  </a:lnTo>
                  <a:lnTo>
                    <a:pt x="49" y="60"/>
                  </a:lnTo>
                  <a:lnTo>
                    <a:pt x="49" y="54"/>
                  </a:lnTo>
                  <a:lnTo>
                    <a:pt x="54" y="60"/>
                  </a:lnTo>
                  <a:lnTo>
                    <a:pt x="54" y="65"/>
                  </a:lnTo>
                  <a:lnTo>
                    <a:pt x="60" y="65"/>
                  </a:lnTo>
                  <a:lnTo>
                    <a:pt x="60" y="71"/>
                  </a:lnTo>
                  <a:lnTo>
                    <a:pt x="60" y="76"/>
                  </a:lnTo>
                  <a:lnTo>
                    <a:pt x="54" y="76"/>
                  </a:lnTo>
                  <a:lnTo>
                    <a:pt x="49" y="82"/>
                  </a:lnTo>
                  <a:lnTo>
                    <a:pt x="43" y="87"/>
                  </a:lnTo>
                  <a:lnTo>
                    <a:pt x="38" y="93"/>
                  </a:lnTo>
                  <a:lnTo>
                    <a:pt x="43" y="98"/>
                  </a:lnTo>
                  <a:lnTo>
                    <a:pt x="38" y="104"/>
                  </a:lnTo>
                  <a:lnTo>
                    <a:pt x="38" y="109"/>
                  </a:lnTo>
                  <a:lnTo>
                    <a:pt x="32" y="109"/>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 name="Freeform 425">
              <a:extLst>
                <a:ext uri="{FF2B5EF4-FFF2-40B4-BE49-F238E27FC236}">
                  <a16:creationId xmlns:a16="http://schemas.microsoft.com/office/drawing/2014/main" id="{454296C6-5FFF-413A-A9AB-BF9392252C86}"/>
                </a:ext>
              </a:extLst>
            </p:cNvPr>
            <p:cNvSpPr>
              <a:spLocks/>
            </p:cNvSpPr>
            <p:nvPr/>
          </p:nvSpPr>
          <p:spPr bwMode="auto">
            <a:xfrm>
              <a:off x="5753244" y="4591541"/>
              <a:ext cx="200025" cy="346075"/>
            </a:xfrm>
            <a:custGeom>
              <a:avLst/>
              <a:gdLst>
                <a:gd name="T0" fmla="*/ 0 w 126"/>
                <a:gd name="T1" fmla="*/ 158 h 218"/>
                <a:gd name="T2" fmla="*/ 6 w 126"/>
                <a:gd name="T3" fmla="*/ 153 h 218"/>
                <a:gd name="T4" fmla="*/ 11 w 126"/>
                <a:gd name="T5" fmla="*/ 147 h 218"/>
                <a:gd name="T6" fmla="*/ 17 w 126"/>
                <a:gd name="T7" fmla="*/ 142 h 218"/>
                <a:gd name="T8" fmla="*/ 22 w 126"/>
                <a:gd name="T9" fmla="*/ 136 h 218"/>
                <a:gd name="T10" fmla="*/ 22 w 126"/>
                <a:gd name="T11" fmla="*/ 125 h 218"/>
                <a:gd name="T12" fmla="*/ 22 w 126"/>
                <a:gd name="T13" fmla="*/ 114 h 218"/>
                <a:gd name="T14" fmla="*/ 22 w 126"/>
                <a:gd name="T15" fmla="*/ 104 h 218"/>
                <a:gd name="T16" fmla="*/ 22 w 126"/>
                <a:gd name="T17" fmla="*/ 93 h 218"/>
                <a:gd name="T18" fmla="*/ 22 w 126"/>
                <a:gd name="T19" fmla="*/ 82 h 218"/>
                <a:gd name="T20" fmla="*/ 27 w 126"/>
                <a:gd name="T21" fmla="*/ 76 h 218"/>
                <a:gd name="T22" fmla="*/ 33 w 126"/>
                <a:gd name="T23" fmla="*/ 65 h 218"/>
                <a:gd name="T24" fmla="*/ 38 w 126"/>
                <a:gd name="T25" fmla="*/ 71 h 218"/>
                <a:gd name="T26" fmla="*/ 44 w 126"/>
                <a:gd name="T27" fmla="*/ 65 h 218"/>
                <a:gd name="T28" fmla="*/ 49 w 126"/>
                <a:gd name="T29" fmla="*/ 60 h 218"/>
                <a:gd name="T30" fmla="*/ 60 w 126"/>
                <a:gd name="T31" fmla="*/ 60 h 218"/>
                <a:gd name="T32" fmla="*/ 60 w 126"/>
                <a:gd name="T33" fmla="*/ 60 h 218"/>
                <a:gd name="T34" fmla="*/ 71 w 126"/>
                <a:gd name="T35" fmla="*/ 54 h 218"/>
                <a:gd name="T36" fmla="*/ 82 w 126"/>
                <a:gd name="T37" fmla="*/ 44 h 218"/>
                <a:gd name="T38" fmla="*/ 82 w 126"/>
                <a:gd name="T39" fmla="*/ 49 h 218"/>
                <a:gd name="T40" fmla="*/ 87 w 126"/>
                <a:gd name="T41" fmla="*/ 44 h 218"/>
                <a:gd name="T42" fmla="*/ 87 w 126"/>
                <a:gd name="T43" fmla="*/ 38 h 218"/>
                <a:gd name="T44" fmla="*/ 87 w 126"/>
                <a:gd name="T45" fmla="*/ 33 h 218"/>
                <a:gd name="T46" fmla="*/ 93 w 126"/>
                <a:gd name="T47" fmla="*/ 27 h 218"/>
                <a:gd name="T48" fmla="*/ 98 w 126"/>
                <a:gd name="T49" fmla="*/ 27 h 218"/>
                <a:gd name="T50" fmla="*/ 104 w 126"/>
                <a:gd name="T51" fmla="*/ 22 h 218"/>
                <a:gd name="T52" fmla="*/ 104 w 126"/>
                <a:gd name="T53" fmla="*/ 11 h 218"/>
                <a:gd name="T54" fmla="*/ 109 w 126"/>
                <a:gd name="T55" fmla="*/ 5 h 218"/>
                <a:gd name="T56" fmla="*/ 115 w 126"/>
                <a:gd name="T57" fmla="*/ 5 h 218"/>
                <a:gd name="T58" fmla="*/ 120 w 126"/>
                <a:gd name="T59" fmla="*/ 11 h 218"/>
                <a:gd name="T60" fmla="*/ 120 w 126"/>
                <a:gd name="T61" fmla="*/ 22 h 218"/>
                <a:gd name="T62" fmla="*/ 126 w 126"/>
                <a:gd name="T63" fmla="*/ 33 h 218"/>
                <a:gd name="T64" fmla="*/ 126 w 126"/>
                <a:gd name="T65" fmla="*/ 44 h 218"/>
                <a:gd name="T66" fmla="*/ 126 w 126"/>
                <a:gd name="T67" fmla="*/ 54 h 218"/>
                <a:gd name="T68" fmla="*/ 120 w 126"/>
                <a:gd name="T69" fmla="*/ 60 h 218"/>
                <a:gd name="T70" fmla="*/ 115 w 126"/>
                <a:gd name="T71" fmla="*/ 60 h 218"/>
                <a:gd name="T72" fmla="*/ 115 w 126"/>
                <a:gd name="T73" fmla="*/ 60 h 218"/>
                <a:gd name="T74" fmla="*/ 115 w 126"/>
                <a:gd name="T75" fmla="*/ 71 h 218"/>
                <a:gd name="T76" fmla="*/ 109 w 126"/>
                <a:gd name="T77" fmla="*/ 82 h 218"/>
                <a:gd name="T78" fmla="*/ 109 w 126"/>
                <a:gd name="T79" fmla="*/ 93 h 218"/>
                <a:gd name="T80" fmla="*/ 104 w 126"/>
                <a:gd name="T81" fmla="*/ 98 h 218"/>
                <a:gd name="T82" fmla="*/ 98 w 126"/>
                <a:gd name="T83" fmla="*/ 114 h 218"/>
                <a:gd name="T84" fmla="*/ 93 w 126"/>
                <a:gd name="T85" fmla="*/ 125 h 218"/>
                <a:gd name="T86" fmla="*/ 87 w 126"/>
                <a:gd name="T87" fmla="*/ 136 h 218"/>
                <a:gd name="T88" fmla="*/ 82 w 126"/>
                <a:gd name="T89" fmla="*/ 147 h 218"/>
                <a:gd name="T90" fmla="*/ 71 w 126"/>
                <a:gd name="T91" fmla="*/ 169 h 218"/>
                <a:gd name="T92" fmla="*/ 66 w 126"/>
                <a:gd name="T93" fmla="*/ 180 h 218"/>
                <a:gd name="T94" fmla="*/ 60 w 126"/>
                <a:gd name="T95" fmla="*/ 191 h 218"/>
                <a:gd name="T96" fmla="*/ 55 w 126"/>
                <a:gd name="T97" fmla="*/ 196 h 218"/>
                <a:gd name="T98" fmla="*/ 55 w 126"/>
                <a:gd name="T99" fmla="*/ 207 h 218"/>
                <a:gd name="T100" fmla="*/ 44 w 126"/>
                <a:gd name="T101" fmla="*/ 213 h 218"/>
                <a:gd name="T102" fmla="*/ 27 w 126"/>
                <a:gd name="T103" fmla="*/ 218 h 218"/>
                <a:gd name="T104" fmla="*/ 17 w 126"/>
                <a:gd name="T105" fmla="*/ 213 h 218"/>
                <a:gd name="T106" fmla="*/ 11 w 126"/>
                <a:gd name="T107" fmla="*/ 207 h 218"/>
                <a:gd name="T108" fmla="*/ 6 w 126"/>
                <a:gd name="T109" fmla="*/ 202 h 218"/>
                <a:gd name="T110" fmla="*/ 6 w 126"/>
                <a:gd name="T111" fmla="*/ 191 h 218"/>
                <a:gd name="T112" fmla="*/ 6 w 126"/>
                <a:gd name="T113" fmla="*/ 180 h 218"/>
                <a:gd name="T114" fmla="*/ 0 w 126"/>
                <a:gd name="T115" fmla="*/ 174 h 218"/>
                <a:gd name="T116" fmla="*/ 0 w 126"/>
                <a:gd name="T117" fmla="*/ 16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18">
                  <a:moveTo>
                    <a:pt x="0" y="164"/>
                  </a:moveTo>
                  <a:lnTo>
                    <a:pt x="0" y="158"/>
                  </a:lnTo>
                  <a:lnTo>
                    <a:pt x="6" y="158"/>
                  </a:lnTo>
                  <a:lnTo>
                    <a:pt x="6" y="153"/>
                  </a:lnTo>
                  <a:lnTo>
                    <a:pt x="6" y="147"/>
                  </a:lnTo>
                  <a:lnTo>
                    <a:pt x="11" y="147"/>
                  </a:lnTo>
                  <a:lnTo>
                    <a:pt x="11" y="142"/>
                  </a:lnTo>
                  <a:lnTo>
                    <a:pt x="17" y="142"/>
                  </a:lnTo>
                  <a:lnTo>
                    <a:pt x="17" y="136"/>
                  </a:lnTo>
                  <a:lnTo>
                    <a:pt x="22" y="136"/>
                  </a:lnTo>
                  <a:lnTo>
                    <a:pt x="22" y="131"/>
                  </a:lnTo>
                  <a:lnTo>
                    <a:pt x="22" y="125"/>
                  </a:lnTo>
                  <a:lnTo>
                    <a:pt x="27" y="120"/>
                  </a:lnTo>
                  <a:lnTo>
                    <a:pt x="22" y="114"/>
                  </a:lnTo>
                  <a:lnTo>
                    <a:pt x="22" y="109"/>
                  </a:lnTo>
                  <a:lnTo>
                    <a:pt x="22" y="104"/>
                  </a:lnTo>
                  <a:lnTo>
                    <a:pt x="22" y="98"/>
                  </a:lnTo>
                  <a:lnTo>
                    <a:pt x="22" y="93"/>
                  </a:lnTo>
                  <a:lnTo>
                    <a:pt x="22" y="87"/>
                  </a:lnTo>
                  <a:lnTo>
                    <a:pt x="22" y="82"/>
                  </a:lnTo>
                  <a:lnTo>
                    <a:pt x="27" y="82"/>
                  </a:lnTo>
                  <a:lnTo>
                    <a:pt x="27" y="76"/>
                  </a:lnTo>
                  <a:lnTo>
                    <a:pt x="33" y="71"/>
                  </a:lnTo>
                  <a:lnTo>
                    <a:pt x="33" y="65"/>
                  </a:lnTo>
                  <a:lnTo>
                    <a:pt x="38" y="65"/>
                  </a:lnTo>
                  <a:lnTo>
                    <a:pt x="38" y="71"/>
                  </a:lnTo>
                  <a:lnTo>
                    <a:pt x="38" y="65"/>
                  </a:lnTo>
                  <a:lnTo>
                    <a:pt x="44" y="65"/>
                  </a:lnTo>
                  <a:lnTo>
                    <a:pt x="49" y="65"/>
                  </a:lnTo>
                  <a:lnTo>
                    <a:pt x="49" y="60"/>
                  </a:lnTo>
                  <a:lnTo>
                    <a:pt x="55" y="60"/>
                  </a:lnTo>
                  <a:lnTo>
                    <a:pt x="60" y="60"/>
                  </a:lnTo>
                  <a:lnTo>
                    <a:pt x="60" y="65"/>
                  </a:lnTo>
                  <a:lnTo>
                    <a:pt x="60" y="60"/>
                  </a:lnTo>
                  <a:lnTo>
                    <a:pt x="66" y="54"/>
                  </a:lnTo>
                  <a:lnTo>
                    <a:pt x="71" y="54"/>
                  </a:lnTo>
                  <a:lnTo>
                    <a:pt x="77" y="49"/>
                  </a:lnTo>
                  <a:lnTo>
                    <a:pt x="82" y="44"/>
                  </a:lnTo>
                  <a:lnTo>
                    <a:pt x="77" y="49"/>
                  </a:lnTo>
                  <a:lnTo>
                    <a:pt x="82" y="49"/>
                  </a:lnTo>
                  <a:lnTo>
                    <a:pt x="82" y="44"/>
                  </a:lnTo>
                  <a:lnTo>
                    <a:pt x="87" y="44"/>
                  </a:lnTo>
                  <a:lnTo>
                    <a:pt x="82" y="38"/>
                  </a:lnTo>
                  <a:lnTo>
                    <a:pt x="87" y="38"/>
                  </a:lnTo>
                  <a:lnTo>
                    <a:pt x="93" y="38"/>
                  </a:lnTo>
                  <a:lnTo>
                    <a:pt x="87" y="33"/>
                  </a:lnTo>
                  <a:lnTo>
                    <a:pt x="87" y="27"/>
                  </a:lnTo>
                  <a:lnTo>
                    <a:pt x="93" y="27"/>
                  </a:lnTo>
                  <a:lnTo>
                    <a:pt x="93" y="33"/>
                  </a:lnTo>
                  <a:lnTo>
                    <a:pt x="98" y="27"/>
                  </a:lnTo>
                  <a:lnTo>
                    <a:pt x="98" y="22"/>
                  </a:lnTo>
                  <a:lnTo>
                    <a:pt x="104" y="22"/>
                  </a:lnTo>
                  <a:lnTo>
                    <a:pt x="109" y="16"/>
                  </a:lnTo>
                  <a:lnTo>
                    <a:pt x="104" y="11"/>
                  </a:lnTo>
                  <a:lnTo>
                    <a:pt x="109" y="11"/>
                  </a:lnTo>
                  <a:lnTo>
                    <a:pt x="109" y="5"/>
                  </a:lnTo>
                  <a:lnTo>
                    <a:pt x="115" y="0"/>
                  </a:lnTo>
                  <a:lnTo>
                    <a:pt x="115" y="5"/>
                  </a:lnTo>
                  <a:lnTo>
                    <a:pt x="115" y="11"/>
                  </a:lnTo>
                  <a:lnTo>
                    <a:pt x="120" y="11"/>
                  </a:lnTo>
                  <a:lnTo>
                    <a:pt x="120" y="16"/>
                  </a:lnTo>
                  <a:lnTo>
                    <a:pt x="120" y="22"/>
                  </a:lnTo>
                  <a:lnTo>
                    <a:pt x="120" y="27"/>
                  </a:lnTo>
                  <a:lnTo>
                    <a:pt x="126" y="33"/>
                  </a:lnTo>
                  <a:lnTo>
                    <a:pt x="126" y="38"/>
                  </a:lnTo>
                  <a:lnTo>
                    <a:pt x="126" y="44"/>
                  </a:lnTo>
                  <a:lnTo>
                    <a:pt x="126" y="49"/>
                  </a:lnTo>
                  <a:lnTo>
                    <a:pt x="126" y="54"/>
                  </a:lnTo>
                  <a:lnTo>
                    <a:pt x="126" y="60"/>
                  </a:lnTo>
                  <a:lnTo>
                    <a:pt x="120" y="60"/>
                  </a:lnTo>
                  <a:lnTo>
                    <a:pt x="120" y="65"/>
                  </a:lnTo>
                  <a:lnTo>
                    <a:pt x="115" y="60"/>
                  </a:lnTo>
                  <a:lnTo>
                    <a:pt x="115" y="54"/>
                  </a:lnTo>
                  <a:lnTo>
                    <a:pt x="115" y="60"/>
                  </a:lnTo>
                  <a:lnTo>
                    <a:pt x="115" y="65"/>
                  </a:lnTo>
                  <a:lnTo>
                    <a:pt x="115" y="71"/>
                  </a:lnTo>
                  <a:lnTo>
                    <a:pt x="115" y="76"/>
                  </a:lnTo>
                  <a:lnTo>
                    <a:pt x="109" y="82"/>
                  </a:lnTo>
                  <a:lnTo>
                    <a:pt x="104" y="87"/>
                  </a:lnTo>
                  <a:lnTo>
                    <a:pt x="109" y="93"/>
                  </a:lnTo>
                  <a:lnTo>
                    <a:pt x="104" y="93"/>
                  </a:lnTo>
                  <a:lnTo>
                    <a:pt x="104" y="98"/>
                  </a:lnTo>
                  <a:lnTo>
                    <a:pt x="104" y="104"/>
                  </a:lnTo>
                  <a:lnTo>
                    <a:pt x="98" y="114"/>
                  </a:lnTo>
                  <a:lnTo>
                    <a:pt x="93" y="120"/>
                  </a:lnTo>
                  <a:lnTo>
                    <a:pt x="93" y="125"/>
                  </a:lnTo>
                  <a:lnTo>
                    <a:pt x="93" y="131"/>
                  </a:lnTo>
                  <a:lnTo>
                    <a:pt x="87" y="136"/>
                  </a:lnTo>
                  <a:lnTo>
                    <a:pt x="82" y="142"/>
                  </a:lnTo>
                  <a:lnTo>
                    <a:pt x="82" y="147"/>
                  </a:lnTo>
                  <a:lnTo>
                    <a:pt x="77" y="153"/>
                  </a:lnTo>
                  <a:lnTo>
                    <a:pt x="71" y="169"/>
                  </a:lnTo>
                  <a:lnTo>
                    <a:pt x="71" y="174"/>
                  </a:lnTo>
                  <a:lnTo>
                    <a:pt x="66" y="180"/>
                  </a:lnTo>
                  <a:lnTo>
                    <a:pt x="66" y="185"/>
                  </a:lnTo>
                  <a:lnTo>
                    <a:pt x="60" y="191"/>
                  </a:lnTo>
                  <a:lnTo>
                    <a:pt x="60" y="196"/>
                  </a:lnTo>
                  <a:lnTo>
                    <a:pt x="55" y="196"/>
                  </a:lnTo>
                  <a:lnTo>
                    <a:pt x="55" y="202"/>
                  </a:lnTo>
                  <a:lnTo>
                    <a:pt x="55" y="207"/>
                  </a:lnTo>
                  <a:lnTo>
                    <a:pt x="49" y="207"/>
                  </a:lnTo>
                  <a:lnTo>
                    <a:pt x="44" y="213"/>
                  </a:lnTo>
                  <a:lnTo>
                    <a:pt x="33" y="213"/>
                  </a:lnTo>
                  <a:lnTo>
                    <a:pt x="27" y="218"/>
                  </a:lnTo>
                  <a:lnTo>
                    <a:pt x="22" y="218"/>
                  </a:lnTo>
                  <a:lnTo>
                    <a:pt x="17" y="213"/>
                  </a:lnTo>
                  <a:lnTo>
                    <a:pt x="11" y="213"/>
                  </a:lnTo>
                  <a:lnTo>
                    <a:pt x="11" y="207"/>
                  </a:lnTo>
                  <a:lnTo>
                    <a:pt x="6" y="207"/>
                  </a:lnTo>
                  <a:lnTo>
                    <a:pt x="6" y="202"/>
                  </a:lnTo>
                  <a:lnTo>
                    <a:pt x="0" y="196"/>
                  </a:lnTo>
                  <a:lnTo>
                    <a:pt x="6" y="191"/>
                  </a:lnTo>
                  <a:lnTo>
                    <a:pt x="6" y="185"/>
                  </a:lnTo>
                  <a:lnTo>
                    <a:pt x="6" y="180"/>
                  </a:lnTo>
                  <a:lnTo>
                    <a:pt x="6" y="174"/>
                  </a:lnTo>
                  <a:lnTo>
                    <a:pt x="0" y="174"/>
                  </a:lnTo>
                  <a:lnTo>
                    <a:pt x="0" y="169"/>
                  </a:lnTo>
                  <a:lnTo>
                    <a:pt x="0" y="164"/>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 name="Freeform 427">
              <a:extLst>
                <a:ext uri="{FF2B5EF4-FFF2-40B4-BE49-F238E27FC236}">
                  <a16:creationId xmlns:a16="http://schemas.microsoft.com/office/drawing/2014/main" id="{063DA4B1-3D9A-45F8-95AA-646E73E95C02}"/>
                </a:ext>
              </a:extLst>
            </p:cNvPr>
            <p:cNvSpPr>
              <a:spLocks/>
            </p:cNvSpPr>
            <p:nvPr/>
          </p:nvSpPr>
          <p:spPr bwMode="auto">
            <a:xfrm>
              <a:off x="5442094" y="4313728"/>
              <a:ext cx="276225" cy="277813"/>
            </a:xfrm>
            <a:custGeom>
              <a:avLst/>
              <a:gdLst>
                <a:gd name="T0" fmla="*/ 22 w 174"/>
                <a:gd name="T1" fmla="*/ 109 h 175"/>
                <a:gd name="T2" fmla="*/ 11 w 174"/>
                <a:gd name="T3" fmla="*/ 93 h 175"/>
                <a:gd name="T4" fmla="*/ 5 w 174"/>
                <a:gd name="T5" fmla="*/ 88 h 175"/>
                <a:gd name="T6" fmla="*/ 5 w 174"/>
                <a:gd name="T7" fmla="*/ 77 h 175"/>
                <a:gd name="T8" fmla="*/ 0 w 174"/>
                <a:gd name="T9" fmla="*/ 66 h 175"/>
                <a:gd name="T10" fmla="*/ 0 w 174"/>
                <a:gd name="T11" fmla="*/ 55 h 175"/>
                <a:gd name="T12" fmla="*/ 11 w 174"/>
                <a:gd name="T13" fmla="*/ 55 h 175"/>
                <a:gd name="T14" fmla="*/ 16 w 174"/>
                <a:gd name="T15" fmla="*/ 49 h 175"/>
                <a:gd name="T16" fmla="*/ 22 w 174"/>
                <a:gd name="T17" fmla="*/ 39 h 175"/>
                <a:gd name="T18" fmla="*/ 27 w 174"/>
                <a:gd name="T19" fmla="*/ 33 h 175"/>
                <a:gd name="T20" fmla="*/ 16 w 174"/>
                <a:gd name="T21" fmla="*/ 33 h 175"/>
                <a:gd name="T22" fmla="*/ 22 w 174"/>
                <a:gd name="T23" fmla="*/ 22 h 175"/>
                <a:gd name="T24" fmla="*/ 27 w 174"/>
                <a:gd name="T25" fmla="*/ 17 h 175"/>
                <a:gd name="T26" fmla="*/ 27 w 174"/>
                <a:gd name="T27" fmla="*/ 11 h 175"/>
                <a:gd name="T28" fmla="*/ 22 w 174"/>
                <a:gd name="T29" fmla="*/ 0 h 175"/>
                <a:gd name="T30" fmla="*/ 49 w 174"/>
                <a:gd name="T31" fmla="*/ 0 h 175"/>
                <a:gd name="T32" fmla="*/ 65 w 174"/>
                <a:gd name="T33" fmla="*/ 0 h 175"/>
                <a:gd name="T34" fmla="*/ 125 w 174"/>
                <a:gd name="T35" fmla="*/ 28 h 175"/>
                <a:gd name="T36" fmla="*/ 136 w 174"/>
                <a:gd name="T37" fmla="*/ 39 h 175"/>
                <a:gd name="T38" fmla="*/ 136 w 174"/>
                <a:gd name="T39" fmla="*/ 44 h 175"/>
                <a:gd name="T40" fmla="*/ 153 w 174"/>
                <a:gd name="T41" fmla="*/ 66 h 175"/>
                <a:gd name="T42" fmla="*/ 153 w 174"/>
                <a:gd name="T43" fmla="*/ 66 h 175"/>
                <a:gd name="T44" fmla="*/ 153 w 174"/>
                <a:gd name="T45" fmla="*/ 77 h 175"/>
                <a:gd name="T46" fmla="*/ 153 w 174"/>
                <a:gd name="T47" fmla="*/ 82 h 175"/>
                <a:gd name="T48" fmla="*/ 158 w 174"/>
                <a:gd name="T49" fmla="*/ 93 h 175"/>
                <a:gd name="T50" fmla="*/ 158 w 174"/>
                <a:gd name="T51" fmla="*/ 99 h 175"/>
                <a:gd name="T52" fmla="*/ 158 w 174"/>
                <a:gd name="T53" fmla="*/ 109 h 175"/>
                <a:gd name="T54" fmla="*/ 158 w 174"/>
                <a:gd name="T55" fmla="*/ 120 h 175"/>
                <a:gd name="T56" fmla="*/ 158 w 174"/>
                <a:gd name="T57" fmla="*/ 131 h 175"/>
                <a:gd name="T58" fmla="*/ 164 w 174"/>
                <a:gd name="T59" fmla="*/ 142 h 175"/>
                <a:gd name="T60" fmla="*/ 174 w 174"/>
                <a:gd name="T61" fmla="*/ 148 h 175"/>
                <a:gd name="T62" fmla="*/ 164 w 174"/>
                <a:gd name="T63" fmla="*/ 159 h 175"/>
                <a:gd name="T64" fmla="*/ 153 w 174"/>
                <a:gd name="T65" fmla="*/ 164 h 175"/>
                <a:gd name="T66" fmla="*/ 142 w 174"/>
                <a:gd name="T67" fmla="*/ 164 h 175"/>
                <a:gd name="T68" fmla="*/ 136 w 174"/>
                <a:gd name="T69" fmla="*/ 164 h 175"/>
                <a:gd name="T70" fmla="*/ 131 w 174"/>
                <a:gd name="T71" fmla="*/ 169 h 175"/>
                <a:gd name="T72" fmla="*/ 120 w 174"/>
                <a:gd name="T73" fmla="*/ 169 h 175"/>
                <a:gd name="T74" fmla="*/ 109 w 174"/>
                <a:gd name="T75" fmla="*/ 175 h 175"/>
                <a:gd name="T76" fmla="*/ 104 w 174"/>
                <a:gd name="T77" fmla="*/ 169 h 175"/>
                <a:gd name="T78" fmla="*/ 93 w 174"/>
                <a:gd name="T79" fmla="*/ 169 h 175"/>
                <a:gd name="T80" fmla="*/ 82 w 174"/>
                <a:gd name="T81" fmla="*/ 164 h 175"/>
                <a:gd name="T82" fmla="*/ 82 w 174"/>
                <a:gd name="T83" fmla="*/ 153 h 175"/>
                <a:gd name="T84" fmla="*/ 82 w 174"/>
                <a:gd name="T85" fmla="*/ 142 h 175"/>
                <a:gd name="T86" fmla="*/ 71 w 174"/>
                <a:gd name="T87" fmla="*/ 137 h 175"/>
                <a:gd name="T88" fmla="*/ 65 w 174"/>
                <a:gd name="T89" fmla="*/ 137 h 175"/>
                <a:gd name="T90" fmla="*/ 54 w 174"/>
                <a:gd name="T91" fmla="*/ 137 h 175"/>
                <a:gd name="T92" fmla="*/ 49 w 174"/>
                <a:gd name="T93" fmla="*/ 131 h 175"/>
                <a:gd name="T94" fmla="*/ 38 w 174"/>
                <a:gd name="T95" fmla="*/ 131 h 175"/>
                <a:gd name="T96" fmla="*/ 33 w 174"/>
                <a:gd name="T97" fmla="*/ 126 h 175"/>
                <a:gd name="T98" fmla="*/ 27 w 174"/>
                <a:gd name="T99" fmla="*/ 120 h 175"/>
                <a:gd name="T100" fmla="*/ 22 w 174"/>
                <a:gd name="T101" fmla="*/ 11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5">
                  <a:moveTo>
                    <a:pt x="22" y="115"/>
                  </a:moveTo>
                  <a:lnTo>
                    <a:pt x="22" y="109"/>
                  </a:lnTo>
                  <a:lnTo>
                    <a:pt x="16" y="99"/>
                  </a:lnTo>
                  <a:lnTo>
                    <a:pt x="11" y="93"/>
                  </a:lnTo>
                  <a:lnTo>
                    <a:pt x="5" y="93"/>
                  </a:lnTo>
                  <a:lnTo>
                    <a:pt x="5" y="88"/>
                  </a:lnTo>
                  <a:lnTo>
                    <a:pt x="5" y="82"/>
                  </a:lnTo>
                  <a:lnTo>
                    <a:pt x="5" y="77"/>
                  </a:lnTo>
                  <a:lnTo>
                    <a:pt x="5" y="71"/>
                  </a:lnTo>
                  <a:lnTo>
                    <a:pt x="0" y="66"/>
                  </a:lnTo>
                  <a:lnTo>
                    <a:pt x="0" y="60"/>
                  </a:lnTo>
                  <a:lnTo>
                    <a:pt x="0" y="55"/>
                  </a:lnTo>
                  <a:lnTo>
                    <a:pt x="5" y="55"/>
                  </a:lnTo>
                  <a:lnTo>
                    <a:pt x="11" y="55"/>
                  </a:lnTo>
                  <a:lnTo>
                    <a:pt x="11" y="49"/>
                  </a:lnTo>
                  <a:lnTo>
                    <a:pt x="16" y="49"/>
                  </a:lnTo>
                  <a:lnTo>
                    <a:pt x="16" y="44"/>
                  </a:lnTo>
                  <a:lnTo>
                    <a:pt x="22" y="39"/>
                  </a:lnTo>
                  <a:lnTo>
                    <a:pt x="27" y="39"/>
                  </a:lnTo>
                  <a:lnTo>
                    <a:pt x="27" y="33"/>
                  </a:lnTo>
                  <a:lnTo>
                    <a:pt x="22" y="33"/>
                  </a:lnTo>
                  <a:lnTo>
                    <a:pt x="16" y="33"/>
                  </a:lnTo>
                  <a:lnTo>
                    <a:pt x="16" y="28"/>
                  </a:lnTo>
                  <a:lnTo>
                    <a:pt x="22" y="22"/>
                  </a:lnTo>
                  <a:lnTo>
                    <a:pt x="27" y="22"/>
                  </a:lnTo>
                  <a:lnTo>
                    <a:pt x="27" y="17"/>
                  </a:lnTo>
                  <a:lnTo>
                    <a:pt x="22" y="17"/>
                  </a:lnTo>
                  <a:lnTo>
                    <a:pt x="27" y="11"/>
                  </a:lnTo>
                  <a:lnTo>
                    <a:pt x="22" y="6"/>
                  </a:lnTo>
                  <a:lnTo>
                    <a:pt x="22" y="0"/>
                  </a:lnTo>
                  <a:lnTo>
                    <a:pt x="44" y="0"/>
                  </a:lnTo>
                  <a:lnTo>
                    <a:pt x="49" y="0"/>
                  </a:lnTo>
                  <a:lnTo>
                    <a:pt x="54" y="0"/>
                  </a:lnTo>
                  <a:lnTo>
                    <a:pt x="65" y="0"/>
                  </a:lnTo>
                  <a:lnTo>
                    <a:pt x="76" y="0"/>
                  </a:lnTo>
                  <a:lnTo>
                    <a:pt x="125" y="28"/>
                  </a:lnTo>
                  <a:lnTo>
                    <a:pt x="131" y="33"/>
                  </a:lnTo>
                  <a:lnTo>
                    <a:pt x="136" y="39"/>
                  </a:lnTo>
                  <a:lnTo>
                    <a:pt x="131" y="44"/>
                  </a:lnTo>
                  <a:lnTo>
                    <a:pt x="136" y="44"/>
                  </a:lnTo>
                  <a:lnTo>
                    <a:pt x="158" y="60"/>
                  </a:lnTo>
                  <a:lnTo>
                    <a:pt x="153" y="66"/>
                  </a:lnTo>
                  <a:lnTo>
                    <a:pt x="158" y="66"/>
                  </a:lnTo>
                  <a:lnTo>
                    <a:pt x="153" y="66"/>
                  </a:lnTo>
                  <a:lnTo>
                    <a:pt x="153" y="71"/>
                  </a:lnTo>
                  <a:lnTo>
                    <a:pt x="153" y="77"/>
                  </a:lnTo>
                  <a:lnTo>
                    <a:pt x="147" y="82"/>
                  </a:lnTo>
                  <a:lnTo>
                    <a:pt x="153" y="82"/>
                  </a:lnTo>
                  <a:lnTo>
                    <a:pt x="153" y="88"/>
                  </a:lnTo>
                  <a:lnTo>
                    <a:pt x="158" y="93"/>
                  </a:lnTo>
                  <a:lnTo>
                    <a:pt x="164" y="99"/>
                  </a:lnTo>
                  <a:lnTo>
                    <a:pt x="158" y="99"/>
                  </a:lnTo>
                  <a:lnTo>
                    <a:pt x="158" y="104"/>
                  </a:lnTo>
                  <a:lnTo>
                    <a:pt x="158" y="109"/>
                  </a:lnTo>
                  <a:lnTo>
                    <a:pt x="158" y="115"/>
                  </a:lnTo>
                  <a:lnTo>
                    <a:pt x="158" y="120"/>
                  </a:lnTo>
                  <a:lnTo>
                    <a:pt x="158" y="126"/>
                  </a:lnTo>
                  <a:lnTo>
                    <a:pt x="158" y="131"/>
                  </a:lnTo>
                  <a:lnTo>
                    <a:pt x="158" y="137"/>
                  </a:lnTo>
                  <a:lnTo>
                    <a:pt x="164" y="142"/>
                  </a:lnTo>
                  <a:lnTo>
                    <a:pt x="169" y="148"/>
                  </a:lnTo>
                  <a:lnTo>
                    <a:pt x="174" y="148"/>
                  </a:lnTo>
                  <a:lnTo>
                    <a:pt x="169" y="153"/>
                  </a:lnTo>
                  <a:lnTo>
                    <a:pt x="164" y="159"/>
                  </a:lnTo>
                  <a:lnTo>
                    <a:pt x="158" y="159"/>
                  </a:lnTo>
                  <a:lnTo>
                    <a:pt x="153" y="164"/>
                  </a:lnTo>
                  <a:lnTo>
                    <a:pt x="147" y="164"/>
                  </a:lnTo>
                  <a:lnTo>
                    <a:pt x="142" y="164"/>
                  </a:lnTo>
                  <a:lnTo>
                    <a:pt x="142" y="169"/>
                  </a:lnTo>
                  <a:lnTo>
                    <a:pt x="136" y="164"/>
                  </a:lnTo>
                  <a:lnTo>
                    <a:pt x="131" y="164"/>
                  </a:lnTo>
                  <a:lnTo>
                    <a:pt x="131" y="169"/>
                  </a:lnTo>
                  <a:lnTo>
                    <a:pt x="125" y="169"/>
                  </a:lnTo>
                  <a:lnTo>
                    <a:pt x="120" y="169"/>
                  </a:lnTo>
                  <a:lnTo>
                    <a:pt x="114" y="169"/>
                  </a:lnTo>
                  <a:lnTo>
                    <a:pt x="109" y="175"/>
                  </a:lnTo>
                  <a:lnTo>
                    <a:pt x="109" y="169"/>
                  </a:lnTo>
                  <a:lnTo>
                    <a:pt x="104" y="169"/>
                  </a:lnTo>
                  <a:lnTo>
                    <a:pt x="98" y="169"/>
                  </a:lnTo>
                  <a:lnTo>
                    <a:pt x="93" y="169"/>
                  </a:lnTo>
                  <a:lnTo>
                    <a:pt x="87" y="169"/>
                  </a:lnTo>
                  <a:lnTo>
                    <a:pt x="82" y="164"/>
                  </a:lnTo>
                  <a:lnTo>
                    <a:pt x="82" y="159"/>
                  </a:lnTo>
                  <a:lnTo>
                    <a:pt x="82" y="153"/>
                  </a:lnTo>
                  <a:lnTo>
                    <a:pt x="82" y="148"/>
                  </a:lnTo>
                  <a:lnTo>
                    <a:pt x="82" y="142"/>
                  </a:lnTo>
                  <a:lnTo>
                    <a:pt x="76" y="142"/>
                  </a:lnTo>
                  <a:lnTo>
                    <a:pt x="71" y="137"/>
                  </a:lnTo>
                  <a:lnTo>
                    <a:pt x="71" y="142"/>
                  </a:lnTo>
                  <a:lnTo>
                    <a:pt x="65" y="137"/>
                  </a:lnTo>
                  <a:lnTo>
                    <a:pt x="60" y="137"/>
                  </a:lnTo>
                  <a:lnTo>
                    <a:pt x="54" y="137"/>
                  </a:lnTo>
                  <a:lnTo>
                    <a:pt x="54" y="131"/>
                  </a:lnTo>
                  <a:lnTo>
                    <a:pt x="49" y="131"/>
                  </a:lnTo>
                  <a:lnTo>
                    <a:pt x="44" y="131"/>
                  </a:lnTo>
                  <a:lnTo>
                    <a:pt x="38" y="131"/>
                  </a:lnTo>
                  <a:lnTo>
                    <a:pt x="38" y="126"/>
                  </a:lnTo>
                  <a:lnTo>
                    <a:pt x="33" y="126"/>
                  </a:lnTo>
                  <a:lnTo>
                    <a:pt x="33" y="120"/>
                  </a:lnTo>
                  <a:lnTo>
                    <a:pt x="27" y="120"/>
                  </a:lnTo>
                  <a:lnTo>
                    <a:pt x="22" y="120"/>
                  </a:lnTo>
                  <a:lnTo>
                    <a:pt x="22" y="115"/>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20" name="Freeform 429">
              <a:extLst>
                <a:ext uri="{FF2B5EF4-FFF2-40B4-BE49-F238E27FC236}">
                  <a16:creationId xmlns:a16="http://schemas.microsoft.com/office/drawing/2014/main" id="{D0A9617D-C358-42E9-91F9-7887E641C4C3}"/>
                </a:ext>
              </a:extLst>
            </p:cNvPr>
            <p:cNvSpPr>
              <a:spLocks/>
            </p:cNvSpPr>
            <p:nvPr/>
          </p:nvSpPr>
          <p:spPr bwMode="auto">
            <a:xfrm>
              <a:off x="5432569" y="4348653"/>
              <a:ext cx="52388" cy="52388"/>
            </a:xfrm>
            <a:custGeom>
              <a:avLst/>
              <a:gdLst>
                <a:gd name="T0" fmla="*/ 6 w 33"/>
                <a:gd name="T1" fmla="*/ 33 h 33"/>
                <a:gd name="T2" fmla="*/ 6 w 33"/>
                <a:gd name="T3" fmla="*/ 27 h 33"/>
                <a:gd name="T4" fmla="*/ 6 w 33"/>
                <a:gd name="T5" fmla="*/ 22 h 33"/>
                <a:gd name="T6" fmla="*/ 6 w 33"/>
                <a:gd name="T7" fmla="*/ 17 h 33"/>
                <a:gd name="T8" fmla="*/ 6 w 33"/>
                <a:gd name="T9" fmla="*/ 11 h 33"/>
                <a:gd name="T10" fmla="*/ 0 w 33"/>
                <a:gd name="T11" fmla="*/ 11 h 33"/>
                <a:gd name="T12" fmla="*/ 0 w 33"/>
                <a:gd name="T13" fmla="*/ 6 h 33"/>
                <a:gd name="T14" fmla="*/ 6 w 33"/>
                <a:gd name="T15" fmla="*/ 6 h 33"/>
                <a:gd name="T16" fmla="*/ 6 w 33"/>
                <a:gd name="T17" fmla="*/ 11 h 33"/>
                <a:gd name="T18" fmla="*/ 6 w 33"/>
                <a:gd name="T19" fmla="*/ 6 h 33"/>
                <a:gd name="T20" fmla="*/ 11 w 33"/>
                <a:gd name="T21" fmla="*/ 11 h 33"/>
                <a:gd name="T22" fmla="*/ 17 w 33"/>
                <a:gd name="T23" fmla="*/ 6 h 33"/>
                <a:gd name="T24" fmla="*/ 17 w 33"/>
                <a:gd name="T25" fmla="*/ 0 h 33"/>
                <a:gd name="T26" fmla="*/ 22 w 33"/>
                <a:gd name="T27" fmla="*/ 0 h 33"/>
                <a:gd name="T28" fmla="*/ 28 w 33"/>
                <a:gd name="T29" fmla="*/ 0 h 33"/>
                <a:gd name="T30" fmla="*/ 22 w 33"/>
                <a:gd name="T31" fmla="*/ 6 h 33"/>
                <a:gd name="T32" fmla="*/ 22 w 33"/>
                <a:gd name="T33" fmla="*/ 11 h 33"/>
                <a:gd name="T34" fmla="*/ 28 w 33"/>
                <a:gd name="T35" fmla="*/ 11 h 33"/>
                <a:gd name="T36" fmla="*/ 33 w 33"/>
                <a:gd name="T37" fmla="*/ 11 h 33"/>
                <a:gd name="T38" fmla="*/ 33 w 33"/>
                <a:gd name="T39" fmla="*/ 17 h 33"/>
                <a:gd name="T40" fmla="*/ 28 w 33"/>
                <a:gd name="T41" fmla="*/ 17 h 33"/>
                <a:gd name="T42" fmla="*/ 22 w 33"/>
                <a:gd name="T43" fmla="*/ 22 h 33"/>
                <a:gd name="T44" fmla="*/ 22 w 33"/>
                <a:gd name="T45" fmla="*/ 27 h 33"/>
                <a:gd name="T46" fmla="*/ 17 w 33"/>
                <a:gd name="T47" fmla="*/ 27 h 33"/>
                <a:gd name="T48" fmla="*/ 17 w 33"/>
                <a:gd name="T49" fmla="*/ 33 h 33"/>
                <a:gd name="T50" fmla="*/ 11 w 33"/>
                <a:gd name="T51" fmla="*/ 33 h 33"/>
                <a:gd name="T52" fmla="*/ 6 w 33"/>
                <a:gd name="T5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 h="33">
                  <a:moveTo>
                    <a:pt x="6" y="33"/>
                  </a:moveTo>
                  <a:lnTo>
                    <a:pt x="6" y="27"/>
                  </a:lnTo>
                  <a:lnTo>
                    <a:pt x="6" y="22"/>
                  </a:lnTo>
                  <a:lnTo>
                    <a:pt x="6" y="17"/>
                  </a:lnTo>
                  <a:lnTo>
                    <a:pt x="6" y="11"/>
                  </a:lnTo>
                  <a:lnTo>
                    <a:pt x="0" y="11"/>
                  </a:lnTo>
                  <a:lnTo>
                    <a:pt x="0" y="6"/>
                  </a:lnTo>
                  <a:lnTo>
                    <a:pt x="6" y="6"/>
                  </a:lnTo>
                  <a:lnTo>
                    <a:pt x="6" y="11"/>
                  </a:lnTo>
                  <a:lnTo>
                    <a:pt x="6" y="6"/>
                  </a:lnTo>
                  <a:lnTo>
                    <a:pt x="11" y="11"/>
                  </a:lnTo>
                  <a:lnTo>
                    <a:pt x="17" y="6"/>
                  </a:lnTo>
                  <a:lnTo>
                    <a:pt x="17" y="0"/>
                  </a:lnTo>
                  <a:lnTo>
                    <a:pt x="22" y="0"/>
                  </a:lnTo>
                  <a:lnTo>
                    <a:pt x="28" y="0"/>
                  </a:lnTo>
                  <a:lnTo>
                    <a:pt x="22" y="6"/>
                  </a:lnTo>
                  <a:lnTo>
                    <a:pt x="22" y="11"/>
                  </a:lnTo>
                  <a:lnTo>
                    <a:pt x="28" y="11"/>
                  </a:lnTo>
                  <a:lnTo>
                    <a:pt x="33" y="11"/>
                  </a:lnTo>
                  <a:lnTo>
                    <a:pt x="33" y="17"/>
                  </a:lnTo>
                  <a:lnTo>
                    <a:pt x="28" y="17"/>
                  </a:lnTo>
                  <a:lnTo>
                    <a:pt x="22" y="22"/>
                  </a:lnTo>
                  <a:lnTo>
                    <a:pt x="22" y="27"/>
                  </a:lnTo>
                  <a:lnTo>
                    <a:pt x="17" y="27"/>
                  </a:lnTo>
                  <a:lnTo>
                    <a:pt x="17" y="33"/>
                  </a:lnTo>
                  <a:lnTo>
                    <a:pt x="11" y="33"/>
                  </a:lnTo>
                  <a:lnTo>
                    <a:pt x="6" y="33"/>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21" name="Freeform 430">
              <a:extLst>
                <a:ext uri="{FF2B5EF4-FFF2-40B4-BE49-F238E27FC236}">
                  <a16:creationId xmlns:a16="http://schemas.microsoft.com/office/drawing/2014/main" id="{CDBB668C-F036-4EF7-AD71-1048BF559A9C}"/>
                </a:ext>
              </a:extLst>
            </p:cNvPr>
            <p:cNvSpPr>
              <a:spLocks/>
            </p:cNvSpPr>
            <p:nvPr/>
          </p:nvSpPr>
          <p:spPr bwMode="auto">
            <a:xfrm>
              <a:off x="5432569" y="4313728"/>
              <a:ext cx="52388" cy="52388"/>
            </a:xfrm>
            <a:custGeom>
              <a:avLst/>
              <a:gdLst>
                <a:gd name="T0" fmla="*/ 0 w 33"/>
                <a:gd name="T1" fmla="*/ 28 h 33"/>
                <a:gd name="T2" fmla="*/ 0 w 33"/>
                <a:gd name="T3" fmla="*/ 22 h 33"/>
                <a:gd name="T4" fmla="*/ 6 w 33"/>
                <a:gd name="T5" fmla="*/ 22 h 33"/>
                <a:gd name="T6" fmla="*/ 6 w 33"/>
                <a:gd name="T7" fmla="*/ 17 h 33"/>
                <a:gd name="T8" fmla="*/ 6 w 33"/>
                <a:gd name="T9" fmla="*/ 11 h 33"/>
                <a:gd name="T10" fmla="*/ 11 w 33"/>
                <a:gd name="T11" fmla="*/ 6 h 33"/>
                <a:gd name="T12" fmla="*/ 17 w 33"/>
                <a:gd name="T13" fmla="*/ 6 h 33"/>
                <a:gd name="T14" fmla="*/ 22 w 33"/>
                <a:gd name="T15" fmla="*/ 6 h 33"/>
                <a:gd name="T16" fmla="*/ 22 w 33"/>
                <a:gd name="T17" fmla="*/ 0 h 33"/>
                <a:gd name="T18" fmla="*/ 28 w 33"/>
                <a:gd name="T19" fmla="*/ 0 h 33"/>
                <a:gd name="T20" fmla="*/ 28 w 33"/>
                <a:gd name="T21" fmla="*/ 6 h 33"/>
                <a:gd name="T22" fmla="*/ 33 w 33"/>
                <a:gd name="T23" fmla="*/ 11 h 33"/>
                <a:gd name="T24" fmla="*/ 28 w 33"/>
                <a:gd name="T25" fmla="*/ 17 h 33"/>
                <a:gd name="T26" fmla="*/ 33 w 33"/>
                <a:gd name="T27" fmla="*/ 17 h 33"/>
                <a:gd name="T28" fmla="*/ 33 w 33"/>
                <a:gd name="T29" fmla="*/ 22 h 33"/>
                <a:gd name="T30" fmla="*/ 28 w 33"/>
                <a:gd name="T31" fmla="*/ 22 h 33"/>
                <a:gd name="T32" fmla="*/ 22 w 33"/>
                <a:gd name="T33" fmla="*/ 22 h 33"/>
                <a:gd name="T34" fmla="*/ 17 w 33"/>
                <a:gd name="T35" fmla="*/ 22 h 33"/>
                <a:gd name="T36" fmla="*/ 17 w 33"/>
                <a:gd name="T37" fmla="*/ 28 h 33"/>
                <a:gd name="T38" fmla="*/ 11 w 33"/>
                <a:gd name="T39" fmla="*/ 33 h 33"/>
                <a:gd name="T40" fmla="*/ 6 w 33"/>
                <a:gd name="T41" fmla="*/ 28 h 33"/>
                <a:gd name="T42" fmla="*/ 6 w 33"/>
                <a:gd name="T43" fmla="*/ 33 h 33"/>
                <a:gd name="T44" fmla="*/ 6 w 33"/>
                <a:gd name="T45" fmla="*/ 28 h 33"/>
                <a:gd name="T46" fmla="*/ 0 w 33"/>
                <a:gd name="T47"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 h="33">
                  <a:moveTo>
                    <a:pt x="0" y="28"/>
                  </a:moveTo>
                  <a:lnTo>
                    <a:pt x="0" y="22"/>
                  </a:lnTo>
                  <a:lnTo>
                    <a:pt x="6" y="22"/>
                  </a:lnTo>
                  <a:lnTo>
                    <a:pt x="6" y="17"/>
                  </a:lnTo>
                  <a:lnTo>
                    <a:pt x="6" y="11"/>
                  </a:lnTo>
                  <a:lnTo>
                    <a:pt x="11" y="6"/>
                  </a:lnTo>
                  <a:lnTo>
                    <a:pt x="17" y="6"/>
                  </a:lnTo>
                  <a:lnTo>
                    <a:pt x="22" y="6"/>
                  </a:lnTo>
                  <a:lnTo>
                    <a:pt x="22" y="0"/>
                  </a:lnTo>
                  <a:lnTo>
                    <a:pt x="28" y="0"/>
                  </a:lnTo>
                  <a:lnTo>
                    <a:pt x="28" y="6"/>
                  </a:lnTo>
                  <a:lnTo>
                    <a:pt x="33" y="11"/>
                  </a:lnTo>
                  <a:lnTo>
                    <a:pt x="28" y="17"/>
                  </a:lnTo>
                  <a:lnTo>
                    <a:pt x="33" y="17"/>
                  </a:lnTo>
                  <a:lnTo>
                    <a:pt x="33" y="22"/>
                  </a:lnTo>
                  <a:lnTo>
                    <a:pt x="28" y="22"/>
                  </a:lnTo>
                  <a:lnTo>
                    <a:pt x="22" y="22"/>
                  </a:lnTo>
                  <a:lnTo>
                    <a:pt x="17" y="22"/>
                  </a:lnTo>
                  <a:lnTo>
                    <a:pt x="17" y="28"/>
                  </a:lnTo>
                  <a:lnTo>
                    <a:pt x="11" y="33"/>
                  </a:lnTo>
                  <a:lnTo>
                    <a:pt x="6" y="28"/>
                  </a:lnTo>
                  <a:lnTo>
                    <a:pt x="6" y="33"/>
                  </a:lnTo>
                  <a:lnTo>
                    <a:pt x="6" y="28"/>
                  </a:lnTo>
                  <a:lnTo>
                    <a:pt x="0" y="28"/>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22" name="Freeform 431">
              <a:extLst>
                <a:ext uri="{FF2B5EF4-FFF2-40B4-BE49-F238E27FC236}">
                  <a16:creationId xmlns:a16="http://schemas.microsoft.com/office/drawing/2014/main" id="{D965EFB8-6719-4E61-A88E-4AAC8341275B}"/>
                </a:ext>
              </a:extLst>
            </p:cNvPr>
            <p:cNvSpPr>
              <a:spLocks/>
            </p:cNvSpPr>
            <p:nvPr/>
          </p:nvSpPr>
          <p:spPr bwMode="auto">
            <a:xfrm>
              <a:off x="5008706" y="4158153"/>
              <a:ext cx="485775" cy="468313"/>
            </a:xfrm>
            <a:custGeom>
              <a:avLst/>
              <a:gdLst>
                <a:gd name="T0" fmla="*/ 11 w 306"/>
                <a:gd name="T1" fmla="*/ 164 h 295"/>
                <a:gd name="T2" fmla="*/ 22 w 306"/>
                <a:gd name="T3" fmla="*/ 164 h 295"/>
                <a:gd name="T4" fmla="*/ 33 w 306"/>
                <a:gd name="T5" fmla="*/ 153 h 295"/>
                <a:gd name="T6" fmla="*/ 44 w 306"/>
                <a:gd name="T7" fmla="*/ 164 h 295"/>
                <a:gd name="T8" fmla="*/ 55 w 306"/>
                <a:gd name="T9" fmla="*/ 147 h 295"/>
                <a:gd name="T10" fmla="*/ 66 w 306"/>
                <a:gd name="T11" fmla="*/ 131 h 295"/>
                <a:gd name="T12" fmla="*/ 71 w 306"/>
                <a:gd name="T13" fmla="*/ 109 h 295"/>
                <a:gd name="T14" fmla="*/ 88 w 306"/>
                <a:gd name="T15" fmla="*/ 87 h 295"/>
                <a:gd name="T16" fmla="*/ 93 w 306"/>
                <a:gd name="T17" fmla="*/ 66 h 295"/>
                <a:gd name="T18" fmla="*/ 98 w 306"/>
                <a:gd name="T19" fmla="*/ 49 h 295"/>
                <a:gd name="T20" fmla="*/ 104 w 306"/>
                <a:gd name="T21" fmla="*/ 27 h 295"/>
                <a:gd name="T22" fmla="*/ 109 w 306"/>
                <a:gd name="T23" fmla="*/ 6 h 295"/>
                <a:gd name="T24" fmla="*/ 126 w 306"/>
                <a:gd name="T25" fmla="*/ 6 h 295"/>
                <a:gd name="T26" fmla="*/ 142 w 306"/>
                <a:gd name="T27" fmla="*/ 17 h 295"/>
                <a:gd name="T28" fmla="*/ 164 w 306"/>
                <a:gd name="T29" fmla="*/ 17 h 295"/>
                <a:gd name="T30" fmla="*/ 175 w 306"/>
                <a:gd name="T31" fmla="*/ 11 h 295"/>
                <a:gd name="T32" fmla="*/ 197 w 306"/>
                <a:gd name="T33" fmla="*/ 0 h 295"/>
                <a:gd name="T34" fmla="*/ 218 w 306"/>
                <a:gd name="T35" fmla="*/ 0 h 295"/>
                <a:gd name="T36" fmla="*/ 229 w 306"/>
                <a:gd name="T37" fmla="*/ 0 h 295"/>
                <a:gd name="T38" fmla="*/ 251 w 306"/>
                <a:gd name="T39" fmla="*/ 6 h 295"/>
                <a:gd name="T40" fmla="*/ 267 w 306"/>
                <a:gd name="T41" fmla="*/ 11 h 295"/>
                <a:gd name="T42" fmla="*/ 284 w 306"/>
                <a:gd name="T43" fmla="*/ 11 h 295"/>
                <a:gd name="T44" fmla="*/ 289 w 306"/>
                <a:gd name="T45" fmla="*/ 22 h 295"/>
                <a:gd name="T46" fmla="*/ 300 w 306"/>
                <a:gd name="T47" fmla="*/ 33 h 295"/>
                <a:gd name="T48" fmla="*/ 300 w 306"/>
                <a:gd name="T49" fmla="*/ 44 h 295"/>
                <a:gd name="T50" fmla="*/ 295 w 306"/>
                <a:gd name="T51" fmla="*/ 60 h 295"/>
                <a:gd name="T52" fmla="*/ 284 w 306"/>
                <a:gd name="T53" fmla="*/ 71 h 295"/>
                <a:gd name="T54" fmla="*/ 278 w 306"/>
                <a:gd name="T55" fmla="*/ 93 h 295"/>
                <a:gd name="T56" fmla="*/ 273 w 306"/>
                <a:gd name="T57" fmla="*/ 115 h 295"/>
                <a:gd name="T58" fmla="*/ 267 w 306"/>
                <a:gd name="T59" fmla="*/ 131 h 295"/>
                <a:gd name="T60" fmla="*/ 273 w 306"/>
                <a:gd name="T61" fmla="*/ 147 h 295"/>
                <a:gd name="T62" fmla="*/ 278 w 306"/>
                <a:gd name="T63" fmla="*/ 169 h 295"/>
                <a:gd name="T64" fmla="*/ 278 w 306"/>
                <a:gd name="T65" fmla="*/ 191 h 295"/>
                <a:gd name="T66" fmla="*/ 295 w 306"/>
                <a:gd name="T67" fmla="*/ 213 h 295"/>
                <a:gd name="T68" fmla="*/ 267 w 306"/>
                <a:gd name="T69" fmla="*/ 224 h 295"/>
                <a:gd name="T70" fmla="*/ 262 w 306"/>
                <a:gd name="T71" fmla="*/ 235 h 295"/>
                <a:gd name="T72" fmla="*/ 262 w 306"/>
                <a:gd name="T73" fmla="*/ 246 h 295"/>
                <a:gd name="T74" fmla="*/ 257 w 306"/>
                <a:gd name="T75" fmla="*/ 267 h 295"/>
                <a:gd name="T76" fmla="*/ 267 w 306"/>
                <a:gd name="T77" fmla="*/ 278 h 295"/>
                <a:gd name="T78" fmla="*/ 273 w 306"/>
                <a:gd name="T79" fmla="*/ 295 h 295"/>
                <a:gd name="T80" fmla="*/ 257 w 306"/>
                <a:gd name="T81" fmla="*/ 289 h 295"/>
                <a:gd name="T82" fmla="*/ 246 w 306"/>
                <a:gd name="T83" fmla="*/ 278 h 295"/>
                <a:gd name="T84" fmla="*/ 235 w 306"/>
                <a:gd name="T85" fmla="*/ 267 h 295"/>
                <a:gd name="T86" fmla="*/ 218 w 306"/>
                <a:gd name="T87" fmla="*/ 273 h 295"/>
                <a:gd name="T88" fmla="*/ 208 w 306"/>
                <a:gd name="T89" fmla="*/ 267 h 295"/>
                <a:gd name="T90" fmla="*/ 191 w 306"/>
                <a:gd name="T91" fmla="*/ 267 h 295"/>
                <a:gd name="T92" fmla="*/ 175 w 306"/>
                <a:gd name="T93" fmla="*/ 257 h 295"/>
                <a:gd name="T94" fmla="*/ 158 w 306"/>
                <a:gd name="T95" fmla="*/ 262 h 295"/>
                <a:gd name="T96" fmla="*/ 158 w 306"/>
                <a:gd name="T97" fmla="*/ 240 h 295"/>
                <a:gd name="T98" fmla="*/ 153 w 306"/>
                <a:gd name="T99" fmla="*/ 218 h 295"/>
                <a:gd name="T100" fmla="*/ 131 w 306"/>
                <a:gd name="T101" fmla="*/ 202 h 295"/>
                <a:gd name="T102" fmla="*/ 120 w 306"/>
                <a:gd name="T103" fmla="*/ 197 h 295"/>
                <a:gd name="T104" fmla="*/ 115 w 306"/>
                <a:gd name="T105" fmla="*/ 207 h 295"/>
                <a:gd name="T106" fmla="*/ 104 w 306"/>
                <a:gd name="T107" fmla="*/ 213 h 295"/>
                <a:gd name="T108" fmla="*/ 82 w 306"/>
                <a:gd name="T109" fmla="*/ 207 h 295"/>
                <a:gd name="T110" fmla="*/ 71 w 306"/>
                <a:gd name="T111" fmla="*/ 186 h 295"/>
                <a:gd name="T112" fmla="*/ 38 w 306"/>
                <a:gd name="T113" fmla="*/ 180 h 295"/>
                <a:gd name="T114" fmla="*/ 17 w 306"/>
                <a:gd name="T115" fmla="*/ 175 h 295"/>
                <a:gd name="T116" fmla="*/ 6 w 306"/>
                <a:gd name="T117" fmla="*/ 18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6" h="295">
                  <a:moveTo>
                    <a:pt x="0" y="175"/>
                  </a:moveTo>
                  <a:lnTo>
                    <a:pt x="6" y="175"/>
                  </a:lnTo>
                  <a:lnTo>
                    <a:pt x="6" y="164"/>
                  </a:lnTo>
                  <a:lnTo>
                    <a:pt x="11" y="164"/>
                  </a:lnTo>
                  <a:lnTo>
                    <a:pt x="11" y="158"/>
                  </a:lnTo>
                  <a:lnTo>
                    <a:pt x="17" y="158"/>
                  </a:lnTo>
                  <a:lnTo>
                    <a:pt x="22" y="158"/>
                  </a:lnTo>
                  <a:lnTo>
                    <a:pt x="22" y="164"/>
                  </a:lnTo>
                  <a:lnTo>
                    <a:pt x="22" y="158"/>
                  </a:lnTo>
                  <a:lnTo>
                    <a:pt x="28" y="158"/>
                  </a:lnTo>
                  <a:lnTo>
                    <a:pt x="28" y="153"/>
                  </a:lnTo>
                  <a:lnTo>
                    <a:pt x="33" y="153"/>
                  </a:lnTo>
                  <a:lnTo>
                    <a:pt x="38" y="153"/>
                  </a:lnTo>
                  <a:lnTo>
                    <a:pt x="38" y="158"/>
                  </a:lnTo>
                  <a:lnTo>
                    <a:pt x="38" y="164"/>
                  </a:lnTo>
                  <a:lnTo>
                    <a:pt x="44" y="164"/>
                  </a:lnTo>
                  <a:lnTo>
                    <a:pt x="44" y="158"/>
                  </a:lnTo>
                  <a:lnTo>
                    <a:pt x="49" y="153"/>
                  </a:lnTo>
                  <a:lnTo>
                    <a:pt x="55" y="153"/>
                  </a:lnTo>
                  <a:lnTo>
                    <a:pt x="55" y="147"/>
                  </a:lnTo>
                  <a:lnTo>
                    <a:pt x="60" y="147"/>
                  </a:lnTo>
                  <a:lnTo>
                    <a:pt x="66" y="142"/>
                  </a:lnTo>
                  <a:lnTo>
                    <a:pt x="66" y="137"/>
                  </a:lnTo>
                  <a:lnTo>
                    <a:pt x="66" y="131"/>
                  </a:lnTo>
                  <a:lnTo>
                    <a:pt x="66" y="126"/>
                  </a:lnTo>
                  <a:lnTo>
                    <a:pt x="66" y="120"/>
                  </a:lnTo>
                  <a:lnTo>
                    <a:pt x="71" y="115"/>
                  </a:lnTo>
                  <a:lnTo>
                    <a:pt x="71" y="109"/>
                  </a:lnTo>
                  <a:lnTo>
                    <a:pt x="77" y="104"/>
                  </a:lnTo>
                  <a:lnTo>
                    <a:pt x="82" y="98"/>
                  </a:lnTo>
                  <a:lnTo>
                    <a:pt x="88" y="93"/>
                  </a:lnTo>
                  <a:lnTo>
                    <a:pt x="88" y="87"/>
                  </a:lnTo>
                  <a:lnTo>
                    <a:pt x="93" y="82"/>
                  </a:lnTo>
                  <a:lnTo>
                    <a:pt x="93" y="77"/>
                  </a:lnTo>
                  <a:lnTo>
                    <a:pt x="93" y="71"/>
                  </a:lnTo>
                  <a:lnTo>
                    <a:pt x="93" y="66"/>
                  </a:lnTo>
                  <a:lnTo>
                    <a:pt x="93" y="60"/>
                  </a:lnTo>
                  <a:lnTo>
                    <a:pt x="93" y="55"/>
                  </a:lnTo>
                  <a:lnTo>
                    <a:pt x="93" y="49"/>
                  </a:lnTo>
                  <a:lnTo>
                    <a:pt x="98" y="49"/>
                  </a:lnTo>
                  <a:lnTo>
                    <a:pt x="98" y="44"/>
                  </a:lnTo>
                  <a:lnTo>
                    <a:pt x="104" y="38"/>
                  </a:lnTo>
                  <a:lnTo>
                    <a:pt x="104" y="33"/>
                  </a:lnTo>
                  <a:lnTo>
                    <a:pt x="104" y="27"/>
                  </a:lnTo>
                  <a:lnTo>
                    <a:pt x="104" y="22"/>
                  </a:lnTo>
                  <a:lnTo>
                    <a:pt x="104" y="17"/>
                  </a:lnTo>
                  <a:lnTo>
                    <a:pt x="109" y="11"/>
                  </a:lnTo>
                  <a:lnTo>
                    <a:pt x="109" y="6"/>
                  </a:lnTo>
                  <a:lnTo>
                    <a:pt x="115" y="6"/>
                  </a:lnTo>
                  <a:lnTo>
                    <a:pt x="115" y="0"/>
                  </a:lnTo>
                  <a:lnTo>
                    <a:pt x="120" y="0"/>
                  </a:lnTo>
                  <a:lnTo>
                    <a:pt x="126" y="6"/>
                  </a:lnTo>
                  <a:lnTo>
                    <a:pt x="131" y="11"/>
                  </a:lnTo>
                  <a:lnTo>
                    <a:pt x="137" y="11"/>
                  </a:lnTo>
                  <a:lnTo>
                    <a:pt x="142" y="11"/>
                  </a:lnTo>
                  <a:lnTo>
                    <a:pt x="142" y="17"/>
                  </a:lnTo>
                  <a:lnTo>
                    <a:pt x="148" y="17"/>
                  </a:lnTo>
                  <a:lnTo>
                    <a:pt x="153" y="17"/>
                  </a:lnTo>
                  <a:lnTo>
                    <a:pt x="158" y="17"/>
                  </a:lnTo>
                  <a:lnTo>
                    <a:pt x="164" y="17"/>
                  </a:lnTo>
                  <a:lnTo>
                    <a:pt x="169" y="11"/>
                  </a:lnTo>
                  <a:lnTo>
                    <a:pt x="169" y="6"/>
                  </a:lnTo>
                  <a:lnTo>
                    <a:pt x="175" y="6"/>
                  </a:lnTo>
                  <a:lnTo>
                    <a:pt x="175" y="11"/>
                  </a:lnTo>
                  <a:lnTo>
                    <a:pt x="180" y="11"/>
                  </a:lnTo>
                  <a:lnTo>
                    <a:pt x="186" y="6"/>
                  </a:lnTo>
                  <a:lnTo>
                    <a:pt x="191" y="6"/>
                  </a:lnTo>
                  <a:lnTo>
                    <a:pt x="197" y="0"/>
                  </a:lnTo>
                  <a:lnTo>
                    <a:pt x="202" y="6"/>
                  </a:lnTo>
                  <a:lnTo>
                    <a:pt x="208" y="6"/>
                  </a:lnTo>
                  <a:lnTo>
                    <a:pt x="213" y="0"/>
                  </a:lnTo>
                  <a:lnTo>
                    <a:pt x="218" y="0"/>
                  </a:lnTo>
                  <a:lnTo>
                    <a:pt x="224" y="0"/>
                  </a:lnTo>
                  <a:lnTo>
                    <a:pt x="229" y="0"/>
                  </a:lnTo>
                  <a:lnTo>
                    <a:pt x="229" y="6"/>
                  </a:lnTo>
                  <a:lnTo>
                    <a:pt x="229" y="0"/>
                  </a:lnTo>
                  <a:lnTo>
                    <a:pt x="235" y="6"/>
                  </a:lnTo>
                  <a:lnTo>
                    <a:pt x="240" y="0"/>
                  </a:lnTo>
                  <a:lnTo>
                    <a:pt x="246" y="6"/>
                  </a:lnTo>
                  <a:lnTo>
                    <a:pt x="251" y="6"/>
                  </a:lnTo>
                  <a:lnTo>
                    <a:pt x="251" y="11"/>
                  </a:lnTo>
                  <a:lnTo>
                    <a:pt x="257" y="17"/>
                  </a:lnTo>
                  <a:lnTo>
                    <a:pt x="262" y="11"/>
                  </a:lnTo>
                  <a:lnTo>
                    <a:pt x="267" y="11"/>
                  </a:lnTo>
                  <a:lnTo>
                    <a:pt x="273" y="17"/>
                  </a:lnTo>
                  <a:lnTo>
                    <a:pt x="273" y="11"/>
                  </a:lnTo>
                  <a:lnTo>
                    <a:pt x="278" y="11"/>
                  </a:lnTo>
                  <a:lnTo>
                    <a:pt x="284" y="11"/>
                  </a:lnTo>
                  <a:lnTo>
                    <a:pt x="278" y="17"/>
                  </a:lnTo>
                  <a:lnTo>
                    <a:pt x="284" y="17"/>
                  </a:lnTo>
                  <a:lnTo>
                    <a:pt x="289" y="17"/>
                  </a:lnTo>
                  <a:lnTo>
                    <a:pt x="289" y="22"/>
                  </a:lnTo>
                  <a:lnTo>
                    <a:pt x="295" y="22"/>
                  </a:lnTo>
                  <a:lnTo>
                    <a:pt x="295" y="27"/>
                  </a:lnTo>
                  <a:lnTo>
                    <a:pt x="300" y="27"/>
                  </a:lnTo>
                  <a:lnTo>
                    <a:pt x="300" y="33"/>
                  </a:lnTo>
                  <a:lnTo>
                    <a:pt x="295" y="33"/>
                  </a:lnTo>
                  <a:lnTo>
                    <a:pt x="300" y="38"/>
                  </a:lnTo>
                  <a:lnTo>
                    <a:pt x="295" y="44"/>
                  </a:lnTo>
                  <a:lnTo>
                    <a:pt x="300" y="44"/>
                  </a:lnTo>
                  <a:lnTo>
                    <a:pt x="306" y="49"/>
                  </a:lnTo>
                  <a:lnTo>
                    <a:pt x="306" y="55"/>
                  </a:lnTo>
                  <a:lnTo>
                    <a:pt x="300" y="55"/>
                  </a:lnTo>
                  <a:lnTo>
                    <a:pt x="295" y="60"/>
                  </a:lnTo>
                  <a:lnTo>
                    <a:pt x="295" y="66"/>
                  </a:lnTo>
                  <a:lnTo>
                    <a:pt x="289" y="66"/>
                  </a:lnTo>
                  <a:lnTo>
                    <a:pt x="289" y="71"/>
                  </a:lnTo>
                  <a:lnTo>
                    <a:pt x="284" y="71"/>
                  </a:lnTo>
                  <a:lnTo>
                    <a:pt x="284" y="77"/>
                  </a:lnTo>
                  <a:lnTo>
                    <a:pt x="284" y="82"/>
                  </a:lnTo>
                  <a:lnTo>
                    <a:pt x="278" y="82"/>
                  </a:lnTo>
                  <a:lnTo>
                    <a:pt x="278" y="93"/>
                  </a:lnTo>
                  <a:lnTo>
                    <a:pt x="278" y="98"/>
                  </a:lnTo>
                  <a:lnTo>
                    <a:pt x="278" y="104"/>
                  </a:lnTo>
                  <a:lnTo>
                    <a:pt x="273" y="109"/>
                  </a:lnTo>
                  <a:lnTo>
                    <a:pt x="273" y="115"/>
                  </a:lnTo>
                  <a:lnTo>
                    <a:pt x="273" y="120"/>
                  </a:lnTo>
                  <a:lnTo>
                    <a:pt x="267" y="120"/>
                  </a:lnTo>
                  <a:lnTo>
                    <a:pt x="267" y="126"/>
                  </a:lnTo>
                  <a:lnTo>
                    <a:pt x="267" y="131"/>
                  </a:lnTo>
                  <a:lnTo>
                    <a:pt x="273" y="131"/>
                  </a:lnTo>
                  <a:lnTo>
                    <a:pt x="273" y="137"/>
                  </a:lnTo>
                  <a:lnTo>
                    <a:pt x="273" y="142"/>
                  </a:lnTo>
                  <a:lnTo>
                    <a:pt x="273" y="147"/>
                  </a:lnTo>
                  <a:lnTo>
                    <a:pt x="273" y="153"/>
                  </a:lnTo>
                  <a:lnTo>
                    <a:pt x="273" y="158"/>
                  </a:lnTo>
                  <a:lnTo>
                    <a:pt x="273" y="164"/>
                  </a:lnTo>
                  <a:lnTo>
                    <a:pt x="278" y="169"/>
                  </a:lnTo>
                  <a:lnTo>
                    <a:pt x="278" y="175"/>
                  </a:lnTo>
                  <a:lnTo>
                    <a:pt x="278" y="180"/>
                  </a:lnTo>
                  <a:lnTo>
                    <a:pt x="278" y="186"/>
                  </a:lnTo>
                  <a:lnTo>
                    <a:pt x="278" y="191"/>
                  </a:lnTo>
                  <a:lnTo>
                    <a:pt x="284" y="191"/>
                  </a:lnTo>
                  <a:lnTo>
                    <a:pt x="289" y="197"/>
                  </a:lnTo>
                  <a:lnTo>
                    <a:pt x="295" y="207"/>
                  </a:lnTo>
                  <a:lnTo>
                    <a:pt x="295" y="213"/>
                  </a:lnTo>
                  <a:lnTo>
                    <a:pt x="289" y="213"/>
                  </a:lnTo>
                  <a:lnTo>
                    <a:pt x="284" y="218"/>
                  </a:lnTo>
                  <a:lnTo>
                    <a:pt x="267" y="218"/>
                  </a:lnTo>
                  <a:lnTo>
                    <a:pt x="267" y="224"/>
                  </a:lnTo>
                  <a:lnTo>
                    <a:pt x="262" y="224"/>
                  </a:lnTo>
                  <a:lnTo>
                    <a:pt x="257" y="229"/>
                  </a:lnTo>
                  <a:lnTo>
                    <a:pt x="257" y="235"/>
                  </a:lnTo>
                  <a:lnTo>
                    <a:pt x="262" y="235"/>
                  </a:lnTo>
                  <a:lnTo>
                    <a:pt x="262" y="240"/>
                  </a:lnTo>
                  <a:lnTo>
                    <a:pt x="262" y="246"/>
                  </a:lnTo>
                  <a:lnTo>
                    <a:pt x="257" y="246"/>
                  </a:lnTo>
                  <a:lnTo>
                    <a:pt x="262" y="246"/>
                  </a:lnTo>
                  <a:lnTo>
                    <a:pt x="262" y="251"/>
                  </a:lnTo>
                  <a:lnTo>
                    <a:pt x="257" y="257"/>
                  </a:lnTo>
                  <a:lnTo>
                    <a:pt x="257" y="262"/>
                  </a:lnTo>
                  <a:lnTo>
                    <a:pt x="257" y="267"/>
                  </a:lnTo>
                  <a:lnTo>
                    <a:pt x="257" y="273"/>
                  </a:lnTo>
                  <a:lnTo>
                    <a:pt x="262" y="273"/>
                  </a:lnTo>
                  <a:lnTo>
                    <a:pt x="262" y="278"/>
                  </a:lnTo>
                  <a:lnTo>
                    <a:pt x="267" y="278"/>
                  </a:lnTo>
                  <a:lnTo>
                    <a:pt x="273" y="284"/>
                  </a:lnTo>
                  <a:lnTo>
                    <a:pt x="273" y="278"/>
                  </a:lnTo>
                  <a:lnTo>
                    <a:pt x="278" y="278"/>
                  </a:lnTo>
                  <a:lnTo>
                    <a:pt x="273" y="295"/>
                  </a:lnTo>
                  <a:lnTo>
                    <a:pt x="267" y="295"/>
                  </a:lnTo>
                  <a:lnTo>
                    <a:pt x="262" y="295"/>
                  </a:lnTo>
                  <a:lnTo>
                    <a:pt x="262" y="289"/>
                  </a:lnTo>
                  <a:lnTo>
                    <a:pt x="257" y="289"/>
                  </a:lnTo>
                  <a:lnTo>
                    <a:pt x="257" y="284"/>
                  </a:lnTo>
                  <a:lnTo>
                    <a:pt x="251" y="278"/>
                  </a:lnTo>
                  <a:lnTo>
                    <a:pt x="251" y="284"/>
                  </a:lnTo>
                  <a:lnTo>
                    <a:pt x="246" y="278"/>
                  </a:lnTo>
                  <a:lnTo>
                    <a:pt x="240" y="278"/>
                  </a:lnTo>
                  <a:lnTo>
                    <a:pt x="240" y="273"/>
                  </a:lnTo>
                  <a:lnTo>
                    <a:pt x="235" y="273"/>
                  </a:lnTo>
                  <a:lnTo>
                    <a:pt x="235" y="267"/>
                  </a:lnTo>
                  <a:lnTo>
                    <a:pt x="235" y="273"/>
                  </a:lnTo>
                  <a:lnTo>
                    <a:pt x="229" y="273"/>
                  </a:lnTo>
                  <a:lnTo>
                    <a:pt x="224" y="273"/>
                  </a:lnTo>
                  <a:lnTo>
                    <a:pt x="218" y="273"/>
                  </a:lnTo>
                  <a:lnTo>
                    <a:pt x="213" y="273"/>
                  </a:lnTo>
                  <a:lnTo>
                    <a:pt x="213" y="267"/>
                  </a:lnTo>
                  <a:lnTo>
                    <a:pt x="208" y="273"/>
                  </a:lnTo>
                  <a:lnTo>
                    <a:pt x="208" y="267"/>
                  </a:lnTo>
                  <a:lnTo>
                    <a:pt x="208" y="262"/>
                  </a:lnTo>
                  <a:lnTo>
                    <a:pt x="202" y="262"/>
                  </a:lnTo>
                  <a:lnTo>
                    <a:pt x="197" y="262"/>
                  </a:lnTo>
                  <a:lnTo>
                    <a:pt x="191" y="267"/>
                  </a:lnTo>
                  <a:lnTo>
                    <a:pt x="191" y="262"/>
                  </a:lnTo>
                  <a:lnTo>
                    <a:pt x="186" y="257"/>
                  </a:lnTo>
                  <a:lnTo>
                    <a:pt x="180" y="257"/>
                  </a:lnTo>
                  <a:lnTo>
                    <a:pt x="175" y="257"/>
                  </a:lnTo>
                  <a:lnTo>
                    <a:pt x="175" y="262"/>
                  </a:lnTo>
                  <a:lnTo>
                    <a:pt x="169" y="262"/>
                  </a:lnTo>
                  <a:lnTo>
                    <a:pt x="164" y="257"/>
                  </a:lnTo>
                  <a:lnTo>
                    <a:pt x="158" y="262"/>
                  </a:lnTo>
                  <a:lnTo>
                    <a:pt x="158" y="257"/>
                  </a:lnTo>
                  <a:lnTo>
                    <a:pt x="158" y="251"/>
                  </a:lnTo>
                  <a:lnTo>
                    <a:pt x="158" y="246"/>
                  </a:lnTo>
                  <a:lnTo>
                    <a:pt x="158" y="240"/>
                  </a:lnTo>
                  <a:lnTo>
                    <a:pt x="153" y="235"/>
                  </a:lnTo>
                  <a:lnTo>
                    <a:pt x="153" y="229"/>
                  </a:lnTo>
                  <a:lnTo>
                    <a:pt x="153" y="224"/>
                  </a:lnTo>
                  <a:lnTo>
                    <a:pt x="153" y="218"/>
                  </a:lnTo>
                  <a:lnTo>
                    <a:pt x="153" y="213"/>
                  </a:lnTo>
                  <a:lnTo>
                    <a:pt x="153" y="207"/>
                  </a:lnTo>
                  <a:lnTo>
                    <a:pt x="153" y="202"/>
                  </a:lnTo>
                  <a:lnTo>
                    <a:pt x="131" y="202"/>
                  </a:lnTo>
                  <a:lnTo>
                    <a:pt x="131" y="197"/>
                  </a:lnTo>
                  <a:lnTo>
                    <a:pt x="137" y="191"/>
                  </a:lnTo>
                  <a:lnTo>
                    <a:pt x="131" y="197"/>
                  </a:lnTo>
                  <a:lnTo>
                    <a:pt x="120" y="197"/>
                  </a:lnTo>
                  <a:lnTo>
                    <a:pt x="115" y="202"/>
                  </a:lnTo>
                  <a:lnTo>
                    <a:pt x="120" y="202"/>
                  </a:lnTo>
                  <a:lnTo>
                    <a:pt x="115" y="202"/>
                  </a:lnTo>
                  <a:lnTo>
                    <a:pt x="115" y="207"/>
                  </a:lnTo>
                  <a:lnTo>
                    <a:pt x="115" y="213"/>
                  </a:lnTo>
                  <a:lnTo>
                    <a:pt x="104" y="213"/>
                  </a:lnTo>
                  <a:lnTo>
                    <a:pt x="104" y="207"/>
                  </a:lnTo>
                  <a:lnTo>
                    <a:pt x="104" y="213"/>
                  </a:lnTo>
                  <a:lnTo>
                    <a:pt x="98" y="213"/>
                  </a:lnTo>
                  <a:lnTo>
                    <a:pt x="93" y="213"/>
                  </a:lnTo>
                  <a:lnTo>
                    <a:pt x="88" y="213"/>
                  </a:lnTo>
                  <a:lnTo>
                    <a:pt x="82" y="207"/>
                  </a:lnTo>
                  <a:lnTo>
                    <a:pt x="82" y="202"/>
                  </a:lnTo>
                  <a:lnTo>
                    <a:pt x="77" y="197"/>
                  </a:lnTo>
                  <a:lnTo>
                    <a:pt x="77" y="191"/>
                  </a:lnTo>
                  <a:lnTo>
                    <a:pt x="71" y="186"/>
                  </a:lnTo>
                  <a:lnTo>
                    <a:pt x="71" y="180"/>
                  </a:lnTo>
                  <a:lnTo>
                    <a:pt x="66" y="175"/>
                  </a:lnTo>
                  <a:lnTo>
                    <a:pt x="44" y="175"/>
                  </a:lnTo>
                  <a:lnTo>
                    <a:pt x="38" y="180"/>
                  </a:lnTo>
                  <a:lnTo>
                    <a:pt x="33" y="175"/>
                  </a:lnTo>
                  <a:lnTo>
                    <a:pt x="28" y="175"/>
                  </a:lnTo>
                  <a:lnTo>
                    <a:pt x="22" y="175"/>
                  </a:lnTo>
                  <a:lnTo>
                    <a:pt x="17" y="175"/>
                  </a:lnTo>
                  <a:lnTo>
                    <a:pt x="17" y="180"/>
                  </a:lnTo>
                  <a:lnTo>
                    <a:pt x="11" y="175"/>
                  </a:lnTo>
                  <a:lnTo>
                    <a:pt x="11" y="180"/>
                  </a:lnTo>
                  <a:lnTo>
                    <a:pt x="6" y="180"/>
                  </a:lnTo>
                  <a:lnTo>
                    <a:pt x="0" y="175"/>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23" name="Freeform 432">
              <a:extLst>
                <a:ext uri="{FF2B5EF4-FFF2-40B4-BE49-F238E27FC236}">
                  <a16:creationId xmlns:a16="http://schemas.microsoft.com/office/drawing/2014/main" id="{1C2629D9-8CD2-48D7-9BD6-F6D93AB515B6}"/>
                </a:ext>
              </a:extLst>
            </p:cNvPr>
            <p:cNvSpPr>
              <a:spLocks/>
            </p:cNvSpPr>
            <p:nvPr/>
          </p:nvSpPr>
          <p:spPr bwMode="auto">
            <a:xfrm>
              <a:off x="4983306" y="4201016"/>
              <a:ext cx="190500" cy="217488"/>
            </a:xfrm>
            <a:custGeom>
              <a:avLst/>
              <a:gdLst>
                <a:gd name="T0" fmla="*/ 5 w 120"/>
                <a:gd name="T1" fmla="*/ 115 h 137"/>
                <a:gd name="T2" fmla="*/ 16 w 120"/>
                <a:gd name="T3" fmla="*/ 110 h 137"/>
                <a:gd name="T4" fmla="*/ 11 w 120"/>
                <a:gd name="T5" fmla="*/ 99 h 137"/>
                <a:gd name="T6" fmla="*/ 16 w 120"/>
                <a:gd name="T7" fmla="*/ 93 h 137"/>
                <a:gd name="T8" fmla="*/ 22 w 120"/>
                <a:gd name="T9" fmla="*/ 88 h 137"/>
                <a:gd name="T10" fmla="*/ 33 w 120"/>
                <a:gd name="T11" fmla="*/ 93 h 137"/>
                <a:gd name="T12" fmla="*/ 44 w 120"/>
                <a:gd name="T13" fmla="*/ 88 h 137"/>
                <a:gd name="T14" fmla="*/ 49 w 120"/>
                <a:gd name="T15" fmla="*/ 99 h 137"/>
                <a:gd name="T16" fmla="*/ 49 w 120"/>
                <a:gd name="T17" fmla="*/ 88 h 137"/>
                <a:gd name="T18" fmla="*/ 54 w 120"/>
                <a:gd name="T19" fmla="*/ 82 h 137"/>
                <a:gd name="T20" fmla="*/ 54 w 120"/>
                <a:gd name="T21" fmla="*/ 71 h 137"/>
                <a:gd name="T22" fmla="*/ 49 w 120"/>
                <a:gd name="T23" fmla="*/ 66 h 137"/>
                <a:gd name="T24" fmla="*/ 44 w 120"/>
                <a:gd name="T25" fmla="*/ 60 h 137"/>
                <a:gd name="T26" fmla="*/ 49 w 120"/>
                <a:gd name="T27" fmla="*/ 50 h 137"/>
                <a:gd name="T28" fmla="*/ 49 w 120"/>
                <a:gd name="T29" fmla="*/ 39 h 137"/>
                <a:gd name="T30" fmla="*/ 44 w 120"/>
                <a:gd name="T31" fmla="*/ 33 h 137"/>
                <a:gd name="T32" fmla="*/ 33 w 120"/>
                <a:gd name="T33" fmla="*/ 39 h 137"/>
                <a:gd name="T34" fmla="*/ 33 w 120"/>
                <a:gd name="T35" fmla="*/ 28 h 137"/>
                <a:gd name="T36" fmla="*/ 54 w 120"/>
                <a:gd name="T37" fmla="*/ 22 h 137"/>
                <a:gd name="T38" fmla="*/ 65 w 120"/>
                <a:gd name="T39" fmla="*/ 22 h 137"/>
                <a:gd name="T40" fmla="*/ 76 w 120"/>
                <a:gd name="T41" fmla="*/ 28 h 137"/>
                <a:gd name="T42" fmla="*/ 82 w 120"/>
                <a:gd name="T43" fmla="*/ 33 h 137"/>
                <a:gd name="T44" fmla="*/ 82 w 120"/>
                <a:gd name="T45" fmla="*/ 22 h 137"/>
                <a:gd name="T46" fmla="*/ 87 w 120"/>
                <a:gd name="T47" fmla="*/ 6 h 137"/>
                <a:gd name="T48" fmla="*/ 93 w 120"/>
                <a:gd name="T49" fmla="*/ 0 h 137"/>
                <a:gd name="T50" fmla="*/ 104 w 120"/>
                <a:gd name="T51" fmla="*/ 0 h 137"/>
                <a:gd name="T52" fmla="*/ 114 w 120"/>
                <a:gd name="T53" fmla="*/ 0 h 137"/>
                <a:gd name="T54" fmla="*/ 120 w 120"/>
                <a:gd name="T55" fmla="*/ 6 h 137"/>
                <a:gd name="T56" fmla="*/ 114 w 120"/>
                <a:gd name="T57" fmla="*/ 17 h 137"/>
                <a:gd name="T58" fmla="*/ 109 w 120"/>
                <a:gd name="T59" fmla="*/ 22 h 137"/>
                <a:gd name="T60" fmla="*/ 109 w 120"/>
                <a:gd name="T61" fmla="*/ 33 h 137"/>
                <a:gd name="T62" fmla="*/ 109 w 120"/>
                <a:gd name="T63" fmla="*/ 44 h 137"/>
                <a:gd name="T64" fmla="*/ 109 w 120"/>
                <a:gd name="T65" fmla="*/ 55 h 137"/>
                <a:gd name="T66" fmla="*/ 104 w 120"/>
                <a:gd name="T67" fmla="*/ 66 h 137"/>
                <a:gd name="T68" fmla="*/ 93 w 120"/>
                <a:gd name="T69" fmla="*/ 77 h 137"/>
                <a:gd name="T70" fmla="*/ 87 w 120"/>
                <a:gd name="T71" fmla="*/ 88 h 137"/>
                <a:gd name="T72" fmla="*/ 82 w 120"/>
                <a:gd name="T73" fmla="*/ 99 h 137"/>
                <a:gd name="T74" fmla="*/ 82 w 120"/>
                <a:gd name="T75" fmla="*/ 110 h 137"/>
                <a:gd name="T76" fmla="*/ 76 w 120"/>
                <a:gd name="T77" fmla="*/ 120 h 137"/>
                <a:gd name="T78" fmla="*/ 71 w 120"/>
                <a:gd name="T79" fmla="*/ 126 h 137"/>
                <a:gd name="T80" fmla="*/ 60 w 120"/>
                <a:gd name="T81" fmla="*/ 131 h 137"/>
                <a:gd name="T82" fmla="*/ 54 w 120"/>
                <a:gd name="T83" fmla="*/ 137 h 137"/>
                <a:gd name="T84" fmla="*/ 54 w 120"/>
                <a:gd name="T85" fmla="*/ 126 h 137"/>
                <a:gd name="T86" fmla="*/ 44 w 120"/>
                <a:gd name="T87" fmla="*/ 126 h 137"/>
                <a:gd name="T88" fmla="*/ 38 w 120"/>
                <a:gd name="T89" fmla="*/ 131 h 137"/>
                <a:gd name="T90" fmla="*/ 38 w 120"/>
                <a:gd name="T91" fmla="*/ 131 h 137"/>
                <a:gd name="T92" fmla="*/ 27 w 120"/>
                <a:gd name="T93" fmla="*/ 126 h 137"/>
                <a:gd name="T94" fmla="*/ 22 w 120"/>
                <a:gd name="T95" fmla="*/ 131 h 137"/>
                <a:gd name="T96" fmla="*/ 16 w 120"/>
                <a:gd name="T97" fmla="*/ 137 h 137"/>
                <a:gd name="T98" fmla="*/ 11 w 120"/>
                <a:gd name="T99" fmla="*/ 126 h 137"/>
                <a:gd name="T100" fmla="*/ 0 w 120"/>
                <a:gd name="T101" fmla="*/ 12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0" h="137">
                  <a:moveTo>
                    <a:pt x="0" y="120"/>
                  </a:moveTo>
                  <a:lnTo>
                    <a:pt x="5" y="115"/>
                  </a:lnTo>
                  <a:lnTo>
                    <a:pt x="11" y="115"/>
                  </a:lnTo>
                  <a:lnTo>
                    <a:pt x="16" y="110"/>
                  </a:lnTo>
                  <a:lnTo>
                    <a:pt x="16" y="104"/>
                  </a:lnTo>
                  <a:lnTo>
                    <a:pt x="11" y="99"/>
                  </a:lnTo>
                  <a:lnTo>
                    <a:pt x="11" y="93"/>
                  </a:lnTo>
                  <a:lnTo>
                    <a:pt x="16" y="93"/>
                  </a:lnTo>
                  <a:lnTo>
                    <a:pt x="22" y="93"/>
                  </a:lnTo>
                  <a:lnTo>
                    <a:pt x="22" y="88"/>
                  </a:lnTo>
                  <a:lnTo>
                    <a:pt x="27" y="88"/>
                  </a:lnTo>
                  <a:lnTo>
                    <a:pt x="33" y="93"/>
                  </a:lnTo>
                  <a:lnTo>
                    <a:pt x="38" y="93"/>
                  </a:lnTo>
                  <a:lnTo>
                    <a:pt x="44" y="88"/>
                  </a:lnTo>
                  <a:lnTo>
                    <a:pt x="44" y="93"/>
                  </a:lnTo>
                  <a:lnTo>
                    <a:pt x="49" y="99"/>
                  </a:lnTo>
                  <a:lnTo>
                    <a:pt x="49" y="93"/>
                  </a:lnTo>
                  <a:lnTo>
                    <a:pt x="49" y="88"/>
                  </a:lnTo>
                  <a:lnTo>
                    <a:pt x="54" y="88"/>
                  </a:lnTo>
                  <a:lnTo>
                    <a:pt x="54" y="82"/>
                  </a:lnTo>
                  <a:lnTo>
                    <a:pt x="54" y="77"/>
                  </a:lnTo>
                  <a:lnTo>
                    <a:pt x="54" y="71"/>
                  </a:lnTo>
                  <a:lnTo>
                    <a:pt x="54" y="66"/>
                  </a:lnTo>
                  <a:lnTo>
                    <a:pt x="49" y="66"/>
                  </a:lnTo>
                  <a:lnTo>
                    <a:pt x="49" y="60"/>
                  </a:lnTo>
                  <a:lnTo>
                    <a:pt x="44" y="60"/>
                  </a:lnTo>
                  <a:lnTo>
                    <a:pt x="44" y="55"/>
                  </a:lnTo>
                  <a:lnTo>
                    <a:pt x="49" y="50"/>
                  </a:lnTo>
                  <a:lnTo>
                    <a:pt x="54" y="44"/>
                  </a:lnTo>
                  <a:lnTo>
                    <a:pt x="49" y="39"/>
                  </a:lnTo>
                  <a:lnTo>
                    <a:pt x="49" y="33"/>
                  </a:lnTo>
                  <a:lnTo>
                    <a:pt x="44" y="33"/>
                  </a:lnTo>
                  <a:lnTo>
                    <a:pt x="38" y="39"/>
                  </a:lnTo>
                  <a:lnTo>
                    <a:pt x="33" y="39"/>
                  </a:lnTo>
                  <a:lnTo>
                    <a:pt x="33" y="33"/>
                  </a:lnTo>
                  <a:lnTo>
                    <a:pt x="33" y="28"/>
                  </a:lnTo>
                  <a:lnTo>
                    <a:pt x="38" y="22"/>
                  </a:lnTo>
                  <a:lnTo>
                    <a:pt x="54" y="22"/>
                  </a:lnTo>
                  <a:lnTo>
                    <a:pt x="60" y="22"/>
                  </a:lnTo>
                  <a:lnTo>
                    <a:pt x="65" y="22"/>
                  </a:lnTo>
                  <a:lnTo>
                    <a:pt x="71" y="28"/>
                  </a:lnTo>
                  <a:lnTo>
                    <a:pt x="76" y="28"/>
                  </a:lnTo>
                  <a:lnTo>
                    <a:pt x="82" y="28"/>
                  </a:lnTo>
                  <a:lnTo>
                    <a:pt x="82" y="33"/>
                  </a:lnTo>
                  <a:lnTo>
                    <a:pt x="82" y="28"/>
                  </a:lnTo>
                  <a:lnTo>
                    <a:pt x="82" y="22"/>
                  </a:lnTo>
                  <a:lnTo>
                    <a:pt x="87" y="11"/>
                  </a:lnTo>
                  <a:lnTo>
                    <a:pt x="87" y="6"/>
                  </a:lnTo>
                  <a:lnTo>
                    <a:pt x="87" y="0"/>
                  </a:lnTo>
                  <a:lnTo>
                    <a:pt x="93" y="0"/>
                  </a:lnTo>
                  <a:lnTo>
                    <a:pt x="98" y="0"/>
                  </a:lnTo>
                  <a:lnTo>
                    <a:pt x="104" y="0"/>
                  </a:lnTo>
                  <a:lnTo>
                    <a:pt x="109" y="0"/>
                  </a:lnTo>
                  <a:lnTo>
                    <a:pt x="114" y="0"/>
                  </a:lnTo>
                  <a:lnTo>
                    <a:pt x="120" y="0"/>
                  </a:lnTo>
                  <a:lnTo>
                    <a:pt x="120" y="6"/>
                  </a:lnTo>
                  <a:lnTo>
                    <a:pt x="120" y="11"/>
                  </a:lnTo>
                  <a:lnTo>
                    <a:pt x="114" y="17"/>
                  </a:lnTo>
                  <a:lnTo>
                    <a:pt x="114" y="22"/>
                  </a:lnTo>
                  <a:lnTo>
                    <a:pt x="109" y="22"/>
                  </a:lnTo>
                  <a:lnTo>
                    <a:pt x="109" y="28"/>
                  </a:lnTo>
                  <a:lnTo>
                    <a:pt x="109" y="33"/>
                  </a:lnTo>
                  <a:lnTo>
                    <a:pt x="109" y="39"/>
                  </a:lnTo>
                  <a:lnTo>
                    <a:pt x="109" y="44"/>
                  </a:lnTo>
                  <a:lnTo>
                    <a:pt x="109" y="50"/>
                  </a:lnTo>
                  <a:lnTo>
                    <a:pt x="109" y="55"/>
                  </a:lnTo>
                  <a:lnTo>
                    <a:pt x="104" y="60"/>
                  </a:lnTo>
                  <a:lnTo>
                    <a:pt x="104" y="66"/>
                  </a:lnTo>
                  <a:lnTo>
                    <a:pt x="98" y="71"/>
                  </a:lnTo>
                  <a:lnTo>
                    <a:pt x="93" y="77"/>
                  </a:lnTo>
                  <a:lnTo>
                    <a:pt x="87" y="82"/>
                  </a:lnTo>
                  <a:lnTo>
                    <a:pt x="87" y="88"/>
                  </a:lnTo>
                  <a:lnTo>
                    <a:pt x="82" y="93"/>
                  </a:lnTo>
                  <a:lnTo>
                    <a:pt x="82" y="99"/>
                  </a:lnTo>
                  <a:lnTo>
                    <a:pt x="82" y="104"/>
                  </a:lnTo>
                  <a:lnTo>
                    <a:pt x="82" y="110"/>
                  </a:lnTo>
                  <a:lnTo>
                    <a:pt x="82" y="115"/>
                  </a:lnTo>
                  <a:lnTo>
                    <a:pt x="76" y="120"/>
                  </a:lnTo>
                  <a:lnTo>
                    <a:pt x="71" y="120"/>
                  </a:lnTo>
                  <a:lnTo>
                    <a:pt x="71" y="126"/>
                  </a:lnTo>
                  <a:lnTo>
                    <a:pt x="65" y="126"/>
                  </a:lnTo>
                  <a:lnTo>
                    <a:pt x="60" y="131"/>
                  </a:lnTo>
                  <a:lnTo>
                    <a:pt x="60" y="137"/>
                  </a:lnTo>
                  <a:lnTo>
                    <a:pt x="54" y="137"/>
                  </a:lnTo>
                  <a:lnTo>
                    <a:pt x="54" y="131"/>
                  </a:lnTo>
                  <a:lnTo>
                    <a:pt x="54" y="126"/>
                  </a:lnTo>
                  <a:lnTo>
                    <a:pt x="49" y="126"/>
                  </a:lnTo>
                  <a:lnTo>
                    <a:pt x="44" y="126"/>
                  </a:lnTo>
                  <a:lnTo>
                    <a:pt x="44" y="131"/>
                  </a:lnTo>
                  <a:lnTo>
                    <a:pt x="38" y="131"/>
                  </a:lnTo>
                  <a:lnTo>
                    <a:pt x="38" y="137"/>
                  </a:lnTo>
                  <a:lnTo>
                    <a:pt x="38" y="131"/>
                  </a:lnTo>
                  <a:lnTo>
                    <a:pt x="33" y="131"/>
                  </a:lnTo>
                  <a:lnTo>
                    <a:pt x="27" y="126"/>
                  </a:lnTo>
                  <a:lnTo>
                    <a:pt x="27" y="131"/>
                  </a:lnTo>
                  <a:lnTo>
                    <a:pt x="22" y="131"/>
                  </a:lnTo>
                  <a:lnTo>
                    <a:pt x="16" y="131"/>
                  </a:lnTo>
                  <a:lnTo>
                    <a:pt x="16" y="137"/>
                  </a:lnTo>
                  <a:lnTo>
                    <a:pt x="11" y="131"/>
                  </a:lnTo>
                  <a:lnTo>
                    <a:pt x="11" y="126"/>
                  </a:lnTo>
                  <a:lnTo>
                    <a:pt x="5" y="126"/>
                  </a:lnTo>
                  <a:lnTo>
                    <a:pt x="0" y="12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24" name="Freeform 433">
              <a:extLst>
                <a:ext uri="{FF2B5EF4-FFF2-40B4-BE49-F238E27FC236}">
                  <a16:creationId xmlns:a16="http://schemas.microsoft.com/office/drawing/2014/main" id="{62977D3C-81D6-4064-8AF0-C8E5E260049E}"/>
                </a:ext>
              </a:extLst>
            </p:cNvPr>
            <p:cNvSpPr>
              <a:spLocks/>
            </p:cNvSpPr>
            <p:nvPr/>
          </p:nvSpPr>
          <p:spPr bwMode="auto">
            <a:xfrm>
              <a:off x="4922981" y="4235941"/>
              <a:ext cx="146050" cy="155575"/>
            </a:xfrm>
            <a:custGeom>
              <a:avLst/>
              <a:gdLst>
                <a:gd name="T0" fmla="*/ 38 w 92"/>
                <a:gd name="T1" fmla="*/ 93 h 98"/>
                <a:gd name="T2" fmla="*/ 33 w 92"/>
                <a:gd name="T3" fmla="*/ 88 h 98"/>
                <a:gd name="T4" fmla="*/ 27 w 92"/>
                <a:gd name="T5" fmla="*/ 82 h 98"/>
                <a:gd name="T6" fmla="*/ 16 w 92"/>
                <a:gd name="T7" fmla="*/ 71 h 98"/>
                <a:gd name="T8" fmla="*/ 11 w 92"/>
                <a:gd name="T9" fmla="*/ 60 h 98"/>
                <a:gd name="T10" fmla="*/ 5 w 92"/>
                <a:gd name="T11" fmla="*/ 49 h 98"/>
                <a:gd name="T12" fmla="*/ 0 w 92"/>
                <a:gd name="T13" fmla="*/ 44 h 98"/>
                <a:gd name="T14" fmla="*/ 5 w 92"/>
                <a:gd name="T15" fmla="*/ 44 h 98"/>
                <a:gd name="T16" fmla="*/ 11 w 92"/>
                <a:gd name="T17" fmla="*/ 38 h 98"/>
                <a:gd name="T18" fmla="*/ 11 w 92"/>
                <a:gd name="T19" fmla="*/ 28 h 98"/>
                <a:gd name="T20" fmla="*/ 16 w 92"/>
                <a:gd name="T21" fmla="*/ 33 h 98"/>
                <a:gd name="T22" fmla="*/ 16 w 92"/>
                <a:gd name="T23" fmla="*/ 33 h 98"/>
                <a:gd name="T24" fmla="*/ 11 w 92"/>
                <a:gd name="T25" fmla="*/ 28 h 98"/>
                <a:gd name="T26" fmla="*/ 16 w 92"/>
                <a:gd name="T27" fmla="*/ 22 h 98"/>
                <a:gd name="T28" fmla="*/ 22 w 92"/>
                <a:gd name="T29" fmla="*/ 22 h 98"/>
                <a:gd name="T30" fmla="*/ 38 w 92"/>
                <a:gd name="T31" fmla="*/ 17 h 98"/>
                <a:gd name="T32" fmla="*/ 43 w 92"/>
                <a:gd name="T33" fmla="*/ 0 h 98"/>
                <a:gd name="T34" fmla="*/ 54 w 92"/>
                <a:gd name="T35" fmla="*/ 0 h 98"/>
                <a:gd name="T36" fmla="*/ 65 w 92"/>
                <a:gd name="T37" fmla="*/ 0 h 98"/>
                <a:gd name="T38" fmla="*/ 76 w 92"/>
                <a:gd name="T39" fmla="*/ 0 h 98"/>
                <a:gd name="T40" fmla="*/ 71 w 92"/>
                <a:gd name="T41" fmla="*/ 11 h 98"/>
                <a:gd name="T42" fmla="*/ 76 w 92"/>
                <a:gd name="T43" fmla="*/ 17 h 98"/>
                <a:gd name="T44" fmla="*/ 87 w 92"/>
                <a:gd name="T45" fmla="*/ 11 h 98"/>
                <a:gd name="T46" fmla="*/ 92 w 92"/>
                <a:gd name="T47" fmla="*/ 22 h 98"/>
                <a:gd name="T48" fmla="*/ 82 w 92"/>
                <a:gd name="T49" fmla="*/ 33 h 98"/>
                <a:gd name="T50" fmla="*/ 87 w 92"/>
                <a:gd name="T51" fmla="*/ 38 h 98"/>
                <a:gd name="T52" fmla="*/ 92 w 92"/>
                <a:gd name="T53" fmla="*/ 44 h 98"/>
                <a:gd name="T54" fmla="*/ 92 w 92"/>
                <a:gd name="T55" fmla="*/ 55 h 98"/>
                <a:gd name="T56" fmla="*/ 92 w 92"/>
                <a:gd name="T57" fmla="*/ 66 h 98"/>
                <a:gd name="T58" fmla="*/ 87 w 92"/>
                <a:gd name="T59" fmla="*/ 71 h 98"/>
                <a:gd name="T60" fmla="*/ 82 w 92"/>
                <a:gd name="T61" fmla="*/ 71 h 98"/>
                <a:gd name="T62" fmla="*/ 76 w 92"/>
                <a:gd name="T63" fmla="*/ 71 h 98"/>
                <a:gd name="T64" fmla="*/ 65 w 92"/>
                <a:gd name="T65" fmla="*/ 66 h 98"/>
                <a:gd name="T66" fmla="*/ 60 w 92"/>
                <a:gd name="T67" fmla="*/ 71 h 98"/>
                <a:gd name="T68" fmla="*/ 49 w 92"/>
                <a:gd name="T69" fmla="*/ 71 h 98"/>
                <a:gd name="T70" fmla="*/ 54 w 92"/>
                <a:gd name="T71" fmla="*/ 82 h 98"/>
                <a:gd name="T72" fmla="*/ 49 w 92"/>
                <a:gd name="T73" fmla="*/ 93 h 98"/>
                <a:gd name="T74" fmla="*/ 38 w 92"/>
                <a:gd name="T75"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98">
                  <a:moveTo>
                    <a:pt x="38" y="98"/>
                  </a:moveTo>
                  <a:lnTo>
                    <a:pt x="38" y="93"/>
                  </a:lnTo>
                  <a:lnTo>
                    <a:pt x="33" y="93"/>
                  </a:lnTo>
                  <a:lnTo>
                    <a:pt x="33" y="88"/>
                  </a:lnTo>
                  <a:lnTo>
                    <a:pt x="27" y="88"/>
                  </a:lnTo>
                  <a:lnTo>
                    <a:pt x="27" y="82"/>
                  </a:lnTo>
                  <a:lnTo>
                    <a:pt x="22" y="77"/>
                  </a:lnTo>
                  <a:lnTo>
                    <a:pt x="16" y="71"/>
                  </a:lnTo>
                  <a:lnTo>
                    <a:pt x="11" y="66"/>
                  </a:lnTo>
                  <a:lnTo>
                    <a:pt x="11" y="60"/>
                  </a:lnTo>
                  <a:lnTo>
                    <a:pt x="5" y="55"/>
                  </a:lnTo>
                  <a:lnTo>
                    <a:pt x="5" y="49"/>
                  </a:lnTo>
                  <a:lnTo>
                    <a:pt x="0" y="49"/>
                  </a:lnTo>
                  <a:lnTo>
                    <a:pt x="0" y="44"/>
                  </a:lnTo>
                  <a:lnTo>
                    <a:pt x="5" y="49"/>
                  </a:lnTo>
                  <a:lnTo>
                    <a:pt x="5" y="44"/>
                  </a:lnTo>
                  <a:lnTo>
                    <a:pt x="11" y="44"/>
                  </a:lnTo>
                  <a:lnTo>
                    <a:pt x="11" y="38"/>
                  </a:lnTo>
                  <a:lnTo>
                    <a:pt x="11" y="33"/>
                  </a:lnTo>
                  <a:lnTo>
                    <a:pt x="11" y="28"/>
                  </a:lnTo>
                  <a:lnTo>
                    <a:pt x="11" y="33"/>
                  </a:lnTo>
                  <a:lnTo>
                    <a:pt x="16" y="33"/>
                  </a:lnTo>
                  <a:lnTo>
                    <a:pt x="22" y="33"/>
                  </a:lnTo>
                  <a:lnTo>
                    <a:pt x="16" y="33"/>
                  </a:lnTo>
                  <a:lnTo>
                    <a:pt x="16" y="28"/>
                  </a:lnTo>
                  <a:lnTo>
                    <a:pt x="11" y="28"/>
                  </a:lnTo>
                  <a:lnTo>
                    <a:pt x="16" y="28"/>
                  </a:lnTo>
                  <a:lnTo>
                    <a:pt x="16" y="22"/>
                  </a:lnTo>
                  <a:lnTo>
                    <a:pt x="16" y="17"/>
                  </a:lnTo>
                  <a:lnTo>
                    <a:pt x="22" y="22"/>
                  </a:lnTo>
                  <a:lnTo>
                    <a:pt x="22" y="17"/>
                  </a:lnTo>
                  <a:lnTo>
                    <a:pt x="38" y="17"/>
                  </a:lnTo>
                  <a:lnTo>
                    <a:pt x="43" y="17"/>
                  </a:lnTo>
                  <a:lnTo>
                    <a:pt x="43" y="0"/>
                  </a:lnTo>
                  <a:lnTo>
                    <a:pt x="49" y="0"/>
                  </a:lnTo>
                  <a:lnTo>
                    <a:pt x="54" y="0"/>
                  </a:lnTo>
                  <a:lnTo>
                    <a:pt x="60" y="0"/>
                  </a:lnTo>
                  <a:lnTo>
                    <a:pt x="65" y="0"/>
                  </a:lnTo>
                  <a:lnTo>
                    <a:pt x="71" y="0"/>
                  </a:lnTo>
                  <a:lnTo>
                    <a:pt x="76" y="0"/>
                  </a:lnTo>
                  <a:lnTo>
                    <a:pt x="71" y="6"/>
                  </a:lnTo>
                  <a:lnTo>
                    <a:pt x="71" y="11"/>
                  </a:lnTo>
                  <a:lnTo>
                    <a:pt x="71" y="17"/>
                  </a:lnTo>
                  <a:lnTo>
                    <a:pt x="76" y="17"/>
                  </a:lnTo>
                  <a:lnTo>
                    <a:pt x="82" y="11"/>
                  </a:lnTo>
                  <a:lnTo>
                    <a:pt x="87" y="11"/>
                  </a:lnTo>
                  <a:lnTo>
                    <a:pt x="87" y="17"/>
                  </a:lnTo>
                  <a:lnTo>
                    <a:pt x="92" y="22"/>
                  </a:lnTo>
                  <a:lnTo>
                    <a:pt x="87" y="28"/>
                  </a:lnTo>
                  <a:lnTo>
                    <a:pt x="82" y="33"/>
                  </a:lnTo>
                  <a:lnTo>
                    <a:pt x="82" y="38"/>
                  </a:lnTo>
                  <a:lnTo>
                    <a:pt x="87" y="38"/>
                  </a:lnTo>
                  <a:lnTo>
                    <a:pt x="87" y="44"/>
                  </a:lnTo>
                  <a:lnTo>
                    <a:pt x="92" y="44"/>
                  </a:lnTo>
                  <a:lnTo>
                    <a:pt x="92" y="49"/>
                  </a:lnTo>
                  <a:lnTo>
                    <a:pt x="92" y="55"/>
                  </a:lnTo>
                  <a:lnTo>
                    <a:pt x="92" y="60"/>
                  </a:lnTo>
                  <a:lnTo>
                    <a:pt x="92" y="66"/>
                  </a:lnTo>
                  <a:lnTo>
                    <a:pt x="87" y="66"/>
                  </a:lnTo>
                  <a:lnTo>
                    <a:pt x="87" y="71"/>
                  </a:lnTo>
                  <a:lnTo>
                    <a:pt x="87" y="77"/>
                  </a:lnTo>
                  <a:lnTo>
                    <a:pt x="82" y="71"/>
                  </a:lnTo>
                  <a:lnTo>
                    <a:pt x="82" y="66"/>
                  </a:lnTo>
                  <a:lnTo>
                    <a:pt x="76" y="71"/>
                  </a:lnTo>
                  <a:lnTo>
                    <a:pt x="71" y="71"/>
                  </a:lnTo>
                  <a:lnTo>
                    <a:pt x="65" y="66"/>
                  </a:lnTo>
                  <a:lnTo>
                    <a:pt x="60" y="66"/>
                  </a:lnTo>
                  <a:lnTo>
                    <a:pt x="60" y="71"/>
                  </a:lnTo>
                  <a:lnTo>
                    <a:pt x="54" y="71"/>
                  </a:lnTo>
                  <a:lnTo>
                    <a:pt x="49" y="71"/>
                  </a:lnTo>
                  <a:lnTo>
                    <a:pt x="49" y="77"/>
                  </a:lnTo>
                  <a:lnTo>
                    <a:pt x="54" y="82"/>
                  </a:lnTo>
                  <a:lnTo>
                    <a:pt x="54" y="88"/>
                  </a:lnTo>
                  <a:lnTo>
                    <a:pt x="49" y="93"/>
                  </a:lnTo>
                  <a:lnTo>
                    <a:pt x="43" y="93"/>
                  </a:lnTo>
                  <a:lnTo>
                    <a:pt x="38" y="98"/>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25" name="Freeform 434">
              <a:extLst>
                <a:ext uri="{FF2B5EF4-FFF2-40B4-BE49-F238E27FC236}">
                  <a16:creationId xmlns:a16="http://schemas.microsoft.com/office/drawing/2014/main" id="{DFA735DC-9F65-4AB6-805D-EDFD81049A02}"/>
                </a:ext>
              </a:extLst>
            </p:cNvPr>
            <p:cNvSpPr>
              <a:spLocks/>
            </p:cNvSpPr>
            <p:nvPr/>
          </p:nvSpPr>
          <p:spPr bwMode="auto">
            <a:xfrm>
              <a:off x="5008706" y="4401041"/>
              <a:ext cx="26988" cy="34925"/>
            </a:xfrm>
            <a:custGeom>
              <a:avLst/>
              <a:gdLst>
                <a:gd name="T0" fmla="*/ 0 w 17"/>
                <a:gd name="T1" fmla="*/ 11 h 22"/>
                <a:gd name="T2" fmla="*/ 0 w 17"/>
                <a:gd name="T3" fmla="*/ 5 h 22"/>
                <a:gd name="T4" fmla="*/ 6 w 17"/>
                <a:gd name="T5" fmla="*/ 5 h 22"/>
                <a:gd name="T6" fmla="*/ 11 w 17"/>
                <a:gd name="T7" fmla="*/ 5 h 22"/>
                <a:gd name="T8" fmla="*/ 11 w 17"/>
                <a:gd name="T9" fmla="*/ 0 h 22"/>
                <a:gd name="T10" fmla="*/ 17 w 17"/>
                <a:gd name="T11" fmla="*/ 5 h 22"/>
                <a:gd name="T12" fmla="*/ 11 w 17"/>
                <a:gd name="T13" fmla="*/ 5 h 22"/>
                <a:gd name="T14" fmla="*/ 11 w 17"/>
                <a:gd name="T15" fmla="*/ 11 h 22"/>
                <a:gd name="T16" fmla="*/ 6 w 17"/>
                <a:gd name="T17" fmla="*/ 11 h 22"/>
                <a:gd name="T18" fmla="*/ 6 w 17"/>
                <a:gd name="T19" fmla="*/ 22 h 22"/>
                <a:gd name="T20" fmla="*/ 0 w 17"/>
                <a:gd name="T21" fmla="*/ 22 h 22"/>
                <a:gd name="T22" fmla="*/ 0 w 17"/>
                <a:gd name="T23" fmla="*/ 16 h 22"/>
                <a:gd name="T24" fmla="*/ 0 w 17"/>
                <a:gd name="T25"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22">
                  <a:moveTo>
                    <a:pt x="0" y="11"/>
                  </a:moveTo>
                  <a:lnTo>
                    <a:pt x="0" y="5"/>
                  </a:lnTo>
                  <a:lnTo>
                    <a:pt x="6" y="5"/>
                  </a:lnTo>
                  <a:lnTo>
                    <a:pt x="11" y="5"/>
                  </a:lnTo>
                  <a:lnTo>
                    <a:pt x="11" y="0"/>
                  </a:lnTo>
                  <a:lnTo>
                    <a:pt x="17" y="5"/>
                  </a:lnTo>
                  <a:lnTo>
                    <a:pt x="11" y="5"/>
                  </a:lnTo>
                  <a:lnTo>
                    <a:pt x="11" y="11"/>
                  </a:lnTo>
                  <a:lnTo>
                    <a:pt x="6" y="11"/>
                  </a:lnTo>
                  <a:lnTo>
                    <a:pt x="6" y="22"/>
                  </a:lnTo>
                  <a:lnTo>
                    <a:pt x="0" y="22"/>
                  </a:lnTo>
                  <a:lnTo>
                    <a:pt x="0" y="16"/>
                  </a:lnTo>
                  <a:lnTo>
                    <a:pt x="0" y="11"/>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26" name="Freeform 435">
              <a:extLst>
                <a:ext uri="{FF2B5EF4-FFF2-40B4-BE49-F238E27FC236}">
                  <a16:creationId xmlns:a16="http://schemas.microsoft.com/office/drawing/2014/main" id="{1B04FC79-3E12-4403-9257-D61658875221}"/>
                </a:ext>
              </a:extLst>
            </p:cNvPr>
            <p:cNvSpPr>
              <a:spLocks/>
            </p:cNvSpPr>
            <p:nvPr/>
          </p:nvSpPr>
          <p:spPr bwMode="auto">
            <a:xfrm>
              <a:off x="5181744" y="4739178"/>
              <a:ext cx="234950" cy="233363"/>
            </a:xfrm>
            <a:custGeom>
              <a:avLst/>
              <a:gdLst>
                <a:gd name="T0" fmla="*/ 0 w 148"/>
                <a:gd name="T1" fmla="*/ 103 h 147"/>
                <a:gd name="T2" fmla="*/ 6 w 148"/>
                <a:gd name="T3" fmla="*/ 65 h 147"/>
                <a:gd name="T4" fmla="*/ 22 w 148"/>
                <a:gd name="T5" fmla="*/ 11 h 147"/>
                <a:gd name="T6" fmla="*/ 55 w 148"/>
                <a:gd name="T7" fmla="*/ 5 h 147"/>
                <a:gd name="T8" fmla="*/ 66 w 148"/>
                <a:gd name="T9" fmla="*/ 5 h 147"/>
                <a:gd name="T10" fmla="*/ 71 w 148"/>
                <a:gd name="T11" fmla="*/ 5 h 147"/>
                <a:gd name="T12" fmla="*/ 82 w 148"/>
                <a:gd name="T13" fmla="*/ 5 h 147"/>
                <a:gd name="T14" fmla="*/ 88 w 148"/>
                <a:gd name="T15" fmla="*/ 0 h 147"/>
                <a:gd name="T16" fmla="*/ 93 w 148"/>
                <a:gd name="T17" fmla="*/ 5 h 147"/>
                <a:gd name="T18" fmla="*/ 99 w 148"/>
                <a:gd name="T19" fmla="*/ 16 h 147"/>
                <a:gd name="T20" fmla="*/ 104 w 148"/>
                <a:gd name="T21" fmla="*/ 21 h 147"/>
                <a:gd name="T22" fmla="*/ 104 w 148"/>
                <a:gd name="T23" fmla="*/ 32 h 147"/>
                <a:gd name="T24" fmla="*/ 115 w 148"/>
                <a:gd name="T25" fmla="*/ 38 h 147"/>
                <a:gd name="T26" fmla="*/ 120 w 148"/>
                <a:gd name="T27" fmla="*/ 43 h 147"/>
                <a:gd name="T28" fmla="*/ 126 w 148"/>
                <a:gd name="T29" fmla="*/ 49 h 147"/>
                <a:gd name="T30" fmla="*/ 131 w 148"/>
                <a:gd name="T31" fmla="*/ 60 h 147"/>
                <a:gd name="T32" fmla="*/ 142 w 148"/>
                <a:gd name="T33" fmla="*/ 65 h 147"/>
                <a:gd name="T34" fmla="*/ 142 w 148"/>
                <a:gd name="T35" fmla="*/ 71 h 147"/>
                <a:gd name="T36" fmla="*/ 137 w 148"/>
                <a:gd name="T37" fmla="*/ 76 h 147"/>
                <a:gd name="T38" fmla="*/ 126 w 148"/>
                <a:gd name="T39" fmla="*/ 81 h 147"/>
                <a:gd name="T40" fmla="*/ 115 w 148"/>
                <a:gd name="T41" fmla="*/ 87 h 147"/>
                <a:gd name="T42" fmla="*/ 109 w 148"/>
                <a:gd name="T43" fmla="*/ 98 h 147"/>
                <a:gd name="T44" fmla="*/ 104 w 148"/>
                <a:gd name="T45" fmla="*/ 103 h 147"/>
                <a:gd name="T46" fmla="*/ 99 w 148"/>
                <a:gd name="T47" fmla="*/ 109 h 147"/>
                <a:gd name="T48" fmla="*/ 93 w 148"/>
                <a:gd name="T49" fmla="*/ 114 h 147"/>
                <a:gd name="T50" fmla="*/ 88 w 148"/>
                <a:gd name="T51" fmla="*/ 125 h 147"/>
                <a:gd name="T52" fmla="*/ 77 w 148"/>
                <a:gd name="T53" fmla="*/ 125 h 147"/>
                <a:gd name="T54" fmla="*/ 66 w 148"/>
                <a:gd name="T55" fmla="*/ 125 h 147"/>
                <a:gd name="T56" fmla="*/ 60 w 148"/>
                <a:gd name="T57" fmla="*/ 120 h 147"/>
                <a:gd name="T58" fmla="*/ 49 w 148"/>
                <a:gd name="T59" fmla="*/ 120 h 147"/>
                <a:gd name="T60" fmla="*/ 44 w 148"/>
                <a:gd name="T61" fmla="*/ 131 h 147"/>
                <a:gd name="T62" fmla="*/ 33 w 148"/>
                <a:gd name="T63" fmla="*/ 136 h 147"/>
                <a:gd name="T64" fmla="*/ 28 w 148"/>
                <a:gd name="T65" fmla="*/ 141 h 147"/>
                <a:gd name="T66" fmla="*/ 22 w 148"/>
                <a:gd name="T67" fmla="*/ 141 h 147"/>
                <a:gd name="T68" fmla="*/ 11 w 148"/>
                <a:gd name="T69" fmla="*/ 141 h 147"/>
                <a:gd name="T70" fmla="*/ 11 w 148"/>
                <a:gd name="T71" fmla="*/ 141 h 147"/>
                <a:gd name="T72" fmla="*/ 11 w 148"/>
                <a:gd name="T73" fmla="*/ 131 h 147"/>
                <a:gd name="T74" fmla="*/ 11 w 148"/>
                <a:gd name="T75" fmla="*/ 120 h 147"/>
                <a:gd name="T76" fmla="*/ 0 w 148"/>
                <a:gd name="T77" fmla="*/ 10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8" h="147">
                  <a:moveTo>
                    <a:pt x="0" y="109"/>
                  </a:moveTo>
                  <a:lnTo>
                    <a:pt x="0" y="103"/>
                  </a:lnTo>
                  <a:lnTo>
                    <a:pt x="6" y="71"/>
                  </a:lnTo>
                  <a:lnTo>
                    <a:pt x="6" y="65"/>
                  </a:lnTo>
                  <a:lnTo>
                    <a:pt x="22" y="65"/>
                  </a:lnTo>
                  <a:lnTo>
                    <a:pt x="22" y="11"/>
                  </a:lnTo>
                  <a:lnTo>
                    <a:pt x="33" y="11"/>
                  </a:lnTo>
                  <a:lnTo>
                    <a:pt x="55" y="5"/>
                  </a:lnTo>
                  <a:lnTo>
                    <a:pt x="60" y="5"/>
                  </a:lnTo>
                  <a:lnTo>
                    <a:pt x="66" y="5"/>
                  </a:lnTo>
                  <a:lnTo>
                    <a:pt x="66" y="11"/>
                  </a:lnTo>
                  <a:lnTo>
                    <a:pt x="71" y="5"/>
                  </a:lnTo>
                  <a:lnTo>
                    <a:pt x="77" y="5"/>
                  </a:lnTo>
                  <a:lnTo>
                    <a:pt x="82" y="5"/>
                  </a:lnTo>
                  <a:lnTo>
                    <a:pt x="82" y="0"/>
                  </a:lnTo>
                  <a:lnTo>
                    <a:pt x="88" y="0"/>
                  </a:lnTo>
                  <a:lnTo>
                    <a:pt x="93" y="0"/>
                  </a:lnTo>
                  <a:lnTo>
                    <a:pt x="93" y="5"/>
                  </a:lnTo>
                  <a:lnTo>
                    <a:pt x="93" y="11"/>
                  </a:lnTo>
                  <a:lnTo>
                    <a:pt x="99" y="16"/>
                  </a:lnTo>
                  <a:lnTo>
                    <a:pt x="99" y="21"/>
                  </a:lnTo>
                  <a:lnTo>
                    <a:pt x="104" y="21"/>
                  </a:lnTo>
                  <a:lnTo>
                    <a:pt x="104" y="27"/>
                  </a:lnTo>
                  <a:lnTo>
                    <a:pt x="104" y="32"/>
                  </a:lnTo>
                  <a:lnTo>
                    <a:pt x="109" y="32"/>
                  </a:lnTo>
                  <a:lnTo>
                    <a:pt x="115" y="38"/>
                  </a:lnTo>
                  <a:lnTo>
                    <a:pt x="120" y="38"/>
                  </a:lnTo>
                  <a:lnTo>
                    <a:pt x="120" y="43"/>
                  </a:lnTo>
                  <a:lnTo>
                    <a:pt x="126" y="43"/>
                  </a:lnTo>
                  <a:lnTo>
                    <a:pt x="126" y="49"/>
                  </a:lnTo>
                  <a:lnTo>
                    <a:pt x="126" y="54"/>
                  </a:lnTo>
                  <a:lnTo>
                    <a:pt x="131" y="60"/>
                  </a:lnTo>
                  <a:lnTo>
                    <a:pt x="137" y="60"/>
                  </a:lnTo>
                  <a:lnTo>
                    <a:pt x="142" y="65"/>
                  </a:lnTo>
                  <a:lnTo>
                    <a:pt x="148" y="71"/>
                  </a:lnTo>
                  <a:lnTo>
                    <a:pt x="142" y="71"/>
                  </a:lnTo>
                  <a:lnTo>
                    <a:pt x="142" y="76"/>
                  </a:lnTo>
                  <a:lnTo>
                    <a:pt x="137" y="76"/>
                  </a:lnTo>
                  <a:lnTo>
                    <a:pt x="131" y="76"/>
                  </a:lnTo>
                  <a:lnTo>
                    <a:pt x="126" y="81"/>
                  </a:lnTo>
                  <a:lnTo>
                    <a:pt x="120" y="87"/>
                  </a:lnTo>
                  <a:lnTo>
                    <a:pt x="115" y="87"/>
                  </a:lnTo>
                  <a:lnTo>
                    <a:pt x="109" y="92"/>
                  </a:lnTo>
                  <a:lnTo>
                    <a:pt x="109" y="98"/>
                  </a:lnTo>
                  <a:lnTo>
                    <a:pt x="109" y="103"/>
                  </a:lnTo>
                  <a:lnTo>
                    <a:pt x="104" y="103"/>
                  </a:lnTo>
                  <a:lnTo>
                    <a:pt x="104" y="109"/>
                  </a:lnTo>
                  <a:lnTo>
                    <a:pt x="99" y="109"/>
                  </a:lnTo>
                  <a:lnTo>
                    <a:pt x="93" y="109"/>
                  </a:lnTo>
                  <a:lnTo>
                    <a:pt x="93" y="114"/>
                  </a:lnTo>
                  <a:lnTo>
                    <a:pt x="88" y="120"/>
                  </a:lnTo>
                  <a:lnTo>
                    <a:pt x="88" y="125"/>
                  </a:lnTo>
                  <a:lnTo>
                    <a:pt x="82" y="125"/>
                  </a:lnTo>
                  <a:lnTo>
                    <a:pt x="77" y="125"/>
                  </a:lnTo>
                  <a:lnTo>
                    <a:pt x="71" y="125"/>
                  </a:lnTo>
                  <a:lnTo>
                    <a:pt x="66" y="125"/>
                  </a:lnTo>
                  <a:lnTo>
                    <a:pt x="60" y="125"/>
                  </a:lnTo>
                  <a:lnTo>
                    <a:pt x="60" y="120"/>
                  </a:lnTo>
                  <a:lnTo>
                    <a:pt x="55" y="120"/>
                  </a:lnTo>
                  <a:lnTo>
                    <a:pt x="49" y="120"/>
                  </a:lnTo>
                  <a:lnTo>
                    <a:pt x="44" y="125"/>
                  </a:lnTo>
                  <a:lnTo>
                    <a:pt x="44" y="131"/>
                  </a:lnTo>
                  <a:lnTo>
                    <a:pt x="39" y="136"/>
                  </a:lnTo>
                  <a:lnTo>
                    <a:pt x="33" y="136"/>
                  </a:lnTo>
                  <a:lnTo>
                    <a:pt x="33" y="141"/>
                  </a:lnTo>
                  <a:lnTo>
                    <a:pt x="28" y="141"/>
                  </a:lnTo>
                  <a:lnTo>
                    <a:pt x="28" y="147"/>
                  </a:lnTo>
                  <a:lnTo>
                    <a:pt x="22" y="141"/>
                  </a:lnTo>
                  <a:lnTo>
                    <a:pt x="17" y="147"/>
                  </a:lnTo>
                  <a:lnTo>
                    <a:pt x="11" y="141"/>
                  </a:lnTo>
                  <a:lnTo>
                    <a:pt x="11" y="147"/>
                  </a:lnTo>
                  <a:lnTo>
                    <a:pt x="11" y="141"/>
                  </a:lnTo>
                  <a:lnTo>
                    <a:pt x="11" y="136"/>
                  </a:lnTo>
                  <a:lnTo>
                    <a:pt x="11" y="131"/>
                  </a:lnTo>
                  <a:lnTo>
                    <a:pt x="11" y="125"/>
                  </a:lnTo>
                  <a:lnTo>
                    <a:pt x="11" y="120"/>
                  </a:lnTo>
                  <a:lnTo>
                    <a:pt x="6" y="114"/>
                  </a:lnTo>
                  <a:lnTo>
                    <a:pt x="0" y="109"/>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27" name="Freeform 436">
              <a:extLst>
                <a:ext uri="{FF2B5EF4-FFF2-40B4-BE49-F238E27FC236}">
                  <a16:creationId xmlns:a16="http://schemas.microsoft.com/office/drawing/2014/main" id="{9262FB59-6020-434E-8EE6-8756859821EC}"/>
                </a:ext>
              </a:extLst>
            </p:cNvPr>
            <p:cNvSpPr>
              <a:spLocks/>
            </p:cNvSpPr>
            <p:nvPr/>
          </p:nvSpPr>
          <p:spPr bwMode="auto">
            <a:xfrm>
              <a:off x="5329381" y="4686791"/>
              <a:ext cx="190500" cy="173038"/>
            </a:xfrm>
            <a:custGeom>
              <a:avLst/>
              <a:gdLst>
                <a:gd name="T0" fmla="*/ 49 w 120"/>
                <a:gd name="T1" fmla="*/ 98 h 109"/>
                <a:gd name="T2" fmla="*/ 38 w 120"/>
                <a:gd name="T3" fmla="*/ 93 h 109"/>
                <a:gd name="T4" fmla="*/ 33 w 120"/>
                <a:gd name="T5" fmla="*/ 82 h 109"/>
                <a:gd name="T6" fmla="*/ 27 w 120"/>
                <a:gd name="T7" fmla="*/ 76 h 109"/>
                <a:gd name="T8" fmla="*/ 22 w 120"/>
                <a:gd name="T9" fmla="*/ 71 h 109"/>
                <a:gd name="T10" fmla="*/ 11 w 120"/>
                <a:gd name="T11" fmla="*/ 65 h 109"/>
                <a:gd name="T12" fmla="*/ 11 w 120"/>
                <a:gd name="T13" fmla="*/ 54 h 109"/>
                <a:gd name="T14" fmla="*/ 6 w 120"/>
                <a:gd name="T15" fmla="*/ 49 h 109"/>
                <a:gd name="T16" fmla="*/ 0 w 120"/>
                <a:gd name="T17" fmla="*/ 38 h 109"/>
                <a:gd name="T18" fmla="*/ 6 w 120"/>
                <a:gd name="T19" fmla="*/ 33 h 109"/>
                <a:gd name="T20" fmla="*/ 11 w 120"/>
                <a:gd name="T21" fmla="*/ 33 h 109"/>
                <a:gd name="T22" fmla="*/ 22 w 120"/>
                <a:gd name="T23" fmla="*/ 38 h 109"/>
                <a:gd name="T24" fmla="*/ 27 w 120"/>
                <a:gd name="T25" fmla="*/ 33 h 109"/>
                <a:gd name="T26" fmla="*/ 38 w 120"/>
                <a:gd name="T27" fmla="*/ 22 h 109"/>
                <a:gd name="T28" fmla="*/ 49 w 120"/>
                <a:gd name="T29" fmla="*/ 16 h 109"/>
                <a:gd name="T30" fmla="*/ 55 w 120"/>
                <a:gd name="T31" fmla="*/ 11 h 109"/>
                <a:gd name="T32" fmla="*/ 60 w 120"/>
                <a:gd name="T33" fmla="*/ 5 h 109"/>
                <a:gd name="T34" fmla="*/ 65 w 120"/>
                <a:gd name="T35" fmla="*/ 0 h 109"/>
                <a:gd name="T36" fmla="*/ 76 w 120"/>
                <a:gd name="T37" fmla="*/ 0 h 109"/>
                <a:gd name="T38" fmla="*/ 82 w 120"/>
                <a:gd name="T39" fmla="*/ 5 h 109"/>
                <a:gd name="T40" fmla="*/ 93 w 120"/>
                <a:gd name="T41" fmla="*/ 5 h 109"/>
                <a:gd name="T42" fmla="*/ 104 w 120"/>
                <a:gd name="T43" fmla="*/ 11 h 109"/>
                <a:gd name="T44" fmla="*/ 115 w 120"/>
                <a:gd name="T45" fmla="*/ 16 h 109"/>
                <a:gd name="T46" fmla="*/ 115 w 120"/>
                <a:gd name="T47" fmla="*/ 22 h 109"/>
                <a:gd name="T48" fmla="*/ 120 w 120"/>
                <a:gd name="T49" fmla="*/ 27 h 109"/>
                <a:gd name="T50" fmla="*/ 115 w 120"/>
                <a:gd name="T51" fmla="*/ 38 h 109"/>
                <a:gd name="T52" fmla="*/ 120 w 120"/>
                <a:gd name="T53" fmla="*/ 44 h 109"/>
                <a:gd name="T54" fmla="*/ 115 w 120"/>
                <a:gd name="T55" fmla="*/ 49 h 109"/>
                <a:gd name="T56" fmla="*/ 115 w 120"/>
                <a:gd name="T57" fmla="*/ 54 h 109"/>
                <a:gd name="T58" fmla="*/ 115 w 120"/>
                <a:gd name="T59" fmla="*/ 65 h 109"/>
                <a:gd name="T60" fmla="*/ 109 w 120"/>
                <a:gd name="T61" fmla="*/ 76 h 109"/>
                <a:gd name="T62" fmla="*/ 104 w 120"/>
                <a:gd name="T63" fmla="*/ 82 h 109"/>
                <a:gd name="T64" fmla="*/ 87 w 120"/>
                <a:gd name="T65" fmla="*/ 104 h 109"/>
                <a:gd name="T66" fmla="*/ 82 w 120"/>
                <a:gd name="T67" fmla="*/ 104 h 109"/>
                <a:gd name="T68" fmla="*/ 71 w 120"/>
                <a:gd name="T69" fmla="*/ 104 h 109"/>
                <a:gd name="T70" fmla="*/ 60 w 120"/>
                <a:gd name="T71" fmla="*/ 10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0" h="109">
                  <a:moveTo>
                    <a:pt x="55" y="104"/>
                  </a:moveTo>
                  <a:lnTo>
                    <a:pt x="49" y="98"/>
                  </a:lnTo>
                  <a:lnTo>
                    <a:pt x="44" y="93"/>
                  </a:lnTo>
                  <a:lnTo>
                    <a:pt x="38" y="93"/>
                  </a:lnTo>
                  <a:lnTo>
                    <a:pt x="33" y="87"/>
                  </a:lnTo>
                  <a:lnTo>
                    <a:pt x="33" y="82"/>
                  </a:lnTo>
                  <a:lnTo>
                    <a:pt x="33" y="76"/>
                  </a:lnTo>
                  <a:lnTo>
                    <a:pt x="27" y="76"/>
                  </a:lnTo>
                  <a:lnTo>
                    <a:pt x="27" y="71"/>
                  </a:lnTo>
                  <a:lnTo>
                    <a:pt x="22" y="71"/>
                  </a:lnTo>
                  <a:lnTo>
                    <a:pt x="16" y="65"/>
                  </a:lnTo>
                  <a:lnTo>
                    <a:pt x="11" y="65"/>
                  </a:lnTo>
                  <a:lnTo>
                    <a:pt x="11" y="60"/>
                  </a:lnTo>
                  <a:lnTo>
                    <a:pt x="11" y="54"/>
                  </a:lnTo>
                  <a:lnTo>
                    <a:pt x="6" y="54"/>
                  </a:lnTo>
                  <a:lnTo>
                    <a:pt x="6" y="49"/>
                  </a:lnTo>
                  <a:lnTo>
                    <a:pt x="0" y="44"/>
                  </a:lnTo>
                  <a:lnTo>
                    <a:pt x="0" y="38"/>
                  </a:lnTo>
                  <a:lnTo>
                    <a:pt x="0" y="33"/>
                  </a:lnTo>
                  <a:lnTo>
                    <a:pt x="6" y="33"/>
                  </a:lnTo>
                  <a:lnTo>
                    <a:pt x="11" y="38"/>
                  </a:lnTo>
                  <a:lnTo>
                    <a:pt x="11" y="33"/>
                  </a:lnTo>
                  <a:lnTo>
                    <a:pt x="16" y="38"/>
                  </a:lnTo>
                  <a:lnTo>
                    <a:pt x="22" y="38"/>
                  </a:lnTo>
                  <a:lnTo>
                    <a:pt x="27" y="38"/>
                  </a:lnTo>
                  <a:lnTo>
                    <a:pt x="27" y="33"/>
                  </a:lnTo>
                  <a:lnTo>
                    <a:pt x="33" y="27"/>
                  </a:lnTo>
                  <a:lnTo>
                    <a:pt x="38" y="22"/>
                  </a:lnTo>
                  <a:lnTo>
                    <a:pt x="44" y="16"/>
                  </a:lnTo>
                  <a:lnTo>
                    <a:pt x="49" y="16"/>
                  </a:lnTo>
                  <a:lnTo>
                    <a:pt x="55" y="16"/>
                  </a:lnTo>
                  <a:lnTo>
                    <a:pt x="55" y="11"/>
                  </a:lnTo>
                  <a:lnTo>
                    <a:pt x="55" y="5"/>
                  </a:lnTo>
                  <a:lnTo>
                    <a:pt x="60" y="5"/>
                  </a:lnTo>
                  <a:lnTo>
                    <a:pt x="60" y="0"/>
                  </a:lnTo>
                  <a:lnTo>
                    <a:pt x="65" y="0"/>
                  </a:lnTo>
                  <a:lnTo>
                    <a:pt x="71" y="0"/>
                  </a:lnTo>
                  <a:lnTo>
                    <a:pt x="76" y="0"/>
                  </a:lnTo>
                  <a:lnTo>
                    <a:pt x="82" y="0"/>
                  </a:lnTo>
                  <a:lnTo>
                    <a:pt x="82" y="5"/>
                  </a:lnTo>
                  <a:lnTo>
                    <a:pt x="87" y="5"/>
                  </a:lnTo>
                  <a:lnTo>
                    <a:pt x="93" y="5"/>
                  </a:lnTo>
                  <a:lnTo>
                    <a:pt x="98" y="5"/>
                  </a:lnTo>
                  <a:lnTo>
                    <a:pt x="104" y="11"/>
                  </a:lnTo>
                  <a:lnTo>
                    <a:pt x="109" y="11"/>
                  </a:lnTo>
                  <a:lnTo>
                    <a:pt x="115" y="16"/>
                  </a:lnTo>
                  <a:lnTo>
                    <a:pt x="120" y="16"/>
                  </a:lnTo>
                  <a:lnTo>
                    <a:pt x="115" y="22"/>
                  </a:lnTo>
                  <a:lnTo>
                    <a:pt x="120" y="22"/>
                  </a:lnTo>
                  <a:lnTo>
                    <a:pt x="120" y="27"/>
                  </a:lnTo>
                  <a:lnTo>
                    <a:pt x="120" y="33"/>
                  </a:lnTo>
                  <a:lnTo>
                    <a:pt x="115" y="38"/>
                  </a:lnTo>
                  <a:lnTo>
                    <a:pt x="115" y="44"/>
                  </a:lnTo>
                  <a:lnTo>
                    <a:pt x="120" y="44"/>
                  </a:lnTo>
                  <a:lnTo>
                    <a:pt x="115" y="44"/>
                  </a:lnTo>
                  <a:lnTo>
                    <a:pt x="115" y="49"/>
                  </a:lnTo>
                  <a:lnTo>
                    <a:pt x="109" y="49"/>
                  </a:lnTo>
                  <a:lnTo>
                    <a:pt x="115" y="54"/>
                  </a:lnTo>
                  <a:lnTo>
                    <a:pt x="115" y="60"/>
                  </a:lnTo>
                  <a:lnTo>
                    <a:pt x="115" y="65"/>
                  </a:lnTo>
                  <a:lnTo>
                    <a:pt x="115" y="71"/>
                  </a:lnTo>
                  <a:lnTo>
                    <a:pt x="109" y="76"/>
                  </a:lnTo>
                  <a:lnTo>
                    <a:pt x="104" y="76"/>
                  </a:lnTo>
                  <a:lnTo>
                    <a:pt x="104" y="82"/>
                  </a:lnTo>
                  <a:lnTo>
                    <a:pt x="104" y="87"/>
                  </a:lnTo>
                  <a:lnTo>
                    <a:pt x="87" y="104"/>
                  </a:lnTo>
                  <a:lnTo>
                    <a:pt x="87" y="109"/>
                  </a:lnTo>
                  <a:lnTo>
                    <a:pt x="82" y="104"/>
                  </a:lnTo>
                  <a:lnTo>
                    <a:pt x="76" y="104"/>
                  </a:lnTo>
                  <a:lnTo>
                    <a:pt x="71" y="104"/>
                  </a:lnTo>
                  <a:lnTo>
                    <a:pt x="65" y="104"/>
                  </a:lnTo>
                  <a:lnTo>
                    <a:pt x="60" y="104"/>
                  </a:lnTo>
                  <a:lnTo>
                    <a:pt x="55" y="104"/>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28" name="Freeform 437">
              <a:extLst>
                <a:ext uri="{FF2B5EF4-FFF2-40B4-BE49-F238E27FC236}">
                  <a16:creationId xmlns:a16="http://schemas.microsoft.com/office/drawing/2014/main" id="{6D8A9174-8989-4ABB-876E-328564F76E59}"/>
                </a:ext>
              </a:extLst>
            </p:cNvPr>
            <p:cNvSpPr>
              <a:spLocks/>
            </p:cNvSpPr>
            <p:nvPr/>
          </p:nvSpPr>
          <p:spPr bwMode="auto">
            <a:xfrm>
              <a:off x="5251594" y="4496291"/>
              <a:ext cx="293688" cy="250825"/>
            </a:xfrm>
            <a:custGeom>
              <a:avLst/>
              <a:gdLst>
                <a:gd name="T0" fmla="*/ 16 w 185"/>
                <a:gd name="T1" fmla="*/ 147 h 158"/>
                <a:gd name="T2" fmla="*/ 11 w 185"/>
                <a:gd name="T3" fmla="*/ 142 h 158"/>
                <a:gd name="T4" fmla="*/ 0 w 185"/>
                <a:gd name="T5" fmla="*/ 131 h 158"/>
                <a:gd name="T6" fmla="*/ 0 w 185"/>
                <a:gd name="T7" fmla="*/ 76 h 158"/>
                <a:gd name="T8" fmla="*/ 33 w 185"/>
                <a:gd name="T9" fmla="*/ 71 h 158"/>
                <a:gd name="T10" fmla="*/ 33 w 185"/>
                <a:gd name="T11" fmla="*/ 60 h 158"/>
                <a:gd name="T12" fmla="*/ 33 w 185"/>
                <a:gd name="T13" fmla="*/ 49 h 158"/>
                <a:gd name="T14" fmla="*/ 38 w 185"/>
                <a:gd name="T15" fmla="*/ 49 h 158"/>
                <a:gd name="T16" fmla="*/ 44 w 185"/>
                <a:gd name="T17" fmla="*/ 49 h 158"/>
                <a:gd name="T18" fmla="*/ 55 w 185"/>
                <a:gd name="T19" fmla="*/ 49 h 158"/>
                <a:gd name="T20" fmla="*/ 55 w 185"/>
                <a:gd name="T21" fmla="*/ 60 h 158"/>
                <a:gd name="T22" fmla="*/ 60 w 185"/>
                <a:gd name="T23" fmla="*/ 60 h 158"/>
                <a:gd name="T24" fmla="*/ 71 w 185"/>
                <a:gd name="T25" fmla="*/ 60 h 158"/>
                <a:gd name="T26" fmla="*/ 82 w 185"/>
                <a:gd name="T27" fmla="*/ 60 h 158"/>
                <a:gd name="T28" fmla="*/ 82 w 185"/>
                <a:gd name="T29" fmla="*/ 60 h 158"/>
                <a:gd name="T30" fmla="*/ 87 w 185"/>
                <a:gd name="T31" fmla="*/ 65 h 158"/>
                <a:gd name="T32" fmla="*/ 98 w 185"/>
                <a:gd name="T33" fmla="*/ 71 h 158"/>
                <a:gd name="T34" fmla="*/ 104 w 185"/>
                <a:gd name="T35" fmla="*/ 71 h 158"/>
                <a:gd name="T36" fmla="*/ 109 w 185"/>
                <a:gd name="T37" fmla="*/ 76 h 158"/>
                <a:gd name="T38" fmla="*/ 114 w 185"/>
                <a:gd name="T39" fmla="*/ 82 h 158"/>
                <a:gd name="T40" fmla="*/ 125 w 185"/>
                <a:gd name="T41" fmla="*/ 65 h 158"/>
                <a:gd name="T42" fmla="*/ 120 w 185"/>
                <a:gd name="T43" fmla="*/ 71 h 158"/>
                <a:gd name="T44" fmla="*/ 109 w 185"/>
                <a:gd name="T45" fmla="*/ 65 h 158"/>
                <a:gd name="T46" fmla="*/ 104 w 185"/>
                <a:gd name="T47" fmla="*/ 60 h 158"/>
                <a:gd name="T48" fmla="*/ 104 w 185"/>
                <a:gd name="T49" fmla="*/ 49 h 158"/>
                <a:gd name="T50" fmla="*/ 109 w 185"/>
                <a:gd name="T51" fmla="*/ 38 h 158"/>
                <a:gd name="T52" fmla="*/ 104 w 185"/>
                <a:gd name="T53" fmla="*/ 33 h 158"/>
                <a:gd name="T54" fmla="*/ 109 w 185"/>
                <a:gd name="T55" fmla="*/ 27 h 158"/>
                <a:gd name="T56" fmla="*/ 104 w 185"/>
                <a:gd name="T57" fmla="*/ 22 h 158"/>
                <a:gd name="T58" fmla="*/ 109 w 185"/>
                <a:gd name="T59" fmla="*/ 11 h 158"/>
                <a:gd name="T60" fmla="*/ 114 w 185"/>
                <a:gd name="T61" fmla="*/ 5 h 158"/>
                <a:gd name="T62" fmla="*/ 136 w 185"/>
                <a:gd name="T63" fmla="*/ 0 h 158"/>
                <a:gd name="T64" fmla="*/ 142 w 185"/>
                <a:gd name="T65" fmla="*/ 5 h 158"/>
                <a:gd name="T66" fmla="*/ 153 w 185"/>
                <a:gd name="T67" fmla="*/ 5 h 158"/>
                <a:gd name="T68" fmla="*/ 158 w 185"/>
                <a:gd name="T69" fmla="*/ 11 h 158"/>
                <a:gd name="T70" fmla="*/ 164 w 185"/>
                <a:gd name="T71" fmla="*/ 16 h 158"/>
                <a:gd name="T72" fmla="*/ 174 w 185"/>
                <a:gd name="T73" fmla="*/ 16 h 158"/>
                <a:gd name="T74" fmla="*/ 180 w 185"/>
                <a:gd name="T75" fmla="*/ 22 h 158"/>
                <a:gd name="T76" fmla="*/ 180 w 185"/>
                <a:gd name="T77" fmla="*/ 33 h 158"/>
                <a:gd name="T78" fmla="*/ 185 w 185"/>
                <a:gd name="T79" fmla="*/ 38 h 158"/>
                <a:gd name="T80" fmla="*/ 180 w 185"/>
                <a:gd name="T81" fmla="*/ 49 h 158"/>
                <a:gd name="T82" fmla="*/ 180 w 185"/>
                <a:gd name="T83" fmla="*/ 60 h 158"/>
                <a:gd name="T84" fmla="*/ 180 w 185"/>
                <a:gd name="T85" fmla="*/ 71 h 158"/>
                <a:gd name="T86" fmla="*/ 174 w 185"/>
                <a:gd name="T87" fmla="*/ 76 h 158"/>
                <a:gd name="T88" fmla="*/ 169 w 185"/>
                <a:gd name="T89" fmla="*/ 87 h 158"/>
                <a:gd name="T90" fmla="*/ 164 w 185"/>
                <a:gd name="T91" fmla="*/ 98 h 158"/>
                <a:gd name="T92" fmla="*/ 147 w 185"/>
                <a:gd name="T93" fmla="*/ 104 h 158"/>
                <a:gd name="T94" fmla="*/ 125 w 185"/>
                <a:gd name="T95" fmla="*/ 109 h 158"/>
                <a:gd name="T96" fmla="*/ 131 w 185"/>
                <a:gd name="T97" fmla="*/ 120 h 158"/>
                <a:gd name="T98" fmla="*/ 120 w 185"/>
                <a:gd name="T99" fmla="*/ 120 h 158"/>
                <a:gd name="T100" fmla="*/ 109 w 185"/>
                <a:gd name="T101" fmla="*/ 120 h 158"/>
                <a:gd name="T102" fmla="*/ 104 w 185"/>
                <a:gd name="T103" fmla="*/ 125 h 158"/>
                <a:gd name="T104" fmla="*/ 104 w 185"/>
                <a:gd name="T105" fmla="*/ 136 h 158"/>
                <a:gd name="T106" fmla="*/ 93 w 185"/>
                <a:gd name="T107" fmla="*/ 136 h 158"/>
                <a:gd name="T108" fmla="*/ 82 w 185"/>
                <a:gd name="T109" fmla="*/ 147 h 158"/>
                <a:gd name="T110" fmla="*/ 76 w 185"/>
                <a:gd name="T111" fmla="*/ 158 h 158"/>
                <a:gd name="T112" fmla="*/ 65 w 185"/>
                <a:gd name="T113" fmla="*/ 158 h 158"/>
                <a:gd name="T114" fmla="*/ 60 w 185"/>
                <a:gd name="T115" fmla="*/ 158 h 158"/>
                <a:gd name="T116" fmla="*/ 49 w 185"/>
                <a:gd name="T117" fmla="*/ 153 h 158"/>
                <a:gd name="T118" fmla="*/ 38 w 185"/>
                <a:gd name="T119" fmla="*/ 147 h 158"/>
                <a:gd name="T120" fmla="*/ 16 w 185"/>
                <a:gd name="T121" fmla="*/ 15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5" h="158">
                  <a:moveTo>
                    <a:pt x="16" y="153"/>
                  </a:moveTo>
                  <a:lnTo>
                    <a:pt x="16" y="147"/>
                  </a:lnTo>
                  <a:lnTo>
                    <a:pt x="11" y="147"/>
                  </a:lnTo>
                  <a:lnTo>
                    <a:pt x="11" y="142"/>
                  </a:lnTo>
                  <a:lnTo>
                    <a:pt x="0" y="136"/>
                  </a:lnTo>
                  <a:lnTo>
                    <a:pt x="0" y="131"/>
                  </a:lnTo>
                  <a:lnTo>
                    <a:pt x="0" y="125"/>
                  </a:lnTo>
                  <a:lnTo>
                    <a:pt x="0" y="76"/>
                  </a:lnTo>
                  <a:lnTo>
                    <a:pt x="33" y="76"/>
                  </a:lnTo>
                  <a:lnTo>
                    <a:pt x="33" y="71"/>
                  </a:lnTo>
                  <a:lnTo>
                    <a:pt x="33" y="65"/>
                  </a:lnTo>
                  <a:lnTo>
                    <a:pt x="33" y="60"/>
                  </a:lnTo>
                  <a:lnTo>
                    <a:pt x="33" y="54"/>
                  </a:lnTo>
                  <a:lnTo>
                    <a:pt x="33" y="49"/>
                  </a:lnTo>
                  <a:lnTo>
                    <a:pt x="33" y="44"/>
                  </a:lnTo>
                  <a:lnTo>
                    <a:pt x="38" y="49"/>
                  </a:lnTo>
                  <a:lnTo>
                    <a:pt x="38" y="54"/>
                  </a:lnTo>
                  <a:lnTo>
                    <a:pt x="44" y="49"/>
                  </a:lnTo>
                  <a:lnTo>
                    <a:pt x="49" y="49"/>
                  </a:lnTo>
                  <a:lnTo>
                    <a:pt x="55" y="49"/>
                  </a:lnTo>
                  <a:lnTo>
                    <a:pt x="55" y="54"/>
                  </a:lnTo>
                  <a:lnTo>
                    <a:pt x="55" y="60"/>
                  </a:lnTo>
                  <a:lnTo>
                    <a:pt x="60" y="54"/>
                  </a:lnTo>
                  <a:lnTo>
                    <a:pt x="60" y="60"/>
                  </a:lnTo>
                  <a:lnTo>
                    <a:pt x="65" y="60"/>
                  </a:lnTo>
                  <a:lnTo>
                    <a:pt x="71" y="60"/>
                  </a:lnTo>
                  <a:lnTo>
                    <a:pt x="76" y="60"/>
                  </a:lnTo>
                  <a:lnTo>
                    <a:pt x="82" y="60"/>
                  </a:lnTo>
                  <a:lnTo>
                    <a:pt x="82" y="54"/>
                  </a:lnTo>
                  <a:lnTo>
                    <a:pt x="82" y="60"/>
                  </a:lnTo>
                  <a:lnTo>
                    <a:pt x="87" y="60"/>
                  </a:lnTo>
                  <a:lnTo>
                    <a:pt x="87" y="65"/>
                  </a:lnTo>
                  <a:lnTo>
                    <a:pt x="93" y="65"/>
                  </a:lnTo>
                  <a:lnTo>
                    <a:pt x="98" y="71"/>
                  </a:lnTo>
                  <a:lnTo>
                    <a:pt x="98" y="65"/>
                  </a:lnTo>
                  <a:lnTo>
                    <a:pt x="104" y="71"/>
                  </a:lnTo>
                  <a:lnTo>
                    <a:pt x="104" y="76"/>
                  </a:lnTo>
                  <a:lnTo>
                    <a:pt x="109" y="76"/>
                  </a:lnTo>
                  <a:lnTo>
                    <a:pt x="109" y="82"/>
                  </a:lnTo>
                  <a:lnTo>
                    <a:pt x="114" y="82"/>
                  </a:lnTo>
                  <a:lnTo>
                    <a:pt x="120" y="82"/>
                  </a:lnTo>
                  <a:lnTo>
                    <a:pt x="125" y="65"/>
                  </a:lnTo>
                  <a:lnTo>
                    <a:pt x="120" y="65"/>
                  </a:lnTo>
                  <a:lnTo>
                    <a:pt x="120" y="71"/>
                  </a:lnTo>
                  <a:lnTo>
                    <a:pt x="114" y="65"/>
                  </a:lnTo>
                  <a:lnTo>
                    <a:pt x="109" y="65"/>
                  </a:lnTo>
                  <a:lnTo>
                    <a:pt x="109" y="60"/>
                  </a:lnTo>
                  <a:lnTo>
                    <a:pt x="104" y="60"/>
                  </a:lnTo>
                  <a:lnTo>
                    <a:pt x="104" y="54"/>
                  </a:lnTo>
                  <a:lnTo>
                    <a:pt x="104" y="49"/>
                  </a:lnTo>
                  <a:lnTo>
                    <a:pt x="104" y="44"/>
                  </a:lnTo>
                  <a:lnTo>
                    <a:pt x="109" y="38"/>
                  </a:lnTo>
                  <a:lnTo>
                    <a:pt x="109" y="33"/>
                  </a:lnTo>
                  <a:lnTo>
                    <a:pt x="104" y="33"/>
                  </a:lnTo>
                  <a:lnTo>
                    <a:pt x="109" y="33"/>
                  </a:lnTo>
                  <a:lnTo>
                    <a:pt x="109" y="27"/>
                  </a:lnTo>
                  <a:lnTo>
                    <a:pt x="109" y="22"/>
                  </a:lnTo>
                  <a:lnTo>
                    <a:pt x="104" y="22"/>
                  </a:lnTo>
                  <a:lnTo>
                    <a:pt x="104" y="16"/>
                  </a:lnTo>
                  <a:lnTo>
                    <a:pt x="109" y="11"/>
                  </a:lnTo>
                  <a:lnTo>
                    <a:pt x="114" y="11"/>
                  </a:lnTo>
                  <a:lnTo>
                    <a:pt x="114" y="5"/>
                  </a:lnTo>
                  <a:lnTo>
                    <a:pt x="131" y="5"/>
                  </a:lnTo>
                  <a:lnTo>
                    <a:pt x="136" y="0"/>
                  </a:lnTo>
                  <a:lnTo>
                    <a:pt x="142" y="0"/>
                  </a:lnTo>
                  <a:lnTo>
                    <a:pt x="142" y="5"/>
                  </a:lnTo>
                  <a:lnTo>
                    <a:pt x="147" y="5"/>
                  </a:lnTo>
                  <a:lnTo>
                    <a:pt x="153" y="5"/>
                  </a:lnTo>
                  <a:lnTo>
                    <a:pt x="153" y="11"/>
                  </a:lnTo>
                  <a:lnTo>
                    <a:pt x="158" y="11"/>
                  </a:lnTo>
                  <a:lnTo>
                    <a:pt x="158" y="16"/>
                  </a:lnTo>
                  <a:lnTo>
                    <a:pt x="164" y="16"/>
                  </a:lnTo>
                  <a:lnTo>
                    <a:pt x="169" y="16"/>
                  </a:lnTo>
                  <a:lnTo>
                    <a:pt x="174" y="16"/>
                  </a:lnTo>
                  <a:lnTo>
                    <a:pt x="174" y="22"/>
                  </a:lnTo>
                  <a:lnTo>
                    <a:pt x="180" y="22"/>
                  </a:lnTo>
                  <a:lnTo>
                    <a:pt x="180" y="27"/>
                  </a:lnTo>
                  <a:lnTo>
                    <a:pt x="180" y="33"/>
                  </a:lnTo>
                  <a:lnTo>
                    <a:pt x="185" y="33"/>
                  </a:lnTo>
                  <a:lnTo>
                    <a:pt x="185" y="38"/>
                  </a:lnTo>
                  <a:lnTo>
                    <a:pt x="180" y="44"/>
                  </a:lnTo>
                  <a:lnTo>
                    <a:pt x="180" y="49"/>
                  </a:lnTo>
                  <a:lnTo>
                    <a:pt x="180" y="54"/>
                  </a:lnTo>
                  <a:lnTo>
                    <a:pt x="180" y="60"/>
                  </a:lnTo>
                  <a:lnTo>
                    <a:pt x="180" y="65"/>
                  </a:lnTo>
                  <a:lnTo>
                    <a:pt x="180" y="71"/>
                  </a:lnTo>
                  <a:lnTo>
                    <a:pt x="174" y="71"/>
                  </a:lnTo>
                  <a:lnTo>
                    <a:pt x="174" y="76"/>
                  </a:lnTo>
                  <a:lnTo>
                    <a:pt x="174" y="82"/>
                  </a:lnTo>
                  <a:lnTo>
                    <a:pt x="169" y="87"/>
                  </a:lnTo>
                  <a:lnTo>
                    <a:pt x="174" y="93"/>
                  </a:lnTo>
                  <a:lnTo>
                    <a:pt x="164" y="98"/>
                  </a:lnTo>
                  <a:lnTo>
                    <a:pt x="153" y="104"/>
                  </a:lnTo>
                  <a:lnTo>
                    <a:pt x="147" y="104"/>
                  </a:lnTo>
                  <a:lnTo>
                    <a:pt x="136" y="104"/>
                  </a:lnTo>
                  <a:lnTo>
                    <a:pt x="125" y="109"/>
                  </a:lnTo>
                  <a:lnTo>
                    <a:pt x="131" y="114"/>
                  </a:lnTo>
                  <a:lnTo>
                    <a:pt x="131" y="120"/>
                  </a:lnTo>
                  <a:lnTo>
                    <a:pt x="125" y="120"/>
                  </a:lnTo>
                  <a:lnTo>
                    <a:pt x="120" y="120"/>
                  </a:lnTo>
                  <a:lnTo>
                    <a:pt x="114" y="120"/>
                  </a:lnTo>
                  <a:lnTo>
                    <a:pt x="109" y="120"/>
                  </a:lnTo>
                  <a:lnTo>
                    <a:pt x="109" y="125"/>
                  </a:lnTo>
                  <a:lnTo>
                    <a:pt x="104" y="125"/>
                  </a:lnTo>
                  <a:lnTo>
                    <a:pt x="104" y="131"/>
                  </a:lnTo>
                  <a:lnTo>
                    <a:pt x="104" y="136"/>
                  </a:lnTo>
                  <a:lnTo>
                    <a:pt x="98" y="136"/>
                  </a:lnTo>
                  <a:lnTo>
                    <a:pt x="93" y="136"/>
                  </a:lnTo>
                  <a:lnTo>
                    <a:pt x="87" y="142"/>
                  </a:lnTo>
                  <a:lnTo>
                    <a:pt x="82" y="147"/>
                  </a:lnTo>
                  <a:lnTo>
                    <a:pt x="76" y="153"/>
                  </a:lnTo>
                  <a:lnTo>
                    <a:pt x="76" y="158"/>
                  </a:lnTo>
                  <a:lnTo>
                    <a:pt x="71" y="158"/>
                  </a:lnTo>
                  <a:lnTo>
                    <a:pt x="65" y="158"/>
                  </a:lnTo>
                  <a:lnTo>
                    <a:pt x="60" y="153"/>
                  </a:lnTo>
                  <a:lnTo>
                    <a:pt x="60" y="158"/>
                  </a:lnTo>
                  <a:lnTo>
                    <a:pt x="55" y="153"/>
                  </a:lnTo>
                  <a:lnTo>
                    <a:pt x="49" y="153"/>
                  </a:lnTo>
                  <a:lnTo>
                    <a:pt x="44" y="153"/>
                  </a:lnTo>
                  <a:lnTo>
                    <a:pt x="38" y="147"/>
                  </a:lnTo>
                  <a:lnTo>
                    <a:pt x="33" y="147"/>
                  </a:lnTo>
                  <a:lnTo>
                    <a:pt x="16" y="153"/>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29" name="Freeform 438">
              <a:extLst>
                <a:ext uri="{FF2B5EF4-FFF2-40B4-BE49-F238E27FC236}">
                  <a16:creationId xmlns:a16="http://schemas.microsoft.com/office/drawing/2014/main" id="{9056394A-3F67-4DEC-A882-759FE65D1239}"/>
                </a:ext>
              </a:extLst>
            </p:cNvPr>
            <p:cNvSpPr>
              <a:spLocks/>
            </p:cNvSpPr>
            <p:nvPr/>
          </p:nvSpPr>
          <p:spPr bwMode="auto">
            <a:xfrm>
              <a:off x="5519881" y="4531216"/>
              <a:ext cx="77788" cy="190500"/>
            </a:xfrm>
            <a:custGeom>
              <a:avLst/>
              <a:gdLst>
                <a:gd name="T0" fmla="*/ 0 w 49"/>
                <a:gd name="T1" fmla="*/ 65 h 120"/>
                <a:gd name="T2" fmla="*/ 5 w 49"/>
                <a:gd name="T3" fmla="*/ 54 h 120"/>
                <a:gd name="T4" fmla="*/ 11 w 49"/>
                <a:gd name="T5" fmla="*/ 49 h 120"/>
                <a:gd name="T6" fmla="*/ 11 w 49"/>
                <a:gd name="T7" fmla="*/ 38 h 120"/>
                <a:gd name="T8" fmla="*/ 11 w 49"/>
                <a:gd name="T9" fmla="*/ 27 h 120"/>
                <a:gd name="T10" fmla="*/ 16 w 49"/>
                <a:gd name="T11" fmla="*/ 16 h 120"/>
                <a:gd name="T12" fmla="*/ 11 w 49"/>
                <a:gd name="T13" fmla="*/ 11 h 120"/>
                <a:gd name="T14" fmla="*/ 11 w 49"/>
                <a:gd name="T15" fmla="*/ 0 h 120"/>
                <a:gd name="T16" fmla="*/ 11 w 49"/>
                <a:gd name="T17" fmla="*/ 0 h 120"/>
                <a:gd name="T18" fmla="*/ 22 w 49"/>
                <a:gd name="T19" fmla="*/ 5 h 120"/>
                <a:gd name="T20" fmla="*/ 27 w 49"/>
                <a:gd name="T21" fmla="*/ 5 h 120"/>
                <a:gd name="T22" fmla="*/ 33 w 49"/>
                <a:gd name="T23" fmla="*/ 11 h 120"/>
                <a:gd name="T24" fmla="*/ 33 w 49"/>
                <a:gd name="T25" fmla="*/ 22 h 120"/>
                <a:gd name="T26" fmla="*/ 38 w 49"/>
                <a:gd name="T27" fmla="*/ 32 h 120"/>
                <a:gd name="T28" fmla="*/ 33 w 49"/>
                <a:gd name="T29" fmla="*/ 38 h 120"/>
                <a:gd name="T30" fmla="*/ 27 w 49"/>
                <a:gd name="T31" fmla="*/ 49 h 120"/>
                <a:gd name="T32" fmla="*/ 27 w 49"/>
                <a:gd name="T33" fmla="*/ 60 h 120"/>
                <a:gd name="T34" fmla="*/ 38 w 49"/>
                <a:gd name="T35" fmla="*/ 65 h 120"/>
                <a:gd name="T36" fmla="*/ 49 w 49"/>
                <a:gd name="T37" fmla="*/ 82 h 120"/>
                <a:gd name="T38" fmla="*/ 44 w 49"/>
                <a:gd name="T39" fmla="*/ 87 h 120"/>
                <a:gd name="T40" fmla="*/ 44 w 49"/>
                <a:gd name="T41" fmla="*/ 103 h 120"/>
                <a:gd name="T42" fmla="*/ 38 w 49"/>
                <a:gd name="T43" fmla="*/ 109 h 120"/>
                <a:gd name="T44" fmla="*/ 33 w 49"/>
                <a:gd name="T45" fmla="*/ 114 h 120"/>
                <a:gd name="T46" fmla="*/ 33 w 49"/>
                <a:gd name="T47" fmla="*/ 114 h 120"/>
                <a:gd name="T48" fmla="*/ 27 w 49"/>
                <a:gd name="T49" fmla="*/ 109 h 120"/>
                <a:gd name="T50" fmla="*/ 22 w 49"/>
                <a:gd name="T51" fmla="*/ 103 h 120"/>
                <a:gd name="T52" fmla="*/ 22 w 49"/>
                <a:gd name="T53" fmla="*/ 92 h 120"/>
                <a:gd name="T54" fmla="*/ 27 w 49"/>
                <a:gd name="T55" fmla="*/ 87 h 120"/>
                <a:gd name="T56" fmla="*/ 22 w 49"/>
                <a:gd name="T57" fmla="*/ 76 h 120"/>
                <a:gd name="T58" fmla="*/ 16 w 49"/>
                <a:gd name="T59" fmla="*/ 82 h 120"/>
                <a:gd name="T60" fmla="*/ 11 w 49"/>
                <a:gd name="T61" fmla="*/ 82 h 120"/>
                <a:gd name="T62" fmla="*/ 5 w 49"/>
                <a:gd name="T63" fmla="*/ 7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120">
                  <a:moveTo>
                    <a:pt x="5" y="71"/>
                  </a:moveTo>
                  <a:lnTo>
                    <a:pt x="0" y="65"/>
                  </a:lnTo>
                  <a:lnTo>
                    <a:pt x="5" y="60"/>
                  </a:lnTo>
                  <a:lnTo>
                    <a:pt x="5" y="54"/>
                  </a:lnTo>
                  <a:lnTo>
                    <a:pt x="5" y="49"/>
                  </a:lnTo>
                  <a:lnTo>
                    <a:pt x="11" y="49"/>
                  </a:lnTo>
                  <a:lnTo>
                    <a:pt x="11" y="43"/>
                  </a:lnTo>
                  <a:lnTo>
                    <a:pt x="11" y="38"/>
                  </a:lnTo>
                  <a:lnTo>
                    <a:pt x="11" y="32"/>
                  </a:lnTo>
                  <a:lnTo>
                    <a:pt x="11" y="27"/>
                  </a:lnTo>
                  <a:lnTo>
                    <a:pt x="11" y="22"/>
                  </a:lnTo>
                  <a:lnTo>
                    <a:pt x="16" y="16"/>
                  </a:lnTo>
                  <a:lnTo>
                    <a:pt x="16" y="11"/>
                  </a:lnTo>
                  <a:lnTo>
                    <a:pt x="11" y="11"/>
                  </a:lnTo>
                  <a:lnTo>
                    <a:pt x="11" y="5"/>
                  </a:lnTo>
                  <a:lnTo>
                    <a:pt x="11" y="0"/>
                  </a:lnTo>
                  <a:lnTo>
                    <a:pt x="5" y="0"/>
                  </a:lnTo>
                  <a:lnTo>
                    <a:pt x="11" y="0"/>
                  </a:lnTo>
                  <a:lnTo>
                    <a:pt x="16" y="0"/>
                  </a:lnTo>
                  <a:lnTo>
                    <a:pt x="22" y="5"/>
                  </a:lnTo>
                  <a:lnTo>
                    <a:pt x="22" y="0"/>
                  </a:lnTo>
                  <a:lnTo>
                    <a:pt x="27" y="5"/>
                  </a:lnTo>
                  <a:lnTo>
                    <a:pt x="33" y="5"/>
                  </a:lnTo>
                  <a:lnTo>
                    <a:pt x="33" y="11"/>
                  </a:lnTo>
                  <a:lnTo>
                    <a:pt x="33" y="16"/>
                  </a:lnTo>
                  <a:lnTo>
                    <a:pt x="33" y="22"/>
                  </a:lnTo>
                  <a:lnTo>
                    <a:pt x="33" y="27"/>
                  </a:lnTo>
                  <a:lnTo>
                    <a:pt x="38" y="32"/>
                  </a:lnTo>
                  <a:lnTo>
                    <a:pt x="33" y="32"/>
                  </a:lnTo>
                  <a:lnTo>
                    <a:pt x="33" y="38"/>
                  </a:lnTo>
                  <a:lnTo>
                    <a:pt x="27" y="43"/>
                  </a:lnTo>
                  <a:lnTo>
                    <a:pt x="27" y="49"/>
                  </a:lnTo>
                  <a:lnTo>
                    <a:pt x="27" y="54"/>
                  </a:lnTo>
                  <a:lnTo>
                    <a:pt x="27" y="60"/>
                  </a:lnTo>
                  <a:lnTo>
                    <a:pt x="33" y="65"/>
                  </a:lnTo>
                  <a:lnTo>
                    <a:pt x="38" y="65"/>
                  </a:lnTo>
                  <a:lnTo>
                    <a:pt x="44" y="76"/>
                  </a:lnTo>
                  <a:lnTo>
                    <a:pt x="49" y="82"/>
                  </a:lnTo>
                  <a:lnTo>
                    <a:pt x="49" y="87"/>
                  </a:lnTo>
                  <a:lnTo>
                    <a:pt x="44" y="87"/>
                  </a:lnTo>
                  <a:lnTo>
                    <a:pt x="44" y="92"/>
                  </a:lnTo>
                  <a:lnTo>
                    <a:pt x="44" y="103"/>
                  </a:lnTo>
                  <a:lnTo>
                    <a:pt x="38" y="103"/>
                  </a:lnTo>
                  <a:lnTo>
                    <a:pt x="38" y="109"/>
                  </a:lnTo>
                  <a:lnTo>
                    <a:pt x="33" y="109"/>
                  </a:lnTo>
                  <a:lnTo>
                    <a:pt x="33" y="114"/>
                  </a:lnTo>
                  <a:lnTo>
                    <a:pt x="33" y="120"/>
                  </a:lnTo>
                  <a:lnTo>
                    <a:pt x="33" y="114"/>
                  </a:lnTo>
                  <a:lnTo>
                    <a:pt x="27" y="114"/>
                  </a:lnTo>
                  <a:lnTo>
                    <a:pt x="27" y="109"/>
                  </a:lnTo>
                  <a:lnTo>
                    <a:pt x="22" y="109"/>
                  </a:lnTo>
                  <a:lnTo>
                    <a:pt x="22" y="103"/>
                  </a:lnTo>
                  <a:lnTo>
                    <a:pt x="22" y="98"/>
                  </a:lnTo>
                  <a:lnTo>
                    <a:pt x="22" y="92"/>
                  </a:lnTo>
                  <a:lnTo>
                    <a:pt x="27" y="92"/>
                  </a:lnTo>
                  <a:lnTo>
                    <a:pt x="27" y="87"/>
                  </a:lnTo>
                  <a:lnTo>
                    <a:pt x="27" y="82"/>
                  </a:lnTo>
                  <a:lnTo>
                    <a:pt x="22" y="76"/>
                  </a:lnTo>
                  <a:lnTo>
                    <a:pt x="16" y="76"/>
                  </a:lnTo>
                  <a:lnTo>
                    <a:pt x="16" y="82"/>
                  </a:lnTo>
                  <a:lnTo>
                    <a:pt x="11" y="76"/>
                  </a:lnTo>
                  <a:lnTo>
                    <a:pt x="11" y="82"/>
                  </a:lnTo>
                  <a:lnTo>
                    <a:pt x="11" y="76"/>
                  </a:lnTo>
                  <a:lnTo>
                    <a:pt x="5" y="71"/>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30" name="Freeform 440">
              <a:extLst>
                <a:ext uri="{FF2B5EF4-FFF2-40B4-BE49-F238E27FC236}">
                  <a16:creationId xmlns:a16="http://schemas.microsoft.com/office/drawing/2014/main" id="{48266A1D-F5EB-458A-9915-E06E1B6C1D2B}"/>
                </a:ext>
              </a:extLst>
            </p:cNvPr>
            <p:cNvSpPr>
              <a:spLocks/>
            </p:cNvSpPr>
            <p:nvPr/>
          </p:nvSpPr>
          <p:spPr bwMode="auto">
            <a:xfrm>
              <a:off x="5450031" y="4556616"/>
              <a:ext cx="268288" cy="415925"/>
            </a:xfrm>
            <a:custGeom>
              <a:avLst/>
              <a:gdLst>
                <a:gd name="T0" fmla="*/ 0 w 169"/>
                <a:gd name="T1" fmla="*/ 71 h 262"/>
                <a:gd name="T2" fmla="*/ 28 w 169"/>
                <a:gd name="T3" fmla="*/ 66 h 262"/>
                <a:gd name="T4" fmla="*/ 55 w 169"/>
                <a:gd name="T5" fmla="*/ 60 h 262"/>
                <a:gd name="T6" fmla="*/ 60 w 169"/>
                <a:gd name="T7" fmla="*/ 66 h 262"/>
                <a:gd name="T8" fmla="*/ 71 w 169"/>
                <a:gd name="T9" fmla="*/ 66 h 262"/>
                <a:gd name="T10" fmla="*/ 66 w 169"/>
                <a:gd name="T11" fmla="*/ 76 h 262"/>
                <a:gd name="T12" fmla="*/ 66 w 169"/>
                <a:gd name="T13" fmla="*/ 93 h 262"/>
                <a:gd name="T14" fmla="*/ 77 w 169"/>
                <a:gd name="T15" fmla="*/ 98 h 262"/>
                <a:gd name="T16" fmla="*/ 77 w 169"/>
                <a:gd name="T17" fmla="*/ 93 h 262"/>
                <a:gd name="T18" fmla="*/ 88 w 169"/>
                <a:gd name="T19" fmla="*/ 87 h 262"/>
                <a:gd name="T20" fmla="*/ 93 w 169"/>
                <a:gd name="T21" fmla="*/ 71 h 262"/>
                <a:gd name="T22" fmla="*/ 82 w 169"/>
                <a:gd name="T23" fmla="*/ 49 h 262"/>
                <a:gd name="T24" fmla="*/ 71 w 169"/>
                <a:gd name="T25" fmla="*/ 38 h 262"/>
                <a:gd name="T26" fmla="*/ 77 w 169"/>
                <a:gd name="T27" fmla="*/ 22 h 262"/>
                <a:gd name="T28" fmla="*/ 88 w 169"/>
                <a:gd name="T29" fmla="*/ 16 h 262"/>
                <a:gd name="T30" fmla="*/ 104 w 169"/>
                <a:gd name="T31" fmla="*/ 16 h 262"/>
                <a:gd name="T32" fmla="*/ 115 w 169"/>
                <a:gd name="T33" fmla="*/ 16 h 262"/>
                <a:gd name="T34" fmla="*/ 126 w 169"/>
                <a:gd name="T35" fmla="*/ 11 h 262"/>
                <a:gd name="T36" fmla="*/ 137 w 169"/>
                <a:gd name="T37" fmla="*/ 11 h 262"/>
                <a:gd name="T38" fmla="*/ 153 w 169"/>
                <a:gd name="T39" fmla="*/ 6 h 262"/>
                <a:gd name="T40" fmla="*/ 169 w 169"/>
                <a:gd name="T41" fmla="*/ 0 h 262"/>
                <a:gd name="T42" fmla="*/ 164 w 169"/>
                <a:gd name="T43" fmla="*/ 11 h 262"/>
                <a:gd name="T44" fmla="*/ 164 w 169"/>
                <a:gd name="T45" fmla="*/ 22 h 262"/>
                <a:gd name="T46" fmla="*/ 169 w 169"/>
                <a:gd name="T47" fmla="*/ 27 h 262"/>
                <a:gd name="T48" fmla="*/ 164 w 169"/>
                <a:gd name="T49" fmla="*/ 38 h 262"/>
                <a:gd name="T50" fmla="*/ 164 w 169"/>
                <a:gd name="T51" fmla="*/ 44 h 262"/>
                <a:gd name="T52" fmla="*/ 164 w 169"/>
                <a:gd name="T53" fmla="*/ 60 h 262"/>
                <a:gd name="T54" fmla="*/ 164 w 169"/>
                <a:gd name="T55" fmla="*/ 71 h 262"/>
                <a:gd name="T56" fmla="*/ 164 w 169"/>
                <a:gd name="T57" fmla="*/ 76 h 262"/>
                <a:gd name="T58" fmla="*/ 153 w 169"/>
                <a:gd name="T59" fmla="*/ 93 h 262"/>
                <a:gd name="T60" fmla="*/ 137 w 169"/>
                <a:gd name="T61" fmla="*/ 104 h 262"/>
                <a:gd name="T62" fmla="*/ 115 w 169"/>
                <a:gd name="T63" fmla="*/ 109 h 262"/>
                <a:gd name="T64" fmla="*/ 104 w 169"/>
                <a:gd name="T65" fmla="*/ 120 h 262"/>
                <a:gd name="T66" fmla="*/ 93 w 169"/>
                <a:gd name="T67" fmla="*/ 131 h 262"/>
                <a:gd name="T68" fmla="*/ 82 w 169"/>
                <a:gd name="T69" fmla="*/ 136 h 262"/>
                <a:gd name="T70" fmla="*/ 66 w 169"/>
                <a:gd name="T71" fmla="*/ 147 h 262"/>
                <a:gd name="T72" fmla="*/ 71 w 169"/>
                <a:gd name="T73" fmla="*/ 164 h 262"/>
                <a:gd name="T74" fmla="*/ 71 w 169"/>
                <a:gd name="T75" fmla="*/ 175 h 262"/>
                <a:gd name="T76" fmla="*/ 77 w 169"/>
                <a:gd name="T77" fmla="*/ 186 h 262"/>
                <a:gd name="T78" fmla="*/ 71 w 169"/>
                <a:gd name="T79" fmla="*/ 202 h 262"/>
                <a:gd name="T80" fmla="*/ 71 w 169"/>
                <a:gd name="T81" fmla="*/ 218 h 262"/>
                <a:gd name="T82" fmla="*/ 55 w 169"/>
                <a:gd name="T83" fmla="*/ 229 h 262"/>
                <a:gd name="T84" fmla="*/ 28 w 169"/>
                <a:gd name="T85" fmla="*/ 235 h 262"/>
                <a:gd name="T86" fmla="*/ 22 w 169"/>
                <a:gd name="T87" fmla="*/ 251 h 262"/>
                <a:gd name="T88" fmla="*/ 28 w 169"/>
                <a:gd name="T89" fmla="*/ 256 h 262"/>
                <a:gd name="T90" fmla="*/ 17 w 169"/>
                <a:gd name="T91" fmla="*/ 256 h 262"/>
                <a:gd name="T92" fmla="*/ 11 w 169"/>
                <a:gd name="T93" fmla="*/ 251 h 262"/>
                <a:gd name="T94" fmla="*/ 11 w 169"/>
                <a:gd name="T95" fmla="*/ 240 h 262"/>
                <a:gd name="T96" fmla="*/ 17 w 169"/>
                <a:gd name="T97" fmla="*/ 213 h 262"/>
                <a:gd name="T98" fmla="*/ 11 w 169"/>
                <a:gd name="T99" fmla="*/ 202 h 262"/>
                <a:gd name="T100" fmla="*/ 28 w 169"/>
                <a:gd name="T101" fmla="*/ 169 h 262"/>
                <a:gd name="T102" fmla="*/ 33 w 169"/>
                <a:gd name="T103" fmla="*/ 158 h 262"/>
                <a:gd name="T104" fmla="*/ 39 w 169"/>
                <a:gd name="T105" fmla="*/ 142 h 262"/>
                <a:gd name="T106" fmla="*/ 39 w 169"/>
                <a:gd name="T107" fmla="*/ 131 h 262"/>
                <a:gd name="T108" fmla="*/ 39 w 169"/>
                <a:gd name="T109" fmla="*/ 126 h 262"/>
                <a:gd name="T110" fmla="*/ 44 w 169"/>
                <a:gd name="T111" fmla="*/ 109 h 262"/>
                <a:gd name="T112" fmla="*/ 44 w 169"/>
                <a:gd name="T113" fmla="*/ 98 h 262"/>
                <a:gd name="T114" fmla="*/ 28 w 169"/>
                <a:gd name="T115" fmla="*/ 93 h 262"/>
                <a:gd name="T116" fmla="*/ 11 w 169"/>
                <a:gd name="T117" fmla="*/ 87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 h="262">
                  <a:moveTo>
                    <a:pt x="6" y="82"/>
                  </a:moveTo>
                  <a:lnTo>
                    <a:pt x="6" y="76"/>
                  </a:lnTo>
                  <a:lnTo>
                    <a:pt x="0" y="71"/>
                  </a:lnTo>
                  <a:lnTo>
                    <a:pt x="11" y="66"/>
                  </a:lnTo>
                  <a:lnTo>
                    <a:pt x="22" y="66"/>
                  </a:lnTo>
                  <a:lnTo>
                    <a:pt x="28" y="66"/>
                  </a:lnTo>
                  <a:lnTo>
                    <a:pt x="39" y="60"/>
                  </a:lnTo>
                  <a:lnTo>
                    <a:pt x="49" y="55"/>
                  </a:lnTo>
                  <a:lnTo>
                    <a:pt x="55" y="60"/>
                  </a:lnTo>
                  <a:lnTo>
                    <a:pt x="55" y="66"/>
                  </a:lnTo>
                  <a:lnTo>
                    <a:pt x="55" y="60"/>
                  </a:lnTo>
                  <a:lnTo>
                    <a:pt x="60" y="66"/>
                  </a:lnTo>
                  <a:lnTo>
                    <a:pt x="60" y="60"/>
                  </a:lnTo>
                  <a:lnTo>
                    <a:pt x="66" y="60"/>
                  </a:lnTo>
                  <a:lnTo>
                    <a:pt x="71" y="66"/>
                  </a:lnTo>
                  <a:lnTo>
                    <a:pt x="71" y="71"/>
                  </a:lnTo>
                  <a:lnTo>
                    <a:pt x="71" y="76"/>
                  </a:lnTo>
                  <a:lnTo>
                    <a:pt x="66" y="76"/>
                  </a:lnTo>
                  <a:lnTo>
                    <a:pt x="66" y="82"/>
                  </a:lnTo>
                  <a:lnTo>
                    <a:pt x="66" y="87"/>
                  </a:lnTo>
                  <a:lnTo>
                    <a:pt x="66" y="93"/>
                  </a:lnTo>
                  <a:lnTo>
                    <a:pt x="71" y="93"/>
                  </a:lnTo>
                  <a:lnTo>
                    <a:pt x="71" y="98"/>
                  </a:lnTo>
                  <a:lnTo>
                    <a:pt x="77" y="98"/>
                  </a:lnTo>
                  <a:lnTo>
                    <a:pt x="77" y="104"/>
                  </a:lnTo>
                  <a:lnTo>
                    <a:pt x="77" y="98"/>
                  </a:lnTo>
                  <a:lnTo>
                    <a:pt x="77" y="93"/>
                  </a:lnTo>
                  <a:lnTo>
                    <a:pt x="82" y="93"/>
                  </a:lnTo>
                  <a:lnTo>
                    <a:pt x="82" y="87"/>
                  </a:lnTo>
                  <a:lnTo>
                    <a:pt x="88" y="87"/>
                  </a:lnTo>
                  <a:lnTo>
                    <a:pt x="88" y="76"/>
                  </a:lnTo>
                  <a:lnTo>
                    <a:pt x="88" y="71"/>
                  </a:lnTo>
                  <a:lnTo>
                    <a:pt x="93" y="71"/>
                  </a:lnTo>
                  <a:lnTo>
                    <a:pt x="93" y="66"/>
                  </a:lnTo>
                  <a:lnTo>
                    <a:pt x="88" y="60"/>
                  </a:lnTo>
                  <a:lnTo>
                    <a:pt x="82" y="49"/>
                  </a:lnTo>
                  <a:lnTo>
                    <a:pt x="77" y="49"/>
                  </a:lnTo>
                  <a:lnTo>
                    <a:pt x="71" y="44"/>
                  </a:lnTo>
                  <a:lnTo>
                    <a:pt x="71" y="38"/>
                  </a:lnTo>
                  <a:lnTo>
                    <a:pt x="71" y="33"/>
                  </a:lnTo>
                  <a:lnTo>
                    <a:pt x="71" y="27"/>
                  </a:lnTo>
                  <a:lnTo>
                    <a:pt x="77" y="22"/>
                  </a:lnTo>
                  <a:lnTo>
                    <a:pt x="77" y="16"/>
                  </a:lnTo>
                  <a:lnTo>
                    <a:pt x="82" y="16"/>
                  </a:lnTo>
                  <a:lnTo>
                    <a:pt x="88" y="16"/>
                  </a:lnTo>
                  <a:lnTo>
                    <a:pt x="93" y="16"/>
                  </a:lnTo>
                  <a:lnTo>
                    <a:pt x="99" y="16"/>
                  </a:lnTo>
                  <a:lnTo>
                    <a:pt x="104" y="16"/>
                  </a:lnTo>
                  <a:lnTo>
                    <a:pt x="104" y="22"/>
                  </a:lnTo>
                  <a:lnTo>
                    <a:pt x="109" y="16"/>
                  </a:lnTo>
                  <a:lnTo>
                    <a:pt x="115" y="16"/>
                  </a:lnTo>
                  <a:lnTo>
                    <a:pt x="120" y="16"/>
                  </a:lnTo>
                  <a:lnTo>
                    <a:pt x="126" y="16"/>
                  </a:lnTo>
                  <a:lnTo>
                    <a:pt x="126" y="11"/>
                  </a:lnTo>
                  <a:lnTo>
                    <a:pt x="131" y="11"/>
                  </a:lnTo>
                  <a:lnTo>
                    <a:pt x="137" y="16"/>
                  </a:lnTo>
                  <a:lnTo>
                    <a:pt x="137" y="11"/>
                  </a:lnTo>
                  <a:lnTo>
                    <a:pt x="142" y="11"/>
                  </a:lnTo>
                  <a:lnTo>
                    <a:pt x="148" y="11"/>
                  </a:lnTo>
                  <a:lnTo>
                    <a:pt x="153" y="6"/>
                  </a:lnTo>
                  <a:lnTo>
                    <a:pt x="159" y="6"/>
                  </a:lnTo>
                  <a:lnTo>
                    <a:pt x="164" y="0"/>
                  </a:lnTo>
                  <a:lnTo>
                    <a:pt x="169" y="0"/>
                  </a:lnTo>
                  <a:lnTo>
                    <a:pt x="169" y="6"/>
                  </a:lnTo>
                  <a:lnTo>
                    <a:pt x="169" y="11"/>
                  </a:lnTo>
                  <a:lnTo>
                    <a:pt x="164" y="11"/>
                  </a:lnTo>
                  <a:lnTo>
                    <a:pt x="169" y="11"/>
                  </a:lnTo>
                  <a:lnTo>
                    <a:pt x="164" y="16"/>
                  </a:lnTo>
                  <a:lnTo>
                    <a:pt x="164" y="22"/>
                  </a:lnTo>
                  <a:lnTo>
                    <a:pt x="169" y="22"/>
                  </a:lnTo>
                  <a:lnTo>
                    <a:pt x="164" y="27"/>
                  </a:lnTo>
                  <a:lnTo>
                    <a:pt x="169" y="27"/>
                  </a:lnTo>
                  <a:lnTo>
                    <a:pt x="164" y="33"/>
                  </a:lnTo>
                  <a:lnTo>
                    <a:pt x="169" y="33"/>
                  </a:lnTo>
                  <a:lnTo>
                    <a:pt x="164" y="38"/>
                  </a:lnTo>
                  <a:lnTo>
                    <a:pt x="169" y="38"/>
                  </a:lnTo>
                  <a:lnTo>
                    <a:pt x="164" y="38"/>
                  </a:lnTo>
                  <a:lnTo>
                    <a:pt x="164" y="44"/>
                  </a:lnTo>
                  <a:lnTo>
                    <a:pt x="164" y="49"/>
                  </a:lnTo>
                  <a:lnTo>
                    <a:pt x="164" y="55"/>
                  </a:lnTo>
                  <a:lnTo>
                    <a:pt x="164" y="60"/>
                  </a:lnTo>
                  <a:lnTo>
                    <a:pt x="169" y="60"/>
                  </a:lnTo>
                  <a:lnTo>
                    <a:pt x="169" y="66"/>
                  </a:lnTo>
                  <a:lnTo>
                    <a:pt x="164" y="71"/>
                  </a:lnTo>
                  <a:lnTo>
                    <a:pt x="169" y="71"/>
                  </a:lnTo>
                  <a:lnTo>
                    <a:pt x="164" y="71"/>
                  </a:lnTo>
                  <a:lnTo>
                    <a:pt x="164" y="76"/>
                  </a:lnTo>
                  <a:lnTo>
                    <a:pt x="159" y="82"/>
                  </a:lnTo>
                  <a:lnTo>
                    <a:pt x="153" y="87"/>
                  </a:lnTo>
                  <a:lnTo>
                    <a:pt x="153" y="93"/>
                  </a:lnTo>
                  <a:lnTo>
                    <a:pt x="148" y="93"/>
                  </a:lnTo>
                  <a:lnTo>
                    <a:pt x="137" y="98"/>
                  </a:lnTo>
                  <a:lnTo>
                    <a:pt x="137" y="104"/>
                  </a:lnTo>
                  <a:lnTo>
                    <a:pt x="126" y="104"/>
                  </a:lnTo>
                  <a:lnTo>
                    <a:pt x="120" y="109"/>
                  </a:lnTo>
                  <a:lnTo>
                    <a:pt x="115" y="109"/>
                  </a:lnTo>
                  <a:lnTo>
                    <a:pt x="109" y="115"/>
                  </a:lnTo>
                  <a:lnTo>
                    <a:pt x="104" y="115"/>
                  </a:lnTo>
                  <a:lnTo>
                    <a:pt x="104" y="120"/>
                  </a:lnTo>
                  <a:lnTo>
                    <a:pt x="99" y="120"/>
                  </a:lnTo>
                  <a:lnTo>
                    <a:pt x="93" y="126"/>
                  </a:lnTo>
                  <a:lnTo>
                    <a:pt x="93" y="131"/>
                  </a:lnTo>
                  <a:lnTo>
                    <a:pt x="88" y="131"/>
                  </a:lnTo>
                  <a:lnTo>
                    <a:pt x="88" y="136"/>
                  </a:lnTo>
                  <a:lnTo>
                    <a:pt x="82" y="136"/>
                  </a:lnTo>
                  <a:lnTo>
                    <a:pt x="77" y="142"/>
                  </a:lnTo>
                  <a:lnTo>
                    <a:pt x="71" y="147"/>
                  </a:lnTo>
                  <a:lnTo>
                    <a:pt x="66" y="147"/>
                  </a:lnTo>
                  <a:lnTo>
                    <a:pt x="66" y="153"/>
                  </a:lnTo>
                  <a:lnTo>
                    <a:pt x="66" y="158"/>
                  </a:lnTo>
                  <a:lnTo>
                    <a:pt x="71" y="164"/>
                  </a:lnTo>
                  <a:lnTo>
                    <a:pt x="66" y="169"/>
                  </a:lnTo>
                  <a:lnTo>
                    <a:pt x="71" y="169"/>
                  </a:lnTo>
                  <a:lnTo>
                    <a:pt x="71" y="175"/>
                  </a:lnTo>
                  <a:lnTo>
                    <a:pt x="71" y="180"/>
                  </a:lnTo>
                  <a:lnTo>
                    <a:pt x="71" y="186"/>
                  </a:lnTo>
                  <a:lnTo>
                    <a:pt x="77" y="186"/>
                  </a:lnTo>
                  <a:lnTo>
                    <a:pt x="71" y="191"/>
                  </a:lnTo>
                  <a:lnTo>
                    <a:pt x="71" y="196"/>
                  </a:lnTo>
                  <a:lnTo>
                    <a:pt x="71" y="202"/>
                  </a:lnTo>
                  <a:lnTo>
                    <a:pt x="71" y="207"/>
                  </a:lnTo>
                  <a:lnTo>
                    <a:pt x="66" y="213"/>
                  </a:lnTo>
                  <a:lnTo>
                    <a:pt x="71" y="218"/>
                  </a:lnTo>
                  <a:lnTo>
                    <a:pt x="66" y="224"/>
                  </a:lnTo>
                  <a:lnTo>
                    <a:pt x="60" y="224"/>
                  </a:lnTo>
                  <a:lnTo>
                    <a:pt x="55" y="229"/>
                  </a:lnTo>
                  <a:lnTo>
                    <a:pt x="49" y="229"/>
                  </a:lnTo>
                  <a:lnTo>
                    <a:pt x="39" y="235"/>
                  </a:lnTo>
                  <a:lnTo>
                    <a:pt x="28" y="235"/>
                  </a:lnTo>
                  <a:lnTo>
                    <a:pt x="28" y="240"/>
                  </a:lnTo>
                  <a:lnTo>
                    <a:pt x="22" y="246"/>
                  </a:lnTo>
                  <a:lnTo>
                    <a:pt x="22" y="251"/>
                  </a:lnTo>
                  <a:lnTo>
                    <a:pt x="28" y="251"/>
                  </a:lnTo>
                  <a:lnTo>
                    <a:pt x="28" y="246"/>
                  </a:lnTo>
                  <a:lnTo>
                    <a:pt x="28" y="256"/>
                  </a:lnTo>
                  <a:lnTo>
                    <a:pt x="22" y="256"/>
                  </a:lnTo>
                  <a:lnTo>
                    <a:pt x="17" y="262"/>
                  </a:lnTo>
                  <a:lnTo>
                    <a:pt x="17" y="256"/>
                  </a:lnTo>
                  <a:lnTo>
                    <a:pt x="11" y="262"/>
                  </a:lnTo>
                  <a:lnTo>
                    <a:pt x="11" y="256"/>
                  </a:lnTo>
                  <a:lnTo>
                    <a:pt x="11" y="251"/>
                  </a:lnTo>
                  <a:lnTo>
                    <a:pt x="17" y="246"/>
                  </a:lnTo>
                  <a:lnTo>
                    <a:pt x="11" y="246"/>
                  </a:lnTo>
                  <a:lnTo>
                    <a:pt x="11" y="240"/>
                  </a:lnTo>
                  <a:lnTo>
                    <a:pt x="17" y="235"/>
                  </a:lnTo>
                  <a:lnTo>
                    <a:pt x="17" y="218"/>
                  </a:lnTo>
                  <a:lnTo>
                    <a:pt x="17" y="213"/>
                  </a:lnTo>
                  <a:lnTo>
                    <a:pt x="11" y="213"/>
                  </a:lnTo>
                  <a:lnTo>
                    <a:pt x="11" y="207"/>
                  </a:lnTo>
                  <a:lnTo>
                    <a:pt x="11" y="202"/>
                  </a:lnTo>
                  <a:lnTo>
                    <a:pt x="11" y="191"/>
                  </a:lnTo>
                  <a:lnTo>
                    <a:pt x="11" y="186"/>
                  </a:lnTo>
                  <a:lnTo>
                    <a:pt x="28" y="169"/>
                  </a:lnTo>
                  <a:lnTo>
                    <a:pt x="28" y="164"/>
                  </a:lnTo>
                  <a:lnTo>
                    <a:pt x="28" y="158"/>
                  </a:lnTo>
                  <a:lnTo>
                    <a:pt x="33" y="158"/>
                  </a:lnTo>
                  <a:lnTo>
                    <a:pt x="39" y="153"/>
                  </a:lnTo>
                  <a:lnTo>
                    <a:pt x="39" y="147"/>
                  </a:lnTo>
                  <a:lnTo>
                    <a:pt x="39" y="142"/>
                  </a:lnTo>
                  <a:lnTo>
                    <a:pt x="39" y="136"/>
                  </a:lnTo>
                  <a:lnTo>
                    <a:pt x="33" y="131"/>
                  </a:lnTo>
                  <a:lnTo>
                    <a:pt x="39" y="131"/>
                  </a:lnTo>
                  <a:lnTo>
                    <a:pt x="39" y="126"/>
                  </a:lnTo>
                  <a:lnTo>
                    <a:pt x="44" y="126"/>
                  </a:lnTo>
                  <a:lnTo>
                    <a:pt x="39" y="126"/>
                  </a:lnTo>
                  <a:lnTo>
                    <a:pt x="39" y="120"/>
                  </a:lnTo>
                  <a:lnTo>
                    <a:pt x="44" y="115"/>
                  </a:lnTo>
                  <a:lnTo>
                    <a:pt x="44" y="109"/>
                  </a:lnTo>
                  <a:lnTo>
                    <a:pt x="44" y="104"/>
                  </a:lnTo>
                  <a:lnTo>
                    <a:pt x="39" y="104"/>
                  </a:lnTo>
                  <a:lnTo>
                    <a:pt x="44" y="98"/>
                  </a:lnTo>
                  <a:lnTo>
                    <a:pt x="39" y="98"/>
                  </a:lnTo>
                  <a:lnTo>
                    <a:pt x="33" y="93"/>
                  </a:lnTo>
                  <a:lnTo>
                    <a:pt x="28" y="93"/>
                  </a:lnTo>
                  <a:lnTo>
                    <a:pt x="22" y="87"/>
                  </a:lnTo>
                  <a:lnTo>
                    <a:pt x="17" y="87"/>
                  </a:lnTo>
                  <a:lnTo>
                    <a:pt x="11" y="87"/>
                  </a:lnTo>
                  <a:lnTo>
                    <a:pt x="6" y="87"/>
                  </a:lnTo>
                  <a:lnTo>
                    <a:pt x="6" y="82"/>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31" name="Freeform 442">
              <a:extLst>
                <a:ext uri="{FF2B5EF4-FFF2-40B4-BE49-F238E27FC236}">
                  <a16:creationId xmlns:a16="http://schemas.microsoft.com/office/drawing/2014/main" id="{EB025089-8DD0-4C38-8DE1-C49504B282EB}"/>
                </a:ext>
              </a:extLst>
            </p:cNvPr>
            <p:cNvSpPr>
              <a:spLocks/>
            </p:cNvSpPr>
            <p:nvPr/>
          </p:nvSpPr>
          <p:spPr bwMode="auto">
            <a:xfrm>
              <a:off x="5338906" y="5015403"/>
              <a:ext cx="60325" cy="52388"/>
            </a:xfrm>
            <a:custGeom>
              <a:avLst/>
              <a:gdLst>
                <a:gd name="T0" fmla="*/ 5 w 38"/>
                <a:gd name="T1" fmla="*/ 17 h 33"/>
                <a:gd name="T2" fmla="*/ 0 w 38"/>
                <a:gd name="T3" fmla="*/ 17 h 33"/>
                <a:gd name="T4" fmla="*/ 5 w 38"/>
                <a:gd name="T5" fmla="*/ 11 h 33"/>
                <a:gd name="T6" fmla="*/ 10 w 38"/>
                <a:gd name="T7" fmla="*/ 11 h 33"/>
                <a:gd name="T8" fmla="*/ 10 w 38"/>
                <a:gd name="T9" fmla="*/ 6 h 33"/>
                <a:gd name="T10" fmla="*/ 16 w 38"/>
                <a:gd name="T11" fmla="*/ 0 h 33"/>
                <a:gd name="T12" fmla="*/ 21 w 38"/>
                <a:gd name="T13" fmla="*/ 0 h 33"/>
                <a:gd name="T14" fmla="*/ 27 w 38"/>
                <a:gd name="T15" fmla="*/ 0 h 33"/>
                <a:gd name="T16" fmla="*/ 32 w 38"/>
                <a:gd name="T17" fmla="*/ 0 h 33"/>
                <a:gd name="T18" fmla="*/ 38 w 38"/>
                <a:gd name="T19" fmla="*/ 6 h 33"/>
                <a:gd name="T20" fmla="*/ 38 w 38"/>
                <a:gd name="T21" fmla="*/ 11 h 33"/>
                <a:gd name="T22" fmla="*/ 38 w 38"/>
                <a:gd name="T23" fmla="*/ 17 h 33"/>
                <a:gd name="T24" fmla="*/ 32 w 38"/>
                <a:gd name="T25" fmla="*/ 17 h 33"/>
                <a:gd name="T26" fmla="*/ 27 w 38"/>
                <a:gd name="T27" fmla="*/ 22 h 33"/>
                <a:gd name="T28" fmla="*/ 21 w 38"/>
                <a:gd name="T29" fmla="*/ 22 h 33"/>
                <a:gd name="T30" fmla="*/ 16 w 38"/>
                <a:gd name="T31" fmla="*/ 22 h 33"/>
                <a:gd name="T32" fmla="*/ 21 w 38"/>
                <a:gd name="T33" fmla="*/ 27 h 33"/>
                <a:gd name="T34" fmla="*/ 16 w 38"/>
                <a:gd name="T35" fmla="*/ 33 h 33"/>
                <a:gd name="T36" fmla="*/ 10 w 38"/>
                <a:gd name="T37" fmla="*/ 27 h 33"/>
                <a:gd name="T38" fmla="*/ 5 w 38"/>
                <a:gd name="T39" fmla="*/ 27 h 33"/>
                <a:gd name="T40" fmla="*/ 5 w 38"/>
                <a:gd name="T41" fmla="*/ 22 h 33"/>
                <a:gd name="T42" fmla="*/ 5 w 38"/>
                <a:gd name="T43" fmla="*/ 1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33">
                  <a:moveTo>
                    <a:pt x="5" y="17"/>
                  </a:moveTo>
                  <a:lnTo>
                    <a:pt x="0" y="17"/>
                  </a:lnTo>
                  <a:lnTo>
                    <a:pt x="5" y="11"/>
                  </a:lnTo>
                  <a:lnTo>
                    <a:pt x="10" y="11"/>
                  </a:lnTo>
                  <a:lnTo>
                    <a:pt x="10" y="6"/>
                  </a:lnTo>
                  <a:lnTo>
                    <a:pt x="16" y="0"/>
                  </a:lnTo>
                  <a:lnTo>
                    <a:pt x="21" y="0"/>
                  </a:lnTo>
                  <a:lnTo>
                    <a:pt x="27" y="0"/>
                  </a:lnTo>
                  <a:lnTo>
                    <a:pt x="32" y="0"/>
                  </a:lnTo>
                  <a:lnTo>
                    <a:pt x="38" y="6"/>
                  </a:lnTo>
                  <a:lnTo>
                    <a:pt x="38" y="11"/>
                  </a:lnTo>
                  <a:lnTo>
                    <a:pt x="38" y="17"/>
                  </a:lnTo>
                  <a:lnTo>
                    <a:pt x="32" y="17"/>
                  </a:lnTo>
                  <a:lnTo>
                    <a:pt x="27" y="22"/>
                  </a:lnTo>
                  <a:lnTo>
                    <a:pt x="21" y="22"/>
                  </a:lnTo>
                  <a:lnTo>
                    <a:pt x="16" y="22"/>
                  </a:lnTo>
                  <a:lnTo>
                    <a:pt x="21" y="27"/>
                  </a:lnTo>
                  <a:lnTo>
                    <a:pt x="16" y="33"/>
                  </a:lnTo>
                  <a:lnTo>
                    <a:pt x="10" y="27"/>
                  </a:lnTo>
                  <a:lnTo>
                    <a:pt x="5" y="27"/>
                  </a:lnTo>
                  <a:lnTo>
                    <a:pt x="5" y="22"/>
                  </a:lnTo>
                  <a:lnTo>
                    <a:pt x="5" y="17"/>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32" name="Freeform 443">
              <a:extLst>
                <a:ext uri="{FF2B5EF4-FFF2-40B4-BE49-F238E27FC236}">
                  <a16:creationId xmlns:a16="http://schemas.microsoft.com/office/drawing/2014/main" id="{CA4E44D2-239E-49E2-9922-1FD5ACA6DCE9}"/>
                </a:ext>
              </a:extLst>
            </p:cNvPr>
            <p:cNvSpPr>
              <a:spLocks noEditPoints="1"/>
            </p:cNvSpPr>
            <p:nvPr/>
          </p:nvSpPr>
          <p:spPr bwMode="auto">
            <a:xfrm>
              <a:off x="5096019" y="4851891"/>
              <a:ext cx="388938" cy="319088"/>
            </a:xfrm>
            <a:custGeom>
              <a:avLst/>
              <a:gdLst>
                <a:gd name="T0" fmla="*/ 5 w 245"/>
                <a:gd name="T1" fmla="*/ 92 h 201"/>
                <a:gd name="T2" fmla="*/ 11 w 245"/>
                <a:gd name="T3" fmla="*/ 103 h 201"/>
                <a:gd name="T4" fmla="*/ 27 w 245"/>
                <a:gd name="T5" fmla="*/ 103 h 201"/>
                <a:gd name="T6" fmla="*/ 43 w 245"/>
                <a:gd name="T7" fmla="*/ 103 h 201"/>
                <a:gd name="T8" fmla="*/ 54 w 245"/>
                <a:gd name="T9" fmla="*/ 98 h 201"/>
                <a:gd name="T10" fmla="*/ 60 w 245"/>
                <a:gd name="T11" fmla="*/ 43 h 201"/>
                <a:gd name="T12" fmla="*/ 65 w 245"/>
                <a:gd name="T13" fmla="*/ 60 h 201"/>
                <a:gd name="T14" fmla="*/ 65 w 245"/>
                <a:gd name="T15" fmla="*/ 76 h 201"/>
                <a:gd name="T16" fmla="*/ 76 w 245"/>
                <a:gd name="T17" fmla="*/ 70 h 201"/>
                <a:gd name="T18" fmla="*/ 87 w 245"/>
                <a:gd name="T19" fmla="*/ 70 h 201"/>
                <a:gd name="T20" fmla="*/ 98 w 245"/>
                <a:gd name="T21" fmla="*/ 60 h 201"/>
                <a:gd name="T22" fmla="*/ 109 w 245"/>
                <a:gd name="T23" fmla="*/ 49 h 201"/>
                <a:gd name="T24" fmla="*/ 120 w 245"/>
                <a:gd name="T25" fmla="*/ 54 h 201"/>
                <a:gd name="T26" fmla="*/ 136 w 245"/>
                <a:gd name="T27" fmla="*/ 54 h 201"/>
                <a:gd name="T28" fmla="*/ 147 w 245"/>
                <a:gd name="T29" fmla="*/ 43 h 201"/>
                <a:gd name="T30" fmla="*/ 158 w 245"/>
                <a:gd name="T31" fmla="*/ 38 h 201"/>
                <a:gd name="T32" fmla="*/ 163 w 245"/>
                <a:gd name="T33" fmla="*/ 27 h 201"/>
                <a:gd name="T34" fmla="*/ 174 w 245"/>
                <a:gd name="T35" fmla="*/ 16 h 201"/>
                <a:gd name="T36" fmla="*/ 191 w 245"/>
                <a:gd name="T37" fmla="*/ 5 h 201"/>
                <a:gd name="T38" fmla="*/ 202 w 245"/>
                <a:gd name="T39" fmla="*/ 0 h 201"/>
                <a:gd name="T40" fmla="*/ 218 w 245"/>
                <a:gd name="T41" fmla="*/ 0 h 201"/>
                <a:gd name="T42" fmla="*/ 234 w 245"/>
                <a:gd name="T43" fmla="*/ 5 h 201"/>
                <a:gd name="T44" fmla="*/ 234 w 245"/>
                <a:gd name="T45" fmla="*/ 27 h 201"/>
                <a:gd name="T46" fmla="*/ 240 w 245"/>
                <a:gd name="T47" fmla="*/ 49 h 201"/>
                <a:gd name="T48" fmla="*/ 229 w 245"/>
                <a:gd name="T49" fmla="*/ 54 h 201"/>
                <a:gd name="T50" fmla="*/ 218 w 245"/>
                <a:gd name="T51" fmla="*/ 70 h 201"/>
                <a:gd name="T52" fmla="*/ 223 w 245"/>
                <a:gd name="T53" fmla="*/ 81 h 201"/>
                <a:gd name="T54" fmla="*/ 234 w 245"/>
                <a:gd name="T55" fmla="*/ 76 h 201"/>
                <a:gd name="T56" fmla="*/ 245 w 245"/>
                <a:gd name="T57" fmla="*/ 70 h 201"/>
                <a:gd name="T58" fmla="*/ 240 w 245"/>
                <a:gd name="T59" fmla="*/ 92 h 201"/>
                <a:gd name="T60" fmla="*/ 229 w 245"/>
                <a:gd name="T61" fmla="*/ 103 h 201"/>
                <a:gd name="T62" fmla="*/ 218 w 245"/>
                <a:gd name="T63" fmla="*/ 114 h 201"/>
                <a:gd name="T64" fmla="*/ 212 w 245"/>
                <a:gd name="T65" fmla="*/ 125 h 201"/>
                <a:gd name="T66" fmla="*/ 202 w 245"/>
                <a:gd name="T67" fmla="*/ 141 h 201"/>
                <a:gd name="T68" fmla="*/ 185 w 245"/>
                <a:gd name="T69" fmla="*/ 147 h 201"/>
                <a:gd name="T70" fmla="*/ 180 w 245"/>
                <a:gd name="T71" fmla="*/ 158 h 201"/>
                <a:gd name="T72" fmla="*/ 169 w 245"/>
                <a:gd name="T73" fmla="*/ 163 h 201"/>
                <a:gd name="T74" fmla="*/ 163 w 245"/>
                <a:gd name="T75" fmla="*/ 174 h 201"/>
                <a:gd name="T76" fmla="*/ 153 w 245"/>
                <a:gd name="T77" fmla="*/ 180 h 201"/>
                <a:gd name="T78" fmla="*/ 142 w 245"/>
                <a:gd name="T79" fmla="*/ 185 h 201"/>
                <a:gd name="T80" fmla="*/ 125 w 245"/>
                <a:gd name="T81" fmla="*/ 185 h 201"/>
                <a:gd name="T82" fmla="*/ 109 w 245"/>
                <a:gd name="T83" fmla="*/ 190 h 201"/>
                <a:gd name="T84" fmla="*/ 93 w 245"/>
                <a:gd name="T85" fmla="*/ 190 h 201"/>
                <a:gd name="T86" fmla="*/ 82 w 245"/>
                <a:gd name="T87" fmla="*/ 185 h 201"/>
                <a:gd name="T88" fmla="*/ 65 w 245"/>
                <a:gd name="T89" fmla="*/ 190 h 201"/>
                <a:gd name="T90" fmla="*/ 54 w 245"/>
                <a:gd name="T91" fmla="*/ 196 h 201"/>
                <a:gd name="T92" fmla="*/ 43 w 245"/>
                <a:gd name="T93" fmla="*/ 201 h 201"/>
                <a:gd name="T94" fmla="*/ 27 w 245"/>
                <a:gd name="T95" fmla="*/ 190 h 201"/>
                <a:gd name="T96" fmla="*/ 22 w 245"/>
                <a:gd name="T97" fmla="*/ 180 h 201"/>
                <a:gd name="T98" fmla="*/ 22 w 245"/>
                <a:gd name="T99" fmla="*/ 169 h 201"/>
                <a:gd name="T100" fmla="*/ 22 w 245"/>
                <a:gd name="T101" fmla="*/ 152 h 201"/>
                <a:gd name="T102" fmla="*/ 16 w 245"/>
                <a:gd name="T103" fmla="*/ 141 h 201"/>
                <a:gd name="T104" fmla="*/ 5 w 245"/>
                <a:gd name="T105" fmla="*/ 114 h 201"/>
                <a:gd name="T106" fmla="*/ 158 w 245"/>
                <a:gd name="T107" fmla="*/ 120 h 201"/>
                <a:gd name="T108" fmla="*/ 163 w 245"/>
                <a:gd name="T109" fmla="*/ 114 h 201"/>
                <a:gd name="T110" fmla="*/ 174 w 245"/>
                <a:gd name="T111" fmla="*/ 103 h 201"/>
                <a:gd name="T112" fmla="*/ 191 w 245"/>
                <a:gd name="T113" fmla="*/ 109 h 201"/>
                <a:gd name="T114" fmla="*/ 185 w 245"/>
                <a:gd name="T115" fmla="*/ 120 h 201"/>
                <a:gd name="T116" fmla="*/ 169 w 245"/>
                <a:gd name="T117" fmla="*/ 125 h 201"/>
                <a:gd name="T118" fmla="*/ 163 w 245"/>
                <a:gd name="T119" fmla="*/ 130 h 201"/>
                <a:gd name="T120" fmla="*/ 158 w 245"/>
                <a:gd name="T121" fmla="*/ 12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5" h="201">
                  <a:moveTo>
                    <a:pt x="0" y="103"/>
                  </a:moveTo>
                  <a:lnTo>
                    <a:pt x="5" y="98"/>
                  </a:lnTo>
                  <a:lnTo>
                    <a:pt x="5" y="92"/>
                  </a:lnTo>
                  <a:lnTo>
                    <a:pt x="11" y="92"/>
                  </a:lnTo>
                  <a:lnTo>
                    <a:pt x="11" y="98"/>
                  </a:lnTo>
                  <a:lnTo>
                    <a:pt x="11" y="103"/>
                  </a:lnTo>
                  <a:lnTo>
                    <a:pt x="16" y="103"/>
                  </a:lnTo>
                  <a:lnTo>
                    <a:pt x="22" y="103"/>
                  </a:lnTo>
                  <a:lnTo>
                    <a:pt x="27" y="103"/>
                  </a:lnTo>
                  <a:lnTo>
                    <a:pt x="33" y="103"/>
                  </a:lnTo>
                  <a:lnTo>
                    <a:pt x="38" y="109"/>
                  </a:lnTo>
                  <a:lnTo>
                    <a:pt x="43" y="103"/>
                  </a:lnTo>
                  <a:lnTo>
                    <a:pt x="43" y="98"/>
                  </a:lnTo>
                  <a:lnTo>
                    <a:pt x="49" y="98"/>
                  </a:lnTo>
                  <a:lnTo>
                    <a:pt x="54" y="98"/>
                  </a:lnTo>
                  <a:lnTo>
                    <a:pt x="54" y="54"/>
                  </a:lnTo>
                  <a:lnTo>
                    <a:pt x="54" y="38"/>
                  </a:lnTo>
                  <a:lnTo>
                    <a:pt x="60" y="43"/>
                  </a:lnTo>
                  <a:lnTo>
                    <a:pt x="65" y="49"/>
                  </a:lnTo>
                  <a:lnTo>
                    <a:pt x="65" y="54"/>
                  </a:lnTo>
                  <a:lnTo>
                    <a:pt x="65" y="60"/>
                  </a:lnTo>
                  <a:lnTo>
                    <a:pt x="65" y="65"/>
                  </a:lnTo>
                  <a:lnTo>
                    <a:pt x="65" y="70"/>
                  </a:lnTo>
                  <a:lnTo>
                    <a:pt x="65" y="76"/>
                  </a:lnTo>
                  <a:lnTo>
                    <a:pt x="65" y="70"/>
                  </a:lnTo>
                  <a:lnTo>
                    <a:pt x="71" y="76"/>
                  </a:lnTo>
                  <a:lnTo>
                    <a:pt x="76" y="70"/>
                  </a:lnTo>
                  <a:lnTo>
                    <a:pt x="82" y="76"/>
                  </a:lnTo>
                  <a:lnTo>
                    <a:pt x="82" y="70"/>
                  </a:lnTo>
                  <a:lnTo>
                    <a:pt x="87" y="70"/>
                  </a:lnTo>
                  <a:lnTo>
                    <a:pt x="87" y="65"/>
                  </a:lnTo>
                  <a:lnTo>
                    <a:pt x="93" y="65"/>
                  </a:lnTo>
                  <a:lnTo>
                    <a:pt x="98" y="60"/>
                  </a:lnTo>
                  <a:lnTo>
                    <a:pt x="98" y="54"/>
                  </a:lnTo>
                  <a:lnTo>
                    <a:pt x="103" y="49"/>
                  </a:lnTo>
                  <a:lnTo>
                    <a:pt x="109" y="49"/>
                  </a:lnTo>
                  <a:lnTo>
                    <a:pt x="114" y="49"/>
                  </a:lnTo>
                  <a:lnTo>
                    <a:pt x="114" y="54"/>
                  </a:lnTo>
                  <a:lnTo>
                    <a:pt x="120" y="54"/>
                  </a:lnTo>
                  <a:lnTo>
                    <a:pt x="125" y="54"/>
                  </a:lnTo>
                  <a:lnTo>
                    <a:pt x="131" y="54"/>
                  </a:lnTo>
                  <a:lnTo>
                    <a:pt x="136" y="54"/>
                  </a:lnTo>
                  <a:lnTo>
                    <a:pt x="142" y="54"/>
                  </a:lnTo>
                  <a:lnTo>
                    <a:pt x="142" y="49"/>
                  </a:lnTo>
                  <a:lnTo>
                    <a:pt x="147" y="43"/>
                  </a:lnTo>
                  <a:lnTo>
                    <a:pt x="147" y="38"/>
                  </a:lnTo>
                  <a:lnTo>
                    <a:pt x="153" y="38"/>
                  </a:lnTo>
                  <a:lnTo>
                    <a:pt x="158" y="38"/>
                  </a:lnTo>
                  <a:lnTo>
                    <a:pt x="158" y="32"/>
                  </a:lnTo>
                  <a:lnTo>
                    <a:pt x="163" y="32"/>
                  </a:lnTo>
                  <a:lnTo>
                    <a:pt x="163" y="27"/>
                  </a:lnTo>
                  <a:lnTo>
                    <a:pt x="163" y="21"/>
                  </a:lnTo>
                  <a:lnTo>
                    <a:pt x="169" y="16"/>
                  </a:lnTo>
                  <a:lnTo>
                    <a:pt x="174" y="16"/>
                  </a:lnTo>
                  <a:lnTo>
                    <a:pt x="180" y="10"/>
                  </a:lnTo>
                  <a:lnTo>
                    <a:pt x="185" y="5"/>
                  </a:lnTo>
                  <a:lnTo>
                    <a:pt x="191" y="5"/>
                  </a:lnTo>
                  <a:lnTo>
                    <a:pt x="196" y="5"/>
                  </a:lnTo>
                  <a:lnTo>
                    <a:pt x="196" y="0"/>
                  </a:lnTo>
                  <a:lnTo>
                    <a:pt x="202" y="0"/>
                  </a:lnTo>
                  <a:lnTo>
                    <a:pt x="207" y="0"/>
                  </a:lnTo>
                  <a:lnTo>
                    <a:pt x="212" y="0"/>
                  </a:lnTo>
                  <a:lnTo>
                    <a:pt x="218" y="0"/>
                  </a:lnTo>
                  <a:lnTo>
                    <a:pt x="223" y="0"/>
                  </a:lnTo>
                  <a:lnTo>
                    <a:pt x="229" y="0"/>
                  </a:lnTo>
                  <a:lnTo>
                    <a:pt x="234" y="5"/>
                  </a:lnTo>
                  <a:lnTo>
                    <a:pt x="234" y="16"/>
                  </a:lnTo>
                  <a:lnTo>
                    <a:pt x="234" y="21"/>
                  </a:lnTo>
                  <a:lnTo>
                    <a:pt x="234" y="27"/>
                  </a:lnTo>
                  <a:lnTo>
                    <a:pt x="240" y="27"/>
                  </a:lnTo>
                  <a:lnTo>
                    <a:pt x="240" y="32"/>
                  </a:lnTo>
                  <a:lnTo>
                    <a:pt x="240" y="49"/>
                  </a:lnTo>
                  <a:lnTo>
                    <a:pt x="234" y="54"/>
                  </a:lnTo>
                  <a:lnTo>
                    <a:pt x="234" y="60"/>
                  </a:lnTo>
                  <a:lnTo>
                    <a:pt x="229" y="54"/>
                  </a:lnTo>
                  <a:lnTo>
                    <a:pt x="223" y="60"/>
                  </a:lnTo>
                  <a:lnTo>
                    <a:pt x="218" y="65"/>
                  </a:lnTo>
                  <a:lnTo>
                    <a:pt x="218" y="70"/>
                  </a:lnTo>
                  <a:lnTo>
                    <a:pt x="218" y="76"/>
                  </a:lnTo>
                  <a:lnTo>
                    <a:pt x="223" y="76"/>
                  </a:lnTo>
                  <a:lnTo>
                    <a:pt x="223" y="81"/>
                  </a:lnTo>
                  <a:lnTo>
                    <a:pt x="234" y="81"/>
                  </a:lnTo>
                  <a:lnTo>
                    <a:pt x="234" y="70"/>
                  </a:lnTo>
                  <a:lnTo>
                    <a:pt x="234" y="76"/>
                  </a:lnTo>
                  <a:lnTo>
                    <a:pt x="240" y="70"/>
                  </a:lnTo>
                  <a:lnTo>
                    <a:pt x="240" y="76"/>
                  </a:lnTo>
                  <a:lnTo>
                    <a:pt x="245" y="70"/>
                  </a:lnTo>
                  <a:lnTo>
                    <a:pt x="245" y="76"/>
                  </a:lnTo>
                  <a:lnTo>
                    <a:pt x="245" y="81"/>
                  </a:lnTo>
                  <a:lnTo>
                    <a:pt x="240" y="92"/>
                  </a:lnTo>
                  <a:lnTo>
                    <a:pt x="240" y="98"/>
                  </a:lnTo>
                  <a:lnTo>
                    <a:pt x="234" y="98"/>
                  </a:lnTo>
                  <a:lnTo>
                    <a:pt x="229" y="103"/>
                  </a:lnTo>
                  <a:lnTo>
                    <a:pt x="229" y="109"/>
                  </a:lnTo>
                  <a:lnTo>
                    <a:pt x="223" y="109"/>
                  </a:lnTo>
                  <a:lnTo>
                    <a:pt x="218" y="114"/>
                  </a:lnTo>
                  <a:lnTo>
                    <a:pt x="218" y="120"/>
                  </a:lnTo>
                  <a:lnTo>
                    <a:pt x="212" y="120"/>
                  </a:lnTo>
                  <a:lnTo>
                    <a:pt x="212" y="125"/>
                  </a:lnTo>
                  <a:lnTo>
                    <a:pt x="207" y="125"/>
                  </a:lnTo>
                  <a:lnTo>
                    <a:pt x="207" y="130"/>
                  </a:lnTo>
                  <a:lnTo>
                    <a:pt x="202" y="141"/>
                  </a:lnTo>
                  <a:lnTo>
                    <a:pt x="196" y="141"/>
                  </a:lnTo>
                  <a:lnTo>
                    <a:pt x="191" y="147"/>
                  </a:lnTo>
                  <a:lnTo>
                    <a:pt x="185" y="147"/>
                  </a:lnTo>
                  <a:lnTo>
                    <a:pt x="185" y="152"/>
                  </a:lnTo>
                  <a:lnTo>
                    <a:pt x="180" y="152"/>
                  </a:lnTo>
                  <a:lnTo>
                    <a:pt x="180" y="158"/>
                  </a:lnTo>
                  <a:lnTo>
                    <a:pt x="174" y="158"/>
                  </a:lnTo>
                  <a:lnTo>
                    <a:pt x="174" y="163"/>
                  </a:lnTo>
                  <a:lnTo>
                    <a:pt x="169" y="163"/>
                  </a:lnTo>
                  <a:lnTo>
                    <a:pt x="169" y="169"/>
                  </a:lnTo>
                  <a:lnTo>
                    <a:pt x="163" y="169"/>
                  </a:lnTo>
                  <a:lnTo>
                    <a:pt x="163" y="174"/>
                  </a:lnTo>
                  <a:lnTo>
                    <a:pt x="158" y="174"/>
                  </a:lnTo>
                  <a:lnTo>
                    <a:pt x="153" y="174"/>
                  </a:lnTo>
                  <a:lnTo>
                    <a:pt x="153" y="180"/>
                  </a:lnTo>
                  <a:lnTo>
                    <a:pt x="147" y="180"/>
                  </a:lnTo>
                  <a:lnTo>
                    <a:pt x="142" y="180"/>
                  </a:lnTo>
                  <a:lnTo>
                    <a:pt x="142" y="185"/>
                  </a:lnTo>
                  <a:lnTo>
                    <a:pt x="136" y="185"/>
                  </a:lnTo>
                  <a:lnTo>
                    <a:pt x="131" y="180"/>
                  </a:lnTo>
                  <a:lnTo>
                    <a:pt x="125" y="185"/>
                  </a:lnTo>
                  <a:lnTo>
                    <a:pt x="120" y="185"/>
                  </a:lnTo>
                  <a:lnTo>
                    <a:pt x="114" y="190"/>
                  </a:lnTo>
                  <a:lnTo>
                    <a:pt x="109" y="190"/>
                  </a:lnTo>
                  <a:lnTo>
                    <a:pt x="103" y="185"/>
                  </a:lnTo>
                  <a:lnTo>
                    <a:pt x="98" y="185"/>
                  </a:lnTo>
                  <a:lnTo>
                    <a:pt x="93" y="190"/>
                  </a:lnTo>
                  <a:lnTo>
                    <a:pt x="87" y="185"/>
                  </a:lnTo>
                  <a:lnTo>
                    <a:pt x="87" y="190"/>
                  </a:lnTo>
                  <a:lnTo>
                    <a:pt x="82" y="185"/>
                  </a:lnTo>
                  <a:lnTo>
                    <a:pt x="76" y="190"/>
                  </a:lnTo>
                  <a:lnTo>
                    <a:pt x="71" y="190"/>
                  </a:lnTo>
                  <a:lnTo>
                    <a:pt x="65" y="190"/>
                  </a:lnTo>
                  <a:lnTo>
                    <a:pt x="60" y="196"/>
                  </a:lnTo>
                  <a:lnTo>
                    <a:pt x="60" y="190"/>
                  </a:lnTo>
                  <a:lnTo>
                    <a:pt x="54" y="196"/>
                  </a:lnTo>
                  <a:lnTo>
                    <a:pt x="49" y="196"/>
                  </a:lnTo>
                  <a:lnTo>
                    <a:pt x="43" y="196"/>
                  </a:lnTo>
                  <a:lnTo>
                    <a:pt x="43" y="201"/>
                  </a:lnTo>
                  <a:lnTo>
                    <a:pt x="38" y="201"/>
                  </a:lnTo>
                  <a:lnTo>
                    <a:pt x="33" y="196"/>
                  </a:lnTo>
                  <a:lnTo>
                    <a:pt x="27" y="190"/>
                  </a:lnTo>
                  <a:lnTo>
                    <a:pt x="22" y="190"/>
                  </a:lnTo>
                  <a:lnTo>
                    <a:pt x="22" y="185"/>
                  </a:lnTo>
                  <a:lnTo>
                    <a:pt x="22" y="180"/>
                  </a:lnTo>
                  <a:lnTo>
                    <a:pt x="16" y="174"/>
                  </a:lnTo>
                  <a:lnTo>
                    <a:pt x="16" y="169"/>
                  </a:lnTo>
                  <a:lnTo>
                    <a:pt x="22" y="169"/>
                  </a:lnTo>
                  <a:lnTo>
                    <a:pt x="22" y="163"/>
                  </a:lnTo>
                  <a:lnTo>
                    <a:pt x="22" y="158"/>
                  </a:lnTo>
                  <a:lnTo>
                    <a:pt x="22" y="152"/>
                  </a:lnTo>
                  <a:lnTo>
                    <a:pt x="22" y="147"/>
                  </a:lnTo>
                  <a:lnTo>
                    <a:pt x="16" y="147"/>
                  </a:lnTo>
                  <a:lnTo>
                    <a:pt x="16" y="141"/>
                  </a:lnTo>
                  <a:lnTo>
                    <a:pt x="11" y="130"/>
                  </a:lnTo>
                  <a:lnTo>
                    <a:pt x="5" y="120"/>
                  </a:lnTo>
                  <a:lnTo>
                    <a:pt x="5" y="114"/>
                  </a:lnTo>
                  <a:lnTo>
                    <a:pt x="5" y="109"/>
                  </a:lnTo>
                  <a:lnTo>
                    <a:pt x="0" y="103"/>
                  </a:lnTo>
                  <a:close/>
                  <a:moveTo>
                    <a:pt x="158" y="120"/>
                  </a:moveTo>
                  <a:lnTo>
                    <a:pt x="153" y="120"/>
                  </a:lnTo>
                  <a:lnTo>
                    <a:pt x="158" y="114"/>
                  </a:lnTo>
                  <a:lnTo>
                    <a:pt x="163" y="114"/>
                  </a:lnTo>
                  <a:lnTo>
                    <a:pt x="163" y="109"/>
                  </a:lnTo>
                  <a:lnTo>
                    <a:pt x="169" y="103"/>
                  </a:lnTo>
                  <a:lnTo>
                    <a:pt x="174" y="103"/>
                  </a:lnTo>
                  <a:lnTo>
                    <a:pt x="180" y="103"/>
                  </a:lnTo>
                  <a:lnTo>
                    <a:pt x="185" y="103"/>
                  </a:lnTo>
                  <a:lnTo>
                    <a:pt x="191" y="109"/>
                  </a:lnTo>
                  <a:lnTo>
                    <a:pt x="191" y="114"/>
                  </a:lnTo>
                  <a:lnTo>
                    <a:pt x="191" y="120"/>
                  </a:lnTo>
                  <a:lnTo>
                    <a:pt x="185" y="120"/>
                  </a:lnTo>
                  <a:lnTo>
                    <a:pt x="180" y="125"/>
                  </a:lnTo>
                  <a:lnTo>
                    <a:pt x="174" y="125"/>
                  </a:lnTo>
                  <a:lnTo>
                    <a:pt x="169" y="125"/>
                  </a:lnTo>
                  <a:lnTo>
                    <a:pt x="174" y="130"/>
                  </a:lnTo>
                  <a:lnTo>
                    <a:pt x="169" y="136"/>
                  </a:lnTo>
                  <a:lnTo>
                    <a:pt x="163" y="130"/>
                  </a:lnTo>
                  <a:lnTo>
                    <a:pt x="158" y="130"/>
                  </a:lnTo>
                  <a:lnTo>
                    <a:pt x="158" y="125"/>
                  </a:lnTo>
                  <a:lnTo>
                    <a:pt x="158" y="120"/>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33" name="Freeform 444">
              <a:extLst>
                <a:ext uri="{FF2B5EF4-FFF2-40B4-BE49-F238E27FC236}">
                  <a16:creationId xmlns:a16="http://schemas.microsoft.com/office/drawing/2014/main" id="{BE3244E5-D8C3-4EB6-86FC-658414FDFB1D}"/>
                </a:ext>
              </a:extLst>
            </p:cNvPr>
            <p:cNvSpPr>
              <a:spLocks/>
            </p:cNvSpPr>
            <p:nvPr/>
          </p:nvSpPr>
          <p:spPr bwMode="auto">
            <a:xfrm>
              <a:off x="5442094" y="4937616"/>
              <a:ext cx="34925" cy="42863"/>
            </a:xfrm>
            <a:custGeom>
              <a:avLst/>
              <a:gdLst>
                <a:gd name="T0" fmla="*/ 16 w 22"/>
                <a:gd name="T1" fmla="*/ 16 h 27"/>
                <a:gd name="T2" fmla="*/ 16 w 22"/>
                <a:gd name="T3" fmla="*/ 27 h 27"/>
                <a:gd name="T4" fmla="*/ 5 w 22"/>
                <a:gd name="T5" fmla="*/ 27 h 27"/>
                <a:gd name="T6" fmla="*/ 5 w 22"/>
                <a:gd name="T7" fmla="*/ 22 h 27"/>
                <a:gd name="T8" fmla="*/ 0 w 22"/>
                <a:gd name="T9" fmla="*/ 22 h 27"/>
                <a:gd name="T10" fmla="*/ 0 w 22"/>
                <a:gd name="T11" fmla="*/ 16 h 27"/>
                <a:gd name="T12" fmla="*/ 0 w 22"/>
                <a:gd name="T13" fmla="*/ 11 h 27"/>
                <a:gd name="T14" fmla="*/ 5 w 22"/>
                <a:gd name="T15" fmla="*/ 6 h 27"/>
                <a:gd name="T16" fmla="*/ 11 w 22"/>
                <a:gd name="T17" fmla="*/ 0 h 27"/>
                <a:gd name="T18" fmla="*/ 16 w 22"/>
                <a:gd name="T19" fmla="*/ 6 h 27"/>
                <a:gd name="T20" fmla="*/ 22 w 22"/>
                <a:gd name="T21" fmla="*/ 6 h 27"/>
                <a:gd name="T22" fmla="*/ 16 w 22"/>
                <a:gd name="T23" fmla="*/ 11 h 27"/>
                <a:gd name="T24" fmla="*/ 16 w 22"/>
                <a:gd name="T25"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7">
                  <a:moveTo>
                    <a:pt x="16" y="16"/>
                  </a:moveTo>
                  <a:lnTo>
                    <a:pt x="16" y="27"/>
                  </a:lnTo>
                  <a:lnTo>
                    <a:pt x="5" y="27"/>
                  </a:lnTo>
                  <a:lnTo>
                    <a:pt x="5" y="22"/>
                  </a:lnTo>
                  <a:lnTo>
                    <a:pt x="0" y="22"/>
                  </a:lnTo>
                  <a:lnTo>
                    <a:pt x="0" y="16"/>
                  </a:lnTo>
                  <a:lnTo>
                    <a:pt x="0" y="11"/>
                  </a:lnTo>
                  <a:lnTo>
                    <a:pt x="5" y="6"/>
                  </a:lnTo>
                  <a:lnTo>
                    <a:pt x="11" y="0"/>
                  </a:lnTo>
                  <a:lnTo>
                    <a:pt x="16" y="6"/>
                  </a:lnTo>
                  <a:lnTo>
                    <a:pt x="22" y="6"/>
                  </a:lnTo>
                  <a:lnTo>
                    <a:pt x="16" y="11"/>
                  </a:lnTo>
                  <a:lnTo>
                    <a:pt x="16" y="16"/>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34" name="Freeform 445">
              <a:extLst>
                <a:ext uri="{FF2B5EF4-FFF2-40B4-BE49-F238E27FC236}">
                  <a16:creationId xmlns:a16="http://schemas.microsoft.com/office/drawing/2014/main" id="{83122808-01A0-4DD6-859E-1F2CC954B659}"/>
                </a:ext>
              </a:extLst>
            </p:cNvPr>
            <p:cNvSpPr>
              <a:spLocks/>
            </p:cNvSpPr>
            <p:nvPr/>
          </p:nvSpPr>
          <p:spPr bwMode="auto">
            <a:xfrm>
              <a:off x="4991244" y="4721716"/>
              <a:ext cx="338138" cy="303213"/>
            </a:xfrm>
            <a:custGeom>
              <a:avLst/>
              <a:gdLst>
                <a:gd name="T0" fmla="*/ 60 w 213"/>
                <a:gd name="T1" fmla="*/ 180 h 191"/>
                <a:gd name="T2" fmla="*/ 55 w 213"/>
                <a:gd name="T3" fmla="*/ 169 h 191"/>
                <a:gd name="T4" fmla="*/ 49 w 213"/>
                <a:gd name="T5" fmla="*/ 163 h 191"/>
                <a:gd name="T6" fmla="*/ 44 w 213"/>
                <a:gd name="T7" fmla="*/ 152 h 191"/>
                <a:gd name="T8" fmla="*/ 44 w 213"/>
                <a:gd name="T9" fmla="*/ 147 h 191"/>
                <a:gd name="T10" fmla="*/ 44 w 213"/>
                <a:gd name="T11" fmla="*/ 136 h 191"/>
                <a:gd name="T12" fmla="*/ 44 w 213"/>
                <a:gd name="T13" fmla="*/ 125 h 191"/>
                <a:gd name="T14" fmla="*/ 39 w 213"/>
                <a:gd name="T15" fmla="*/ 120 h 191"/>
                <a:gd name="T16" fmla="*/ 39 w 213"/>
                <a:gd name="T17" fmla="*/ 109 h 191"/>
                <a:gd name="T18" fmla="*/ 39 w 213"/>
                <a:gd name="T19" fmla="*/ 98 h 191"/>
                <a:gd name="T20" fmla="*/ 44 w 213"/>
                <a:gd name="T21" fmla="*/ 92 h 191"/>
                <a:gd name="T22" fmla="*/ 39 w 213"/>
                <a:gd name="T23" fmla="*/ 82 h 191"/>
                <a:gd name="T24" fmla="*/ 33 w 213"/>
                <a:gd name="T25" fmla="*/ 71 h 191"/>
                <a:gd name="T26" fmla="*/ 28 w 213"/>
                <a:gd name="T27" fmla="*/ 60 h 191"/>
                <a:gd name="T28" fmla="*/ 22 w 213"/>
                <a:gd name="T29" fmla="*/ 49 h 191"/>
                <a:gd name="T30" fmla="*/ 17 w 213"/>
                <a:gd name="T31" fmla="*/ 38 h 191"/>
                <a:gd name="T32" fmla="*/ 11 w 213"/>
                <a:gd name="T33" fmla="*/ 32 h 191"/>
                <a:gd name="T34" fmla="*/ 6 w 213"/>
                <a:gd name="T35" fmla="*/ 22 h 191"/>
                <a:gd name="T36" fmla="*/ 0 w 213"/>
                <a:gd name="T37" fmla="*/ 11 h 191"/>
                <a:gd name="T38" fmla="*/ 6 w 213"/>
                <a:gd name="T39" fmla="*/ 0 h 191"/>
                <a:gd name="T40" fmla="*/ 11 w 213"/>
                <a:gd name="T41" fmla="*/ 5 h 191"/>
                <a:gd name="T42" fmla="*/ 22 w 213"/>
                <a:gd name="T43" fmla="*/ 0 h 191"/>
                <a:gd name="T44" fmla="*/ 33 w 213"/>
                <a:gd name="T45" fmla="*/ 5 h 191"/>
                <a:gd name="T46" fmla="*/ 104 w 213"/>
                <a:gd name="T47" fmla="*/ 5 h 191"/>
                <a:gd name="T48" fmla="*/ 115 w 213"/>
                <a:gd name="T49" fmla="*/ 11 h 191"/>
                <a:gd name="T50" fmla="*/ 126 w 213"/>
                <a:gd name="T51" fmla="*/ 11 h 191"/>
                <a:gd name="T52" fmla="*/ 137 w 213"/>
                <a:gd name="T53" fmla="*/ 11 h 191"/>
                <a:gd name="T54" fmla="*/ 142 w 213"/>
                <a:gd name="T55" fmla="*/ 16 h 191"/>
                <a:gd name="T56" fmla="*/ 153 w 213"/>
                <a:gd name="T57" fmla="*/ 16 h 191"/>
                <a:gd name="T58" fmla="*/ 197 w 213"/>
                <a:gd name="T59" fmla="*/ 5 h 191"/>
                <a:gd name="T60" fmla="*/ 208 w 213"/>
                <a:gd name="T61" fmla="*/ 11 h 191"/>
                <a:gd name="T62" fmla="*/ 208 w 213"/>
                <a:gd name="T63" fmla="*/ 11 h 191"/>
                <a:gd name="T64" fmla="*/ 202 w 213"/>
                <a:gd name="T65" fmla="*/ 16 h 191"/>
                <a:gd name="T66" fmla="*/ 191 w 213"/>
                <a:gd name="T67" fmla="*/ 16 h 191"/>
                <a:gd name="T68" fmla="*/ 186 w 213"/>
                <a:gd name="T69" fmla="*/ 16 h 191"/>
                <a:gd name="T70" fmla="*/ 175 w 213"/>
                <a:gd name="T71" fmla="*/ 16 h 191"/>
                <a:gd name="T72" fmla="*/ 142 w 213"/>
                <a:gd name="T73" fmla="*/ 22 h 191"/>
                <a:gd name="T74" fmla="*/ 126 w 213"/>
                <a:gd name="T75" fmla="*/ 76 h 191"/>
                <a:gd name="T76" fmla="*/ 120 w 213"/>
                <a:gd name="T77" fmla="*/ 114 h 191"/>
                <a:gd name="T78" fmla="*/ 120 w 213"/>
                <a:gd name="T79" fmla="*/ 136 h 191"/>
                <a:gd name="T80" fmla="*/ 115 w 213"/>
                <a:gd name="T81" fmla="*/ 180 h 191"/>
                <a:gd name="T82" fmla="*/ 109 w 213"/>
                <a:gd name="T83" fmla="*/ 185 h 191"/>
                <a:gd name="T84" fmla="*/ 99 w 213"/>
                <a:gd name="T85" fmla="*/ 185 h 191"/>
                <a:gd name="T86" fmla="*/ 88 w 213"/>
                <a:gd name="T87" fmla="*/ 185 h 191"/>
                <a:gd name="T88" fmla="*/ 77 w 213"/>
                <a:gd name="T89" fmla="*/ 185 h 191"/>
                <a:gd name="T90" fmla="*/ 77 w 213"/>
                <a:gd name="T91" fmla="*/ 174 h 191"/>
                <a:gd name="T92" fmla="*/ 71 w 213"/>
                <a:gd name="T93" fmla="*/ 18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3" h="191">
                  <a:moveTo>
                    <a:pt x="66" y="185"/>
                  </a:moveTo>
                  <a:lnTo>
                    <a:pt x="60" y="180"/>
                  </a:lnTo>
                  <a:lnTo>
                    <a:pt x="55" y="174"/>
                  </a:lnTo>
                  <a:lnTo>
                    <a:pt x="55" y="169"/>
                  </a:lnTo>
                  <a:lnTo>
                    <a:pt x="49" y="169"/>
                  </a:lnTo>
                  <a:lnTo>
                    <a:pt x="49" y="163"/>
                  </a:lnTo>
                  <a:lnTo>
                    <a:pt x="49" y="158"/>
                  </a:lnTo>
                  <a:lnTo>
                    <a:pt x="44" y="152"/>
                  </a:lnTo>
                  <a:lnTo>
                    <a:pt x="49" y="152"/>
                  </a:lnTo>
                  <a:lnTo>
                    <a:pt x="44" y="147"/>
                  </a:lnTo>
                  <a:lnTo>
                    <a:pt x="44" y="142"/>
                  </a:lnTo>
                  <a:lnTo>
                    <a:pt x="44" y="136"/>
                  </a:lnTo>
                  <a:lnTo>
                    <a:pt x="44" y="131"/>
                  </a:lnTo>
                  <a:lnTo>
                    <a:pt x="44" y="125"/>
                  </a:lnTo>
                  <a:lnTo>
                    <a:pt x="44" y="120"/>
                  </a:lnTo>
                  <a:lnTo>
                    <a:pt x="39" y="120"/>
                  </a:lnTo>
                  <a:lnTo>
                    <a:pt x="39" y="114"/>
                  </a:lnTo>
                  <a:lnTo>
                    <a:pt x="39" y="109"/>
                  </a:lnTo>
                  <a:lnTo>
                    <a:pt x="39" y="103"/>
                  </a:lnTo>
                  <a:lnTo>
                    <a:pt x="39" y="98"/>
                  </a:lnTo>
                  <a:lnTo>
                    <a:pt x="39" y="92"/>
                  </a:lnTo>
                  <a:lnTo>
                    <a:pt x="44" y="92"/>
                  </a:lnTo>
                  <a:lnTo>
                    <a:pt x="39" y="87"/>
                  </a:lnTo>
                  <a:lnTo>
                    <a:pt x="39" y="82"/>
                  </a:lnTo>
                  <a:lnTo>
                    <a:pt x="33" y="76"/>
                  </a:lnTo>
                  <a:lnTo>
                    <a:pt x="33" y="71"/>
                  </a:lnTo>
                  <a:lnTo>
                    <a:pt x="28" y="65"/>
                  </a:lnTo>
                  <a:lnTo>
                    <a:pt x="28" y="60"/>
                  </a:lnTo>
                  <a:lnTo>
                    <a:pt x="22" y="54"/>
                  </a:lnTo>
                  <a:lnTo>
                    <a:pt x="22" y="49"/>
                  </a:lnTo>
                  <a:lnTo>
                    <a:pt x="22" y="43"/>
                  </a:lnTo>
                  <a:lnTo>
                    <a:pt x="17" y="38"/>
                  </a:lnTo>
                  <a:lnTo>
                    <a:pt x="17" y="32"/>
                  </a:lnTo>
                  <a:lnTo>
                    <a:pt x="11" y="32"/>
                  </a:lnTo>
                  <a:lnTo>
                    <a:pt x="11" y="27"/>
                  </a:lnTo>
                  <a:lnTo>
                    <a:pt x="6" y="22"/>
                  </a:lnTo>
                  <a:lnTo>
                    <a:pt x="0" y="16"/>
                  </a:lnTo>
                  <a:lnTo>
                    <a:pt x="0" y="11"/>
                  </a:lnTo>
                  <a:lnTo>
                    <a:pt x="0" y="5"/>
                  </a:lnTo>
                  <a:lnTo>
                    <a:pt x="6" y="0"/>
                  </a:lnTo>
                  <a:lnTo>
                    <a:pt x="11" y="0"/>
                  </a:lnTo>
                  <a:lnTo>
                    <a:pt x="11" y="5"/>
                  </a:lnTo>
                  <a:lnTo>
                    <a:pt x="17" y="0"/>
                  </a:lnTo>
                  <a:lnTo>
                    <a:pt x="22" y="0"/>
                  </a:lnTo>
                  <a:lnTo>
                    <a:pt x="28" y="0"/>
                  </a:lnTo>
                  <a:lnTo>
                    <a:pt x="33" y="5"/>
                  </a:lnTo>
                  <a:lnTo>
                    <a:pt x="39" y="5"/>
                  </a:lnTo>
                  <a:lnTo>
                    <a:pt x="104" y="5"/>
                  </a:lnTo>
                  <a:lnTo>
                    <a:pt x="109" y="11"/>
                  </a:lnTo>
                  <a:lnTo>
                    <a:pt x="115" y="11"/>
                  </a:lnTo>
                  <a:lnTo>
                    <a:pt x="120" y="11"/>
                  </a:lnTo>
                  <a:lnTo>
                    <a:pt x="126" y="11"/>
                  </a:lnTo>
                  <a:lnTo>
                    <a:pt x="131" y="11"/>
                  </a:lnTo>
                  <a:lnTo>
                    <a:pt x="137" y="11"/>
                  </a:lnTo>
                  <a:lnTo>
                    <a:pt x="137" y="16"/>
                  </a:lnTo>
                  <a:lnTo>
                    <a:pt x="142" y="16"/>
                  </a:lnTo>
                  <a:lnTo>
                    <a:pt x="148" y="16"/>
                  </a:lnTo>
                  <a:lnTo>
                    <a:pt x="153" y="16"/>
                  </a:lnTo>
                  <a:lnTo>
                    <a:pt x="180" y="11"/>
                  </a:lnTo>
                  <a:lnTo>
                    <a:pt x="197" y="5"/>
                  </a:lnTo>
                  <a:lnTo>
                    <a:pt x="202" y="5"/>
                  </a:lnTo>
                  <a:lnTo>
                    <a:pt x="208" y="11"/>
                  </a:lnTo>
                  <a:lnTo>
                    <a:pt x="213" y="11"/>
                  </a:lnTo>
                  <a:lnTo>
                    <a:pt x="208" y="11"/>
                  </a:lnTo>
                  <a:lnTo>
                    <a:pt x="202" y="11"/>
                  </a:lnTo>
                  <a:lnTo>
                    <a:pt x="202" y="16"/>
                  </a:lnTo>
                  <a:lnTo>
                    <a:pt x="197" y="16"/>
                  </a:lnTo>
                  <a:lnTo>
                    <a:pt x="191" y="16"/>
                  </a:lnTo>
                  <a:lnTo>
                    <a:pt x="186" y="22"/>
                  </a:lnTo>
                  <a:lnTo>
                    <a:pt x="186" y="16"/>
                  </a:lnTo>
                  <a:lnTo>
                    <a:pt x="180" y="16"/>
                  </a:lnTo>
                  <a:lnTo>
                    <a:pt x="175" y="16"/>
                  </a:lnTo>
                  <a:lnTo>
                    <a:pt x="153" y="22"/>
                  </a:lnTo>
                  <a:lnTo>
                    <a:pt x="142" y="22"/>
                  </a:lnTo>
                  <a:lnTo>
                    <a:pt x="142" y="76"/>
                  </a:lnTo>
                  <a:lnTo>
                    <a:pt x="126" y="76"/>
                  </a:lnTo>
                  <a:lnTo>
                    <a:pt x="126" y="82"/>
                  </a:lnTo>
                  <a:lnTo>
                    <a:pt x="120" y="114"/>
                  </a:lnTo>
                  <a:lnTo>
                    <a:pt x="120" y="120"/>
                  </a:lnTo>
                  <a:lnTo>
                    <a:pt x="120" y="136"/>
                  </a:lnTo>
                  <a:lnTo>
                    <a:pt x="120" y="180"/>
                  </a:lnTo>
                  <a:lnTo>
                    <a:pt x="115" y="180"/>
                  </a:lnTo>
                  <a:lnTo>
                    <a:pt x="109" y="180"/>
                  </a:lnTo>
                  <a:lnTo>
                    <a:pt x="109" y="185"/>
                  </a:lnTo>
                  <a:lnTo>
                    <a:pt x="104" y="191"/>
                  </a:lnTo>
                  <a:lnTo>
                    <a:pt x="99" y="185"/>
                  </a:lnTo>
                  <a:lnTo>
                    <a:pt x="93" y="185"/>
                  </a:lnTo>
                  <a:lnTo>
                    <a:pt x="88" y="185"/>
                  </a:lnTo>
                  <a:lnTo>
                    <a:pt x="82" y="185"/>
                  </a:lnTo>
                  <a:lnTo>
                    <a:pt x="77" y="185"/>
                  </a:lnTo>
                  <a:lnTo>
                    <a:pt x="77" y="180"/>
                  </a:lnTo>
                  <a:lnTo>
                    <a:pt x="77" y="174"/>
                  </a:lnTo>
                  <a:lnTo>
                    <a:pt x="71" y="174"/>
                  </a:lnTo>
                  <a:lnTo>
                    <a:pt x="71" y="180"/>
                  </a:lnTo>
                  <a:lnTo>
                    <a:pt x="66" y="185"/>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35" name="Freeform 625">
              <a:extLst>
                <a:ext uri="{FF2B5EF4-FFF2-40B4-BE49-F238E27FC236}">
                  <a16:creationId xmlns:a16="http://schemas.microsoft.com/office/drawing/2014/main" id="{DA604891-2B14-406C-BC17-42DD029D0CA6}"/>
                </a:ext>
              </a:extLst>
            </p:cNvPr>
            <p:cNvSpPr>
              <a:spLocks/>
            </p:cNvSpPr>
            <p:nvPr/>
          </p:nvSpPr>
          <p:spPr bwMode="auto">
            <a:xfrm>
              <a:off x="4291157" y="3967654"/>
              <a:ext cx="77788" cy="42863"/>
            </a:xfrm>
            <a:custGeom>
              <a:avLst/>
              <a:gdLst>
                <a:gd name="T0" fmla="*/ 0 w 49"/>
                <a:gd name="T1" fmla="*/ 6 h 27"/>
                <a:gd name="T2" fmla="*/ 5 w 49"/>
                <a:gd name="T3" fmla="*/ 6 h 27"/>
                <a:gd name="T4" fmla="*/ 11 w 49"/>
                <a:gd name="T5" fmla="*/ 6 h 27"/>
                <a:gd name="T6" fmla="*/ 16 w 49"/>
                <a:gd name="T7" fmla="*/ 6 h 27"/>
                <a:gd name="T8" fmla="*/ 22 w 49"/>
                <a:gd name="T9" fmla="*/ 6 h 27"/>
                <a:gd name="T10" fmla="*/ 22 w 49"/>
                <a:gd name="T11" fmla="*/ 0 h 27"/>
                <a:gd name="T12" fmla="*/ 38 w 49"/>
                <a:gd name="T13" fmla="*/ 0 h 27"/>
                <a:gd name="T14" fmla="*/ 43 w 49"/>
                <a:gd name="T15" fmla="*/ 0 h 27"/>
                <a:gd name="T16" fmla="*/ 49 w 49"/>
                <a:gd name="T17" fmla="*/ 6 h 27"/>
                <a:gd name="T18" fmla="*/ 43 w 49"/>
                <a:gd name="T19" fmla="*/ 11 h 27"/>
                <a:gd name="T20" fmla="*/ 43 w 49"/>
                <a:gd name="T21" fmla="*/ 17 h 27"/>
                <a:gd name="T22" fmla="*/ 38 w 49"/>
                <a:gd name="T23" fmla="*/ 17 h 27"/>
                <a:gd name="T24" fmla="*/ 33 w 49"/>
                <a:gd name="T25" fmla="*/ 22 h 27"/>
                <a:gd name="T26" fmla="*/ 27 w 49"/>
                <a:gd name="T27" fmla="*/ 22 h 27"/>
                <a:gd name="T28" fmla="*/ 27 w 49"/>
                <a:gd name="T29" fmla="*/ 27 h 27"/>
                <a:gd name="T30" fmla="*/ 22 w 49"/>
                <a:gd name="T31" fmla="*/ 27 h 27"/>
                <a:gd name="T32" fmla="*/ 16 w 49"/>
                <a:gd name="T33" fmla="*/ 27 h 27"/>
                <a:gd name="T34" fmla="*/ 22 w 49"/>
                <a:gd name="T35" fmla="*/ 22 h 27"/>
                <a:gd name="T36" fmla="*/ 16 w 49"/>
                <a:gd name="T37" fmla="*/ 22 h 27"/>
                <a:gd name="T38" fmla="*/ 16 w 49"/>
                <a:gd name="T39" fmla="*/ 17 h 27"/>
                <a:gd name="T40" fmla="*/ 22 w 49"/>
                <a:gd name="T41" fmla="*/ 17 h 27"/>
                <a:gd name="T42" fmla="*/ 27 w 49"/>
                <a:gd name="T43" fmla="*/ 11 h 27"/>
                <a:gd name="T44" fmla="*/ 22 w 49"/>
                <a:gd name="T45" fmla="*/ 17 h 27"/>
                <a:gd name="T46" fmla="*/ 16 w 49"/>
                <a:gd name="T47" fmla="*/ 17 h 27"/>
                <a:gd name="T48" fmla="*/ 11 w 49"/>
                <a:gd name="T49" fmla="*/ 17 h 27"/>
                <a:gd name="T50" fmla="*/ 5 w 49"/>
                <a:gd name="T51" fmla="*/ 17 h 27"/>
                <a:gd name="T52" fmla="*/ 5 w 49"/>
                <a:gd name="T53" fmla="*/ 11 h 27"/>
                <a:gd name="T54" fmla="*/ 0 w 49"/>
                <a:gd name="T55" fmla="*/ 11 h 27"/>
                <a:gd name="T56" fmla="*/ 0 w 49"/>
                <a:gd name="T57" fmla="*/ 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 h="27">
                  <a:moveTo>
                    <a:pt x="0" y="6"/>
                  </a:moveTo>
                  <a:lnTo>
                    <a:pt x="5" y="6"/>
                  </a:lnTo>
                  <a:lnTo>
                    <a:pt x="11" y="6"/>
                  </a:lnTo>
                  <a:lnTo>
                    <a:pt x="16" y="6"/>
                  </a:lnTo>
                  <a:lnTo>
                    <a:pt x="22" y="6"/>
                  </a:lnTo>
                  <a:lnTo>
                    <a:pt x="22" y="0"/>
                  </a:lnTo>
                  <a:lnTo>
                    <a:pt x="38" y="0"/>
                  </a:lnTo>
                  <a:lnTo>
                    <a:pt x="43" y="0"/>
                  </a:lnTo>
                  <a:lnTo>
                    <a:pt x="49" y="6"/>
                  </a:lnTo>
                  <a:lnTo>
                    <a:pt x="43" y="11"/>
                  </a:lnTo>
                  <a:lnTo>
                    <a:pt x="43" y="17"/>
                  </a:lnTo>
                  <a:lnTo>
                    <a:pt x="38" y="17"/>
                  </a:lnTo>
                  <a:lnTo>
                    <a:pt x="33" y="22"/>
                  </a:lnTo>
                  <a:lnTo>
                    <a:pt x="27" y="22"/>
                  </a:lnTo>
                  <a:lnTo>
                    <a:pt x="27" y="27"/>
                  </a:lnTo>
                  <a:lnTo>
                    <a:pt x="22" y="27"/>
                  </a:lnTo>
                  <a:lnTo>
                    <a:pt x="16" y="27"/>
                  </a:lnTo>
                  <a:lnTo>
                    <a:pt x="22" y="22"/>
                  </a:lnTo>
                  <a:lnTo>
                    <a:pt x="16" y="22"/>
                  </a:lnTo>
                  <a:lnTo>
                    <a:pt x="16" y="17"/>
                  </a:lnTo>
                  <a:lnTo>
                    <a:pt x="22" y="17"/>
                  </a:lnTo>
                  <a:lnTo>
                    <a:pt x="27" y="11"/>
                  </a:lnTo>
                  <a:lnTo>
                    <a:pt x="22" y="17"/>
                  </a:lnTo>
                  <a:lnTo>
                    <a:pt x="16" y="17"/>
                  </a:lnTo>
                  <a:lnTo>
                    <a:pt x="11" y="17"/>
                  </a:lnTo>
                  <a:lnTo>
                    <a:pt x="5" y="17"/>
                  </a:lnTo>
                  <a:lnTo>
                    <a:pt x="5" y="11"/>
                  </a:lnTo>
                  <a:lnTo>
                    <a:pt x="0" y="11"/>
                  </a:lnTo>
                  <a:lnTo>
                    <a:pt x="0" y="6"/>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36" name="Freeform 626">
              <a:extLst>
                <a:ext uri="{FF2B5EF4-FFF2-40B4-BE49-F238E27FC236}">
                  <a16:creationId xmlns:a16="http://schemas.microsoft.com/office/drawing/2014/main" id="{032E0533-3679-415B-B272-AA0C33251DDC}"/>
                </a:ext>
              </a:extLst>
            </p:cNvPr>
            <p:cNvSpPr>
              <a:spLocks/>
            </p:cNvSpPr>
            <p:nvPr/>
          </p:nvSpPr>
          <p:spPr bwMode="auto">
            <a:xfrm>
              <a:off x="4291157" y="3604116"/>
              <a:ext cx="293688" cy="311150"/>
            </a:xfrm>
            <a:custGeom>
              <a:avLst/>
              <a:gdLst>
                <a:gd name="T0" fmla="*/ 0 w 185"/>
                <a:gd name="T1" fmla="*/ 98 h 196"/>
                <a:gd name="T2" fmla="*/ 60 w 185"/>
                <a:gd name="T3" fmla="*/ 93 h 196"/>
                <a:gd name="T4" fmla="*/ 60 w 185"/>
                <a:gd name="T5" fmla="*/ 66 h 196"/>
                <a:gd name="T6" fmla="*/ 65 w 185"/>
                <a:gd name="T7" fmla="*/ 60 h 196"/>
                <a:gd name="T8" fmla="*/ 82 w 185"/>
                <a:gd name="T9" fmla="*/ 22 h 196"/>
                <a:gd name="T10" fmla="*/ 131 w 185"/>
                <a:gd name="T11" fmla="*/ 0 h 196"/>
                <a:gd name="T12" fmla="*/ 185 w 185"/>
                <a:gd name="T13" fmla="*/ 38 h 196"/>
                <a:gd name="T14" fmla="*/ 163 w 185"/>
                <a:gd name="T15" fmla="*/ 60 h 196"/>
                <a:gd name="T16" fmla="*/ 163 w 185"/>
                <a:gd name="T17" fmla="*/ 82 h 196"/>
                <a:gd name="T18" fmla="*/ 174 w 185"/>
                <a:gd name="T19" fmla="*/ 169 h 196"/>
                <a:gd name="T20" fmla="*/ 174 w 185"/>
                <a:gd name="T21" fmla="*/ 186 h 196"/>
                <a:gd name="T22" fmla="*/ 131 w 185"/>
                <a:gd name="T23" fmla="*/ 186 h 196"/>
                <a:gd name="T24" fmla="*/ 109 w 185"/>
                <a:gd name="T25" fmla="*/ 186 h 196"/>
                <a:gd name="T26" fmla="*/ 103 w 185"/>
                <a:gd name="T27" fmla="*/ 191 h 196"/>
                <a:gd name="T28" fmla="*/ 92 w 185"/>
                <a:gd name="T29" fmla="*/ 186 h 196"/>
                <a:gd name="T30" fmla="*/ 87 w 185"/>
                <a:gd name="T31" fmla="*/ 191 h 196"/>
                <a:gd name="T32" fmla="*/ 82 w 185"/>
                <a:gd name="T33" fmla="*/ 186 h 196"/>
                <a:gd name="T34" fmla="*/ 76 w 185"/>
                <a:gd name="T35" fmla="*/ 191 h 196"/>
                <a:gd name="T36" fmla="*/ 71 w 185"/>
                <a:gd name="T37" fmla="*/ 196 h 196"/>
                <a:gd name="T38" fmla="*/ 65 w 185"/>
                <a:gd name="T39" fmla="*/ 191 h 196"/>
                <a:gd name="T40" fmla="*/ 60 w 185"/>
                <a:gd name="T41" fmla="*/ 186 h 196"/>
                <a:gd name="T42" fmla="*/ 54 w 185"/>
                <a:gd name="T43" fmla="*/ 180 h 196"/>
                <a:gd name="T44" fmla="*/ 43 w 185"/>
                <a:gd name="T45" fmla="*/ 175 h 196"/>
                <a:gd name="T46" fmla="*/ 33 w 185"/>
                <a:gd name="T47" fmla="*/ 169 h 196"/>
                <a:gd name="T48" fmla="*/ 22 w 185"/>
                <a:gd name="T49" fmla="*/ 169 h 196"/>
                <a:gd name="T50" fmla="*/ 11 w 185"/>
                <a:gd name="T51" fmla="*/ 169 h 196"/>
                <a:gd name="T52" fmla="*/ 5 w 185"/>
                <a:gd name="T53" fmla="*/ 175 h 196"/>
                <a:gd name="T54" fmla="*/ 5 w 185"/>
                <a:gd name="T55" fmla="*/ 175 h 196"/>
                <a:gd name="T56" fmla="*/ 11 w 185"/>
                <a:gd name="T57" fmla="*/ 158 h 196"/>
                <a:gd name="T58" fmla="*/ 11 w 185"/>
                <a:gd name="T59" fmla="*/ 147 h 196"/>
                <a:gd name="T60" fmla="*/ 11 w 185"/>
                <a:gd name="T61" fmla="*/ 136 h 196"/>
                <a:gd name="T62" fmla="*/ 5 w 185"/>
                <a:gd name="T63" fmla="*/ 126 h 196"/>
                <a:gd name="T64" fmla="*/ 5 w 185"/>
                <a:gd name="T65" fmla="*/ 126 h 196"/>
                <a:gd name="T66" fmla="*/ 11 w 185"/>
                <a:gd name="T67" fmla="*/ 120 h 196"/>
                <a:gd name="T68" fmla="*/ 11 w 185"/>
                <a:gd name="T69" fmla="*/ 109 h 196"/>
                <a:gd name="T70" fmla="*/ 0 w 185"/>
                <a:gd name="T71" fmla="*/ 98 h 196"/>
                <a:gd name="T72" fmla="*/ 0 w 185"/>
                <a:gd name="T73" fmla="*/ 93 h 196"/>
                <a:gd name="T74" fmla="*/ 0 w 185"/>
                <a:gd name="T75" fmla="*/ 10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5" h="196">
                  <a:moveTo>
                    <a:pt x="0" y="104"/>
                  </a:moveTo>
                  <a:lnTo>
                    <a:pt x="0" y="98"/>
                  </a:lnTo>
                  <a:lnTo>
                    <a:pt x="0" y="93"/>
                  </a:lnTo>
                  <a:lnTo>
                    <a:pt x="60" y="93"/>
                  </a:lnTo>
                  <a:lnTo>
                    <a:pt x="60" y="71"/>
                  </a:lnTo>
                  <a:lnTo>
                    <a:pt x="60" y="66"/>
                  </a:lnTo>
                  <a:lnTo>
                    <a:pt x="65" y="66"/>
                  </a:lnTo>
                  <a:lnTo>
                    <a:pt x="65" y="60"/>
                  </a:lnTo>
                  <a:lnTo>
                    <a:pt x="76" y="60"/>
                  </a:lnTo>
                  <a:lnTo>
                    <a:pt x="82" y="22"/>
                  </a:lnTo>
                  <a:lnTo>
                    <a:pt x="131" y="22"/>
                  </a:lnTo>
                  <a:lnTo>
                    <a:pt x="131" y="0"/>
                  </a:lnTo>
                  <a:lnTo>
                    <a:pt x="163" y="16"/>
                  </a:lnTo>
                  <a:lnTo>
                    <a:pt x="185" y="38"/>
                  </a:lnTo>
                  <a:lnTo>
                    <a:pt x="163" y="38"/>
                  </a:lnTo>
                  <a:lnTo>
                    <a:pt x="163" y="60"/>
                  </a:lnTo>
                  <a:lnTo>
                    <a:pt x="163" y="66"/>
                  </a:lnTo>
                  <a:lnTo>
                    <a:pt x="163" y="82"/>
                  </a:lnTo>
                  <a:lnTo>
                    <a:pt x="169" y="98"/>
                  </a:lnTo>
                  <a:lnTo>
                    <a:pt x="174" y="169"/>
                  </a:lnTo>
                  <a:lnTo>
                    <a:pt x="180" y="175"/>
                  </a:lnTo>
                  <a:lnTo>
                    <a:pt x="174" y="186"/>
                  </a:lnTo>
                  <a:lnTo>
                    <a:pt x="169" y="186"/>
                  </a:lnTo>
                  <a:lnTo>
                    <a:pt x="131" y="186"/>
                  </a:lnTo>
                  <a:lnTo>
                    <a:pt x="114" y="186"/>
                  </a:lnTo>
                  <a:lnTo>
                    <a:pt x="109" y="186"/>
                  </a:lnTo>
                  <a:lnTo>
                    <a:pt x="109" y="191"/>
                  </a:lnTo>
                  <a:lnTo>
                    <a:pt x="103" y="191"/>
                  </a:lnTo>
                  <a:lnTo>
                    <a:pt x="98" y="186"/>
                  </a:lnTo>
                  <a:lnTo>
                    <a:pt x="92" y="186"/>
                  </a:lnTo>
                  <a:lnTo>
                    <a:pt x="92" y="191"/>
                  </a:lnTo>
                  <a:lnTo>
                    <a:pt x="87" y="191"/>
                  </a:lnTo>
                  <a:lnTo>
                    <a:pt x="87" y="186"/>
                  </a:lnTo>
                  <a:lnTo>
                    <a:pt x="82" y="186"/>
                  </a:lnTo>
                  <a:lnTo>
                    <a:pt x="76" y="186"/>
                  </a:lnTo>
                  <a:lnTo>
                    <a:pt x="76" y="191"/>
                  </a:lnTo>
                  <a:lnTo>
                    <a:pt x="76" y="196"/>
                  </a:lnTo>
                  <a:lnTo>
                    <a:pt x="71" y="196"/>
                  </a:lnTo>
                  <a:lnTo>
                    <a:pt x="65" y="196"/>
                  </a:lnTo>
                  <a:lnTo>
                    <a:pt x="65" y="191"/>
                  </a:lnTo>
                  <a:lnTo>
                    <a:pt x="60" y="191"/>
                  </a:lnTo>
                  <a:lnTo>
                    <a:pt x="60" y="186"/>
                  </a:lnTo>
                  <a:lnTo>
                    <a:pt x="54" y="186"/>
                  </a:lnTo>
                  <a:lnTo>
                    <a:pt x="54" y="180"/>
                  </a:lnTo>
                  <a:lnTo>
                    <a:pt x="49" y="175"/>
                  </a:lnTo>
                  <a:lnTo>
                    <a:pt x="43" y="175"/>
                  </a:lnTo>
                  <a:lnTo>
                    <a:pt x="38" y="169"/>
                  </a:lnTo>
                  <a:lnTo>
                    <a:pt x="33" y="169"/>
                  </a:lnTo>
                  <a:lnTo>
                    <a:pt x="27" y="169"/>
                  </a:lnTo>
                  <a:lnTo>
                    <a:pt x="22" y="169"/>
                  </a:lnTo>
                  <a:lnTo>
                    <a:pt x="16" y="169"/>
                  </a:lnTo>
                  <a:lnTo>
                    <a:pt x="11" y="169"/>
                  </a:lnTo>
                  <a:lnTo>
                    <a:pt x="5" y="169"/>
                  </a:lnTo>
                  <a:lnTo>
                    <a:pt x="5" y="175"/>
                  </a:lnTo>
                  <a:lnTo>
                    <a:pt x="5" y="180"/>
                  </a:lnTo>
                  <a:lnTo>
                    <a:pt x="5" y="175"/>
                  </a:lnTo>
                  <a:lnTo>
                    <a:pt x="5" y="169"/>
                  </a:lnTo>
                  <a:lnTo>
                    <a:pt x="11" y="158"/>
                  </a:lnTo>
                  <a:lnTo>
                    <a:pt x="11" y="153"/>
                  </a:lnTo>
                  <a:lnTo>
                    <a:pt x="11" y="147"/>
                  </a:lnTo>
                  <a:lnTo>
                    <a:pt x="11" y="142"/>
                  </a:lnTo>
                  <a:lnTo>
                    <a:pt x="11" y="136"/>
                  </a:lnTo>
                  <a:lnTo>
                    <a:pt x="11" y="131"/>
                  </a:lnTo>
                  <a:lnTo>
                    <a:pt x="5" y="126"/>
                  </a:lnTo>
                  <a:lnTo>
                    <a:pt x="11" y="120"/>
                  </a:lnTo>
                  <a:lnTo>
                    <a:pt x="5" y="126"/>
                  </a:lnTo>
                  <a:lnTo>
                    <a:pt x="5" y="120"/>
                  </a:lnTo>
                  <a:lnTo>
                    <a:pt x="11" y="120"/>
                  </a:lnTo>
                  <a:lnTo>
                    <a:pt x="11" y="115"/>
                  </a:lnTo>
                  <a:lnTo>
                    <a:pt x="11" y="109"/>
                  </a:lnTo>
                  <a:lnTo>
                    <a:pt x="5" y="104"/>
                  </a:lnTo>
                  <a:lnTo>
                    <a:pt x="0" y="98"/>
                  </a:lnTo>
                  <a:lnTo>
                    <a:pt x="5" y="98"/>
                  </a:lnTo>
                  <a:lnTo>
                    <a:pt x="0" y="93"/>
                  </a:lnTo>
                  <a:lnTo>
                    <a:pt x="0" y="98"/>
                  </a:lnTo>
                  <a:lnTo>
                    <a:pt x="0" y="104"/>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37" name="Freeform 635">
              <a:extLst>
                <a:ext uri="{FF2B5EF4-FFF2-40B4-BE49-F238E27FC236}">
                  <a16:creationId xmlns:a16="http://schemas.microsoft.com/office/drawing/2014/main" id="{D6DAF78D-D0E2-4EAF-A1A1-66537992DD8E}"/>
                </a:ext>
              </a:extLst>
            </p:cNvPr>
            <p:cNvSpPr>
              <a:spLocks/>
            </p:cNvSpPr>
            <p:nvPr/>
          </p:nvSpPr>
          <p:spPr bwMode="auto">
            <a:xfrm>
              <a:off x="4334019" y="3967654"/>
              <a:ext cx="182563" cy="138113"/>
            </a:xfrm>
            <a:custGeom>
              <a:avLst/>
              <a:gdLst>
                <a:gd name="T0" fmla="*/ 0 w 115"/>
                <a:gd name="T1" fmla="*/ 22 h 87"/>
                <a:gd name="T2" fmla="*/ 11 w 115"/>
                <a:gd name="T3" fmla="*/ 17 h 87"/>
                <a:gd name="T4" fmla="*/ 16 w 115"/>
                <a:gd name="T5" fmla="*/ 11 h 87"/>
                <a:gd name="T6" fmla="*/ 16 w 115"/>
                <a:gd name="T7" fmla="*/ 0 h 87"/>
                <a:gd name="T8" fmla="*/ 27 w 115"/>
                <a:gd name="T9" fmla="*/ 6 h 87"/>
                <a:gd name="T10" fmla="*/ 38 w 115"/>
                <a:gd name="T11" fmla="*/ 6 h 87"/>
                <a:gd name="T12" fmla="*/ 49 w 115"/>
                <a:gd name="T13" fmla="*/ 6 h 87"/>
                <a:gd name="T14" fmla="*/ 55 w 115"/>
                <a:gd name="T15" fmla="*/ 11 h 87"/>
                <a:gd name="T16" fmla="*/ 65 w 115"/>
                <a:gd name="T17" fmla="*/ 17 h 87"/>
                <a:gd name="T18" fmla="*/ 76 w 115"/>
                <a:gd name="T19" fmla="*/ 11 h 87"/>
                <a:gd name="T20" fmla="*/ 87 w 115"/>
                <a:gd name="T21" fmla="*/ 11 h 87"/>
                <a:gd name="T22" fmla="*/ 93 w 115"/>
                <a:gd name="T23" fmla="*/ 6 h 87"/>
                <a:gd name="T24" fmla="*/ 98 w 115"/>
                <a:gd name="T25" fmla="*/ 11 h 87"/>
                <a:gd name="T26" fmla="*/ 93 w 115"/>
                <a:gd name="T27" fmla="*/ 17 h 87"/>
                <a:gd name="T28" fmla="*/ 98 w 115"/>
                <a:gd name="T29" fmla="*/ 22 h 87"/>
                <a:gd name="T30" fmla="*/ 98 w 115"/>
                <a:gd name="T31" fmla="*/ 27 h 87"/>
                <a:gd name="T32" fmla="*/ 104 w 115"/>
                <a:gd name="T33" fmla="*/ 33 h 87"/>
                <a:gd name="T34" fmla="*/ 109 w 115"/>
                <a:gd name="T35" fmla="*/ 38 h 87"/>
                <a:gd name="T36" fmla="*/ 104 w 115"/>
                <a:gd name="T37" fmla="*/ 44 h 87"/>
                <a:gd name="T38" fmla="*/ 104 w 115"/>
                <a:gd name="T39" fmla="*/ 55 h 87"/>
                <a:gd name="T40" fmla="*/ 109 w 115"/>
                <a:gd name="T41" fmla="*/ 60 h 87"/>
                <a:gd name="T42" fmla="*/ 115 w 115"/>
                <a:gd name="T43" fmla="*/ 71 h 87"/>
                <a:gd name="T44" fmla="*/ 104 w 115"/>
                <a:gd name="T45" fmla="*/ 71 h 87"/>
                <a:gd name="T46" fmla="*/ 109 w 115"/>
                <a:gd name="T47" fmla="*/ 77 h 87"/>
                <a:gd name="T48" fmla="*/ 98 w 115"/>
                <a:gd name="T49" fmla="*/ 82 h 87"/>
                <a:gd name="T50" fmla="*/ 87 w 115"/>
                <a:gd name="T51" fmla="*/ 87 h 87"/>
                <a:gd name="T52" fmla="*/ 87 w 115"/>
                <a:gd name="T53" fmla="*/ 82 h 87"/>
                <a:gd name="T54" fmla="*/ 82 w 115"/>
                <a:gd name="T55" fmla="*/ 71 h 87"/>
                <a:gd name="T56" fmla="*/ 76 w 115"/>
                <a:gd name="T57" fmla="*/ 71 h 87"/>
                <a:gd name="T58" fmla="*/ 65 w 115"/>
                <a:gd name="T59" fmla="*/ 71 h 87"/>
                <a:gd name="T60" fmla="*/ 71 w 115"/>
                <a:gd name="T61" fmla="*/ 66 h 87"/>
                <a:gd name="T62" fmla="*/ 65 w 115"/>
                <a:gd name="T63" fmla="*/ 60 h 87"/>
                <a:gd name="T64" fmla="*/ 60 w 115"/>
                <a:gd name="T65" fmla="*/ 49 h 87"/>
                <a:gd name="T66" fmla="*/ 49 w 115"/>
                <a:gd name="T67" fmla="*/ 44 h 87"/>
                <a:gd name="T68" fmla="*/ 38 w 115"/>
                <a:gd name="T69" fmla="*/ 49 h 87"/>
                <a:gd name="T70" fmla="*/ 27 w 115"/>
                <a:gd name="T71" fmla="*/ 55 h 87"/>
                <a:gd name="T72" fmla="*/ 22 w 115"/>
                <a:gd name="T73" fmla="*/ 60 h 87"/>
                <a:gd name="T74" fmla="*/ 22 w 115"/>
                <a:gd name="T75" fmla="*/ 49 h 87"/>
                <a:gd name="T76" fmla="*/ 16 w 115"/>
                <a:gd name="T77" fmla="*/ 49 h 87"/>
                <a:gd name="T78" fmla="*/ 11 w 115"/>
                <a:gd name="T79" fmla="*/ 44 h 87"/>
                <a:gd name="T80" fmla="*/ 6 w 115"/>
                <a:gd name="T81" fmla="*/ 38 h 87"/>
                <a:gd name="T82" fmla="*/ 0 w 115"/>
                <a:gd name="T83" fmla="*/ 3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5" h="87">
                  <a:moveTo>
                    <a:pt x="0" y="27"/>
                  </a:moveTo>
                  <a:lnTo>
                    <a:pt x="0" y="22"/>
                  </a:lnTo>
                  <a:lnTo>
                    <a:pt x="6" y="22"/>
                  </a:lnTo>
                  <a:lnTo>
                    <a:pt x="11" y="17"/>
                  </a:lnTo>
                  <a:lnTo>
                    <a:pt x="16" y="17"/>
                  </a:lnTo>
                  <a:lnTo>
                    <a:pt x="16" y="11"/>
                  </a:lnTo>
                  <a:lnTo>
                    <a:pt x="22" y="6"/>
                  </a:lnTo>
                  <a:lnTo>
                    <a:pt x="16" y="0"/>
                  </a:lnTo>
                  <a:lnTo>
                    <a:pt x="22" y="0"/>
                  </a:lnTo>
                  <a:lnTo>
                    <a:pt x="27" y="6"/>
                  </a:lnTo>
                  <a:lnTo>
                    <a:pt x="33" y="6"/>
                  </a:lnTo>
                  <a:lnTo>
                    <a:pt x="38" y="6"/>
                  </a:lnTo>
                  <a:lnTo>
                    <a:pt x="44" y="6"/>
                  </a:lnTo>
                  <a:lnTo>
                    <a:pt x="49" y="6"/>
                  </a:lnTo>
                  <a:lnTo>
                    <a:pt x="55" y="6"/>
                  </a:lnTo>
                  <a:lnTo>
                    <a:pt x="55" y="11"/>
                  </a:lnTo>
                  <a:lnTo>
                    <a:pt x="60" y="11"/>
                  </a:lnTo>
                  <a:lnTo>
                    <a:pt x="65" y="17"/>
                  </a:lnTo>
                  <a:lnTo>
                    <a:pt x="71" y="11"/>
                  </a:lnTo>
                  <a:lnTo>
                    <a:pt x="76" y="11"/>
                  </a:lnTo>
                  <a:lnTo>
                    <a:pt x="82" y="11"/>
                  </a:lnTo>
                  <a:lnTo>
                    <a:pt x="87" y="11"/>
                  </a:lnTo>
                  <a:lnTo>
                    <a:pt x="87" y="6"/>
                  </a:lnTo>
                  <a:lnTo>
                    <a:pt x="93" y="6"/>
                  </a:lnTo>
                  <a:lnTo>
                    <a:pt x="93" y="11"/>
                  </a:lnTo>
                  <a:lnTo>
                    <a:pt x="98" y="11"/>
                  </a:lnTo>
                  <a:lnTo>
                    <a:pt x="98" y="17"/>
                  </a:lnTo>
                  <a:lnTo>
                    <a:pt x="93" y="17"/>
                  </a:lnTo>
                  <a:lnTo>
                    <a:pt x="98" y="17"/>
                  </a:lnTo>
                  <a:lnTo>
                    <a:pt x="98" y="22"/>
                  </a:lnTo>
                  <a:lnTo>
                    <a:pt x="104" y="22"/>
                  </a:lnTo>
                  <a:lnTo>
                    <a:pt x="98" y="27"/>
                  </a:lnTo>
                  <a:lnTo>
                    <a:pt x="104" y="27"/>
                  </a:lnTo>
                  <a:lnTo>
                    <a:pt x="104" y="33"/>
                  </a:lnTo>
                  <a:lnTo>
                    <a:pt x="104" y="38"/>
                  </a:lnTo>
                  <a:lnTo>
                    <a:pt x="109" y="38"/>
                  </a:lnTo>
                  <a:lnTo>
                    <a:pt x="109" y="44"/>
                  </a:lnTo>
                  <a:lnTo>
                    <a:pt x="104" y="44"/>
                  </a:lnTo>
                  <a:lnTo>
                    <a:pt x="104" y="49"/>
                  </a:lnTo>
                  <a:lnTo>
                    <a:pt x="104" y="55"/>
                  </a:lnTo>
                  <a:lnTo>
                    <a:pt x="109" y="55"/>
                  </a:lnTo>
                  <a:lnTo>
                    <a:pt x="109" y="60"/>
                  </a:lnTo>
                  <a:lnTo>
                    <a:pt x="109" y="66"/>
                  </a:lnTo>
                  <a:lnTo>
                    <a:pt x="115" y="71"/>
                  </a:lnTo>
                  <a:lnTo>
                    <a:pt x="109" y="71"/>
                  </a:lnTo>
                  <a:lnTo>
                    <a:pt x="104" y="71"/>
                  </a:lnTo>
                  <a:lnTo>
                    <a:pt x="109" y="71"/>
                  </a:lnTo>
                  <a:lnTo>
                    <a:pt x="109" y="77"/>
                  </a:lnTo>
                  <a:lnTo>
                    <a:pt x="104" y="82"/>
                  </a:lnTo>
                  <a:lnTo>
                    <a:pt x="98" y="82"/>
                  </a:lnTo>
                  <a:lnTo>
                    <a:pt x="93" y="87"/>
                  </a:lnTo>
                  <a:lnTo>
                    <a:pt x="87" y="87"/>
                  </a:lnTo>
                  <a:lnTo>
                    <a:pt x="82" y="87"/>
                  </a:lnTo>
                  <a:lnTo>
                    <a:pt x="87" y="82"/>
                  </a:lnTo>
                  <a:lnTo>
                    <a:pt x="82" y="77"/>
                  </a:lnTo>
                  <a:lnTo>
                    <a:pt x="82" y="71"/>
                  </a:lnTo>
                  <a:lnTo>
                    <a:pt x="82" y="66"/>
                  </a:lnTo>
                  <a:lnTo>
                    <a:pt x="76" y="71"/>
                  </a:lnTo>
                  <a:lnTo>
                    <a:pt x="71" y="71"/>
                  </a:lnTo>
                  <a:lnTo>
                    <a:pt x="65" y="71"/>
                  </a:lnTo>
                  <a:lnTo>
                    <a:pt x="65" y="66"/>
                  </a:lnTo>
                  <a:lnTo>
                    <a:pt x="71" y="66"/>
                  </a:lnTo>
                  <a:lnTo>
                    <a:pt x="65" y="66"/>
                  </a:lnTo>
                  <a:lnTo>
                    <a:pt x="65" y="60"/>
                  </a:lnTo>
                  <a:lnTo>
                    <a:pt x="65" y="55"/>
                  </a:lnTo>
                  <a:lnTo>
                    <a:pt x="60" y="49"/>
                  </a:lnTo>
                  <a:lnTo>
                    <a:pt x="55" y="44"/>
                  </a:lnTo>
                  <a:lnTo>
                    <a:pt x="49" y="44"/>
                  </a:lnTo>
                  <a:lnTo>
                    <a:pt x="44" y="49"/>
                  </a:lnTo>
                  <a:lnTo>
                    <a:pt x="38" y="49"/>
                  </a:lnTo>
                  <a:lnTo>
                    <a:pt x="33" y="55"/>
                  </a:lnTo>
                  <a:lnTo>
                    <a:pt x="27" y="55"/>
                  </a:lnTo>
                  <a:lnTo>
                    <a:pt x="27" y="60"/>
                  </a:lnTo>
                  <a:lnTo>
                    <a:pt x="22" y="60"/>
                  </a:lnTo>
                  <a:lnTo>
                    <a:pt x="22" y="55"/>
                  </a:lnTo>
                  <a:lnTo>
                    <a:pt x="22" y="49"/>
                  </a:lnTo>
                  <a:lnTo>
                    <a:pt x="16" y="55"/>
                  </a:lnTo>
                  <a:lnTo>
                    <a:pt x="16" y="49"/>
                  </a:lnTo>
                  <a:lnTo>
                    <a:pt x="16" y="44"/>
                  </a:lnTo>
                  <a:lnTo>
                    <a:pt x="11" y="44"/>
                  </a:lnTo>
                  <a:lnTo>
                    <a:pt x="6" y="44"/>
                  </a:lnTo>
                  <a:lnTo>
                    <a:pt x="6" y="38"/>
                  </a:lnTo>
                  <a:lnTo>
                    <a:pt x="6" y="33"/>
                  </a:lnTo>
                  <a:lnTo>
                    <a:pt x="0" y="33"/>
                  </a:lnTo>
                  <a:lnTo>
                    <a:pt x="0" y="27"/>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38" name="Freeform 636">
              <a:extLst>
                <a:ext uri="{FF2B5EF4-FFF2-40B4-BE49-F238E27FC236}">
                  <a16:creationId xmlns:a16="http://schemas.microsoft.com/office/drawing/2014/main" id="{797FC4C5-B809-42FA-B1B0-67A3E8C893A5}"/>
                </a:ext>
              </a:extLst>
            </p:cNvPr>
            <p:cNvSpPr>
              <a:spLocks/>
            </p:cNvSpPr>
            <p:nvPr/>
          </p:nvSpPr>
          <p:spPr bwMode="auto">
            <a:xfrm>
              <a:off x="4368944" y="4037504"/>
              <a:ext cx="77788" cy="77788"/>
            </a:xfrm>
            <a:custGeom>
              <a:avLst/>
              <a:gdLst>
                <a:gd name="T0" fmla="*/ 0 w 49"/>
                <a:gd name="T1" fmla="*/ 16 h 49"/>
                <a:gd name="T2" fmla="*/ 5 w 49"/>
                <a:gd name="T3" fmla="*/ 16 h 49"/>
                <a:gd name="T4" fmla="*/ 5 w 49"/>
                <a:gd name="T5" fmla="*/ 11 h 49"/>
                <a:gd name="T6" fmla="*/ 11 w 49"/>
                <a:gd name="T7" fmla="*/ 11 h 49"/>
                <a:gd name="T8" fmla="*/ 16 w 49"/>
                <a:gd name="T9" fmla="*/ 5 h 49"/>
                <a:gd name="T10" fmla="*/ 22 w 49"/>
                <a:gd name="T11" fmla="*/ 5 h 49"/>
                <a:gd name="T12" fmla="*/ 27 w 49"/>
                <a:gd name="T13" fmla="*/ 0 h 49"/>
                <a:gd name="T14" fmla="*/ 33 w 49"/>
                <a:gd name="T15" fmla="*/ 0 h 49"/>
                <a:gd name="T16" fmla="*/ 38 w 49"/>
                <a:gd name="T17" fmla="*/ 5 h 49"/>
                <a:gd name="T18" fmla="*/ 43 w 49"/>
                <a:gd name="T19" fmla="*/ 11 h 49"/>
                <a:gd name="T20" fmla="*/ 43 w 49"/>
                <a:gd name="T21" fmla="*/ 16 h 49"/>
                <a:gd name="T22" fmla="*/ 43 w 49"/>
                <a:gd name="T23" fmla="*/ 22 h 49"/>
                <a:gd name="T24" fmla="*/ 49 w 49"/>
                <a:gd name="T25" fmla="*/ 22 h 49"/>
                <a:gd name="T26" fmla="*/ 43 w 49"/>
                <a:gd name="T27" fmla="*/ 22 h 49"/>
                <a:gd name="T28" fmla="*/ 43 w 49"/>
                <a:gd name="T29" fmla="*/ 27 h 49"/>
                <a:gd name="T30" fmla="*/ 49 w 49"/>
                <a:gd name="T31" fmla="*/ 27 h 49"/>
                <a:gd name="T32" fmla="*/ 43 w 49"/>
                <a:gd name="T33" fmla="*/ 33 h 49"/>
                <a:gd name="T34" fmla="*/ 43 w 49"/>
                <a:gd name="T35" fmla="*/ 38 h 49"/>
                <a:gd name="T36" fmla="*/ 38 w 49"/>
                <a:gd name="T37" fmla="*/ 38 h 49"/>
                <a:gd name="T38" fmla="*/ 38 w 49"/>
                <a:gd name="T39" fmla="*/ 43 h 49"/>
                <a:gd name="T40" fmla="*/ 33 w 49"/>
                <a:gd name="T41" fmla="*/ 43 h 49"/>
                <a:gd name="T42" fmla="*/ 33 w 49"/>
                <a:gd name="T43" fmla="*/ 49 h 49"/>
                <a:gd name="T44" fmla="*/ 27 w 49"/>
                <a:gd name="T45" fmla="*/ 49 h 49"/>
                <a:gd name="T46" fmla="*/ 16 w 49"/>
                <a:gd name="T47" fmla="*/ 43 h 49"/>
                <a:gd name="T48" fmla="*/ 16 w 49"/>
                <a:gd name="T49" fmla="*/ 38 h 49"/>
                <a:gd name="T50" fmla="*/ 11 w 49"/>
                <a:gd name="T51" fmla="*/ 38 h 49"/>
                <a:gd name="T52" fmla="*/ 5 w 49"/>
                <a:gd name="T53" fmla="*/ 33 h 49"/>
                <a:gd name="T54" fmla="*/ 5 w 49"/>
                <a:gd name="T55" fmla="*/ 27 h 49"/>
                <a:gd name="T56" fmla="*/ 0 w 49"/>
                <a:gd name="T57" fmla="*/ 27 h 49"/>
                <a:gd name="T58" fmla="*/ 5 w 49"/>
                <a:gd name="T59" fmla="*/ 22 h 49"/>
                <a:gd name="T60" fmla="*/ 0 w 49"/>
                <a:gd name="T61" fmla="*/ 1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 h="49">
                  <a:moveTo>
                    <a:pt x="0" y="16"/>
                  </a:moveTo>
                  <a:lnTo>
                    <a:pt x="5" y="16"/>
                  </a:lnTo>
                  <a:lnTo>
                    <a:pt x="5" y="11"/>
                  </a:lnTo>
                  <a:lnTo>
                    <a:pt x="11" y="11"/>
                  </a:lnTo>
                  <a:lnTo>
                    <a:pt x="16" y="5"/>
                  </a:lnTo>
                  <a:lnTo>
                    <a:pt x="22" y="5"/>
                  </a:lnTo>
                  <a:lnTo>
                    <a:pt x="27" y="0"/>
                  </a:lnTo>
                  <a:lnTo>
                    <a:pt x="33" y="0"/>
                  </a:lnTo>
                  <a:lnTo>
                    <a:pt x="38" y="5"/>
                  </a:lnTo>
                  <a:lnTo>
                    <a:pt x="43" y="11"/>
                  </a:lnTo>
                  <a:lnTo>
                    <a:pt x="43" y="16"/>
                  </a:lnTo>
                  <a:lnTo>
                    <a:pt x="43" y="22"/>
                  </a:lnTo>
                  <a:lnTo>
                    <a:pt x="49" y="22"/>
                  </a:lnTo>
                  <a:lnTo>
                    <a:pt x="43" y="22"/>
                  </a:lnTo>
                  <a:lnTo>
                    <a:pt x="43" y="27"/>
                  </a:lnTo>
                  <a:lnTo>
                    <a:pt x="49" y="27"/>
                  </a:lnTo>
                  <a:lnTo>
                    <a:pt x="43" y="33"/>
                  </a:lnTo>
                  <a:lnTo>
                    <a:pt x="43" y="38"/>
                  </a:lnTo>
                  <a:lnTo>
                    <a:pt x="38" y="38"/>
                  </a:lnTo>
                  <a:lnTo>
                    <a:pt x="38" y="43"/>
                  </a:lnTo>
                  <a:lnTo>
                    <a:pt x="33" y="43"/>
                  </a:lnTo>
                  <a:lnTo>
                    <a:pt x="33" y="49"/>
                  </a:lnTo>
                  <a:lnTo>
                    <a:pt x="27" y="49"/>
                  </a:lnTo>
                  <a:lnTo>
                    <a:pt x="16" y="43"/>
                  </a:lnTo>
                  <a:lnTo>
                    <a:pt x="16" y="38"/>
                  </a:lnTo>
                  <a:lnTo>
                    <a:pt x="11" y="38"/>
                  </a:lnTo>
                  <a:lnTo>
                    <a:pt x="5" y="33"/>
                  </a:lnTo>
                  <a:lnTo>
                    <a:pt x="5" y="27"/>
                  </a:lnTo>
                  <a:lnTo>
                    <a:pt x="0" y="27"/>
                  </a:lnTo>
                  <a:lnTo>
                    <a:pt x="5" y="22"/>
                  </a:lnTo>
                  <a:lnTo>
                    <a:pt x="0" y="16"/>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39" name="Freeform 845">
              <a:extLst>
                <a:ext uri="{FF2B5EF4-FFF2-40B4-BE49-F238E27FC236}">
                  <a16:creationId xmlns:a16="http://schemas.microsoft.com/office/drawing/2014/main" id="{9D0C51F8-EA0A-4BC1-94A7-BEA14ADA58B2}"/>
                </a:ext>
              </a:extLst>
            </p:cNvPr>
            <p:cNvSpPr>
              <a:spLocks/>
            </p:cNvSpPr>
            <p:nvPr/>
          </p:nvSpPr>
          <p:spPr bwMode="auto">
            <a:xfrm>
              <a:off x="4991244" y="4435966"/>
              <a:ext cx="312738" cy="311150"/>
            </a:xfrm>
            <a:custGeom>
              <a:avLst/>
              <a:gdLst>
                <a:gd name="T0" fmla="*/ 0 w 197"/>
                <a:gd name="T1" fmla="*/ 174 h 196"/>
                <a:gd name="T2" fmla="*/ 6 w 197"/>
                <a:gd name="T3" fmla="*/ 163 h 196"/>
                <a:gd name="T4" fmla="*/ 6 w 197"/>
                <a:gd name="T5" fmla="*/ 158 h 196"/>
                <a:gd name="T6" fmla="*/ 11 w 197"/>
                <a:gd name="T7" fmla="*/ 147 h 196"/>
                <a:gd name="T8" fmla="*/ 11 w 197"/>
                <a:gd name="T9" fmla="*/ 136 h 196"/>
                <a:gd name="T10" fmla="*/ 17 w 197"/>
                <a:gd name="T11" fmla="*/ 131 h 196"/>
                <a:gd name="T12" fmla="*/ 17 w 197"/>
                <a:gd name="T13" fmla="*/ 120 h 196"/>
                <a:gd name="T14" fmla="*/ 22 w 197"/>
                <a:gd name="T15" fmla="*/ 114 h 196"/>
                <a:gd name="T16" fmla="*/ 33 w 197"/>
                <a:gd name="T17" fmla="*/ 109 h 196"/>
                <a:gd name="T18" fmla="*/ 39 w 197"/>
                <a:gd name="T19" fmla="*/ 98 h 196"/>
                <a:gd name="T20" fmla="*/ 39 w 197"/>
                <a:gd name="T21" fmla="*/ 87 h 196"/>
                <a:gd name="T22" fmla="*/ 39 w 197"/>
                <a:gd name="T23" fmla="*/ 76 h 196"/>
                <a:gd name="T24" fmla="*/ 33 w 197"/>
                <a:gd name="T25" fmla="*/ 71 h 196"/>
                <a:gd name="T26" fmla="*/ 28 w 197"/>
                <a:gd name="T27" fmla="*/ 60 h 196"/>
                <a:gd name="T28" fmla="*/ 22 w 197"/>
                <a:gd name="T29" fmla="*/ 54 h 196"/>
                <a:gd name="T30" fmla="*/ 33 w 197"/>
                <a:gd name="T31" fmla="*/ 49 h 196"/>
                <a:gd name="T32" fmla="*/ 28 w 197"/>
                <a:gd name="T33" fmla="*/ 32 h 196"/>
                <a:gd name="T34" fmla="*/ 22 w 197"/>
                <a:gd name="T35" fmla="*/ 22 h 196"/>
                <a:gd name="T36" fmla="*/ 17 w 197"/>
                <a:gd name="T37" fmla="*/ 11 h 196"/>
                <a:gd name="T38" fmla="*/ 17 w 197"/>
                <a:gd name="T39" fmla="*/ 5 h 196"/>
                <a:gd name="T40" fmla="*/ 28 w 197"/>
                <a:gd name="T41" fmla="*/ 5 h 196"/>
                <a:gd name="T42" fmla="*/ 33 w 197"/>
                <a:gd name="T43" fmla="*/ 0 h 196"/>
                <a:gd name="T44" fmla="*/ 44 w 197"/>
                <a:gd name="T45" fmla="*/ 0 h 196"/>
                <a:gd name="T46" fmla="*/ 55 w 197"/>
                <a:gd name="T47" fmla="*/ 0 h 196"/>
                <a:gd name="T48" fmla="*/ 82 w 197"/>
                <a:gd name="T49" fmla="*/ 5 h 196"/>
                <a:gd name="T50" fmla="*/ 88 w 197"/>
                <a:gd name="T51" fmla="*/ 16 h 196"/>
                <a:gd name="T52" fmla="*/ 93 w 197"/>
                <a:gd name="T53" fmla="*/ 27 h 196"/>
                <a:gd name="T54" fmla="*/ 99 w 197"/>
                <a:gd name="T55" fmla="*/ 38 h 196"/>
                <a:gd name="T56" fmla="*/ 109 w 197"/>
                <a:gd name="T57" fmla="*/ 38 h 196"/>
                <a:gd name="T58" fmla="*/ 115 w 197"/>
                <a:gd name="T59" fmla="*/ 32 h 196"/>
                <a:gd name="T60" fmla="*/ 126 w 197"/>
                <a:gd name="T61" fmla="*/ 38 h 196"/>
                <a:gd name="T62" fmla="*/ 126 w 197"/>
                <a:gd name="T63" fmla="*/ 27 h 196"/>
                <a:gd name="T64" fmla="*/ 126 w 197"/>
                <a:gd name="T65" fmla="*/ 27 h 196"/>
                <a:gd name="T66" fmla="*/ 142 w 197"/>
                <a:gd name="T67" fmla="*/ 22 h 196"/>
                <a:gd name="T68" fmla="*/ 142 w 197"/>
                <a:gd name="T69" fmla="*/ 22 h 196"/>
                <a:gd name="T70" fmla="*/ 164 w 197"/>
                <a:gd name="T71" fmla="*/ 27 h 196"/>
                <a:gd name="T72" fmla="*/ 164 w 197"/>
                <a:gd name="T73" fmla="*/ 38 h 196"/>
                <a:gd name="T74" fmla="*/ 164 w 197"/>
                <a:gd name="T75" fmla="*/ 49 h 196"/>
                <a:gd name="T76" fmla="*/ 164 w 197"/>
                <a:gd name="T77" fmla="*/ 60 h 196"/>
                <a:gd name="T78" fmla="*/ 169 w 197"/>
                <a:gd name="T79" fmla="*/ 71 h 196"/>
                <a:gd name="T80" fmla="*/ 169 w 197"/>
                <a:gd name="T81" fmla="*/ 82 h 196"/>
                <a:gd name="T82" fmla="*/ 175 w 197"/>
                <a:gd name="T83" fmla="*/ 82 h 196"/>
                <a:gd name="T84" fmla="*/ 186 w 197"/>
                <a:gd name="T85" fmla="*/ 87 h 196"/>
                <a:gd name="T86" fmla="*/ 191 w 197"/>
                <a:gd name="T87" fmla="*/ 82 h 196"/>
                <a:gd name="T88" fmla="*/ 197 w 197"/>
                <a:gd name="T89" fmla="*/ 87 h 196"/>
                <a:gd name="T90" fmla="*/ 197 w 197"/>
                <a:gd name="T91" fmla="*/ 98 h 196"/>
                <a:gd name="T92" fmla="*/ 197 w 197"/>
                <a:gd name="T93" fmla="*/ 109 h 196"/>
                <a:gd name="T94" fmla="*/ 164 w 197"/>
                <a:gd name="T95" fmla="*/ 114 h 196"/>
                <a:gd name="T96" fmla="*/ 164 w 197"/>
                <a:gd name="T97" fmla="*/ 169 h 196"/>
                <a:gd name="T98" fmla="*/ 175 w 197"/>
                <a:gd name="T99" fmla="*/ 180 h 196"/>
                <a:gd name="T100" fmla="*/ 180 w 197"/>
                <a:gd name="T101" fmla="*/ 185 h 196"/>
                <a:gd name="T102" fmla="*/ 153 w 197"/>
                <a:gd name="T103" fmla="*/ 196 h 196"/>
                <a:gd name="T104" fmla="*/ 142 w 197"/>
                <a:gd name="T105" fmla="*/ 196 h 196"/>
                <a:gd name="T106" fmla="*/ 137 w 197"/>
                <a:gd name="T107" fmla="*/ 191 h 196"/>
                <a:gd name="T108" fmla="*/ 126 w 197"/>
                <a:gd name="T109" fmla="*/ 191 h 196"/>
                <a:gd name="T110" fmla="*/ 115 w 197"/>
                <a:gd name="T111" fmla="*/ 191 h 196"/>
                <a:gd name="T112" fmla="*/ 104 w 197"/>
                <a:gd name="T113" fmla="*/ 185 h 196"/>
                <a:gd name="T114" fmla="*/ 33 w 197"/>
                <a:gd name="T115" fmla="*/ 185 h 196"/>
                <a:gd name="T116" fmla="*/ 22 w 197"/>
                <a:gd name="T117" fmla="*/ 180 h 196"/>
                <a:gd name="T118" fmla="*/ 11 w 197"/>
                <a:gd name="T119" fmla="*/ 185 h 196"/>
                <a:gd name="T120" fmla="*/ 6 w 197"/>
                <a:gd name="T121" fmla="*/ 18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7" h="196">
                  <a:moveTo>
                    <a:pt x="0" y="185"/>
                  </a:moveTo>
                  <a:lnTo>
                    <a:pt x="0" y="174"/>
                  </a:lnTo>
                  <a:lnTo>
                    <a:pt x="6" y="169"/>
                  </a:lnTo>
                  <a:lnTo>
                    <a:pt x="6" y="163"/>
                  </a:lnTo>
                  <a:lnTo>
                    <a:pt x="0" y="163"/>
                  </a:lnTo>
                  <a:lnTo>
                    <a:pt x="6" y="158"/>
                  </a:lnTo>
                  <a:lnTo>
                    <a:pt x="6" y="152"/>
                  </a:lnTo>
                  <a:lnTo>
                    <a:pt x="11" y="147"/>
                  </a:lnTo>
                  <a:lnTo>
                    <a:pt x="11" y="142"/>
                  </a:lnTo>
                  <a:lnTo>
                    <a:pt x="11" y="136"/>
                  </a:lnTo>
                  <a:lnTo>
                    <a:pt x="11" y="131"/>
                  </a:lnTo>
                  <a:lnTo>
                    <a:pt x="17" y="131"/>
                  </a:lnTo>
                  <a:lnTo>
                    <a:pt x="17" y="125"/>
                  </a:lnTo>
                  <a:lnTo>
                    <a:pt x="17" y="120"/>
                  </a:lnTo>
                  <a:lnTo>
                    <a:pt x="22" y="120"/>
                  </a:lnTo>
                  <a:lnTo>
                    <a:pt x="22" y="114"/>
                  </a:lnTo>
                  <a:lnTo>
                    <a:pt x="28" y="109"/>
                  </a:lnTo>
                  <a:lnTo>
                    <a:pt x="33" y="109"/>
                  </a:lnTo>
                  <a:lnTo>
                    <a:pt x="33" y="103"/>
                  </a:lnTo>
                  <a:lnTo>
                    <a:pt x="39" y="98"/>
                  </a:lnTo>
                  <a:lnTo>
                    <a:pt x="39" y="92"/>
                  </a:lnTo>
                  <a:lnTo>
                    <a:pt x="39" y="87"/>
                  </a:lnTo>
                  <a:lnTo>
                    <a:pt x="39" y="82"/>
                  </a:lnTo>
                  <a:lnTo>
                    <a:pt x="39" y="76"/>
                  </a:lnTo>
                  <a:lnTo>
                    <a:pt x="33" y="76"/>
                  </a:lnTo>
                  <a:lnTo>
                    <a:pt x="33" y="71"/>
                  </a:lnTo>
                  <a:lnTo>
                    <a:pt x="28" y="65"/>
                  </a:lnTo>
                  <a:lnTo>
                    <a:pt x="28" y="60"/>
                  </a:lnTo>
                  <a:lnTo>
                    <a:pt x="28" y="54"/>
                  </a:lnTo>
                  <a:lnTo>
                    <a:pt x="22" y="54"/>
                  </a:lnTo>
                  <a:lnTo>
                    <a:pt x="28" y="49"/>
                  </a:lnTo>
                  <a:lnTo>
                    <a:pt x="33" y="49"/>
                  </a:lnTo>
                  <a:lnTo>
                    <a:pt x="33" y="43"/>
                  </a:lnTo>
                  <a:lnTo>
                    <a:pt x="28" y="32"/>
                  </a:lnTo>
                  <a:lnTo>
                    <a:pt x="22" y="27"/>
                  </a:lnTo>
                  <a:lnTo>
                    <a:pt x="22" y="22"/>
                  </a:lnTo>
                  <a:lnTo>
                    <a:pt x="17" y="16"/>
                  </a:lnTo>
                  <a:lnTo>
                    <a:pt x="17" y="11"/>
                  </a:lnTo>
                  <a:lnTo>
                    <a:pt x="11" y="5"/>
                  </a:lnTo>
                  <a:lnTo>
                    <a:pt x="17" y="5"/>
                  </a:lnTo>
                  <a:lnTo>
                    <a:pt x="22" y="5"/>
                  </a:lnTo>
                  <a:lnTo>
                    <a:pt x="28" y="5"/>
                  </a:lnTo>
                  <a:lnTo>
                    <a:pt x="28" y="0"/>
                  </a:lnTo>
                  <a:lnTo>
                    <a:pt x="33" y="0"/>
                  </a:lnTo>
                  <a:lnTo>
                    <a:pt x="39" y="0"/>
                  </a:lnTo>
                  <a:lnTo>
                    <a:pt x="44" y="0"/>
                  </a:lnTo>
                  <a:lnTo>
                    <a:pt x="49" y="5"/>
                  </a:lnTo>
                  <a:lnTo>
                    <a:pt x="55" y="0"/>
                  </a:lnTo>
                  <a:lnTo>
                    <a:pt x="77" y="0"/>
                  </a:lnTo>
                  <a:lnTo>
                    <a:pt x="82" y="5"/>
                  </a:lnTo>
                  <a:lnTo>
                    <a:pt x="82" y="11"/>
                  </a:lnTo>
                  <a:lnTo>
                    <a:pt x="88" y="16"/>
                  </a:lnTo>
                  <a:lnTo>
                    <a:pt x="88" y="22"/>
                  </a:lnTo>
                  <a:lnTo>
                    <a:pt x="93" y="27"/>
                  </a:lnTo>
                  <a:lnTo>
                    <a:pt x="93" y="32"/>
                  </a:lnTo>
                  <a:lnTo>
                    <a:pt x="99" y="38"/>
                  </a:lnTo>
                  <a:lnTo>
                    <a:pt x="104" y="38"/>
                  </a:lnTo>
                  <a:lnTo>
                    <a:pt x="109" y="38"/>
                  </a:lnTo>
                  <a:lnTo>
                    <a:pt x="115" y="38"/>
                  </a:lnTo>
                  <a:lnTo>
                    <a:pt x="115" y="32"/>
                  </a:lnTo>
                  <a:lnTo>
                    <a:pt x="115" y="38"/>
                  </a:lnTo>
                  <a:lnTo>
                    <a:pt x="126" y="38"/>
                  </a:lnTo>
                  <a:lnTo>
                    <a:pt x="126" y="32"/>
                  </a:lnTo>
                  <a:lnTo>
                    <a:pt x="126" y="27"/>
                  </a:lnTo>
                  <a:lnTo>
                    <a:pt x="131" y="27"/>
                  </a:lnTo>
                  <a:lnTo>
                    <a:pt x="126" y="27"/>
                  </a:lnTo>
                  <a:lnTo>
                    <a:pt x="131" y="22"/>
                  </a:lnTo>
                  <a:lnTo>
                    <a:pt x="142" y="22"/>
                  </a:lnTo>
                  <a:lnTo>
                    <a:pt x="148" y="16"/>
                  </a:lnTo>
                  <a:lnTo>
                    <a:pt x="142" y="22"/>
                  </a:lnTo>
                  <a:lnTo>
                    <a:pt x="142" y="27"/>
                  </a:lnTo>
                  <a:lnTo>
                    <a:pt x="164" y="27"/>
                  </a:lnTo>
                  <a:lnTo>
                    <a:pt x="164" y="32"/>
                  </a:lnTo>
                  <a:lnTo>
                    <a:pt x="164" y="38"/>
                  </a:lnTo>
                  <a:lnTo>
                    <a:pt x="164" y="43"/>
                  </a:lnTo>
                  <a:lnTo>
                    <a:pt x="164" y="49"/>
                  </a:lnTo>
                  <a:lnTo>
                    <a:pt x="164" y="54"/>
                  </a:lnTo>
                  <a:lnTo>
                    <a:pt x="164" y="60"/>
                  </a:lnTo>
                  <a:lnTo>
                    <a:pt x="169" y="65"/>
                  </a:lnTo>
                  <a:lnTo>
                    <a:pt x="169" y="71"/>
                  </a:lnTo>
                  <a:lnTo>
                    <a:pt x="169" y="76"/>
                  </a:lnTo>
                  <a:lnTo>
                    <a:pt x="169" y="82"/>
                  </a:lnTo>
                  <a:lnTo>
                    <a:pt x="169" y="87"/>
                  </a:lnTo>
                  <a:lnTo>
                    <a:pt x="175" y="82"/>
                  </a:lnTo>
                  <a:lnTo>
                    <a:pt x="180" y="87"/>
                  </a:lnTo>
                  <a:lnTo>
                    <a:pt x="186" y="87"/>
                  </a:lnTo>
                  <a:lnTo>
                    <a:pt x="186" y="82"/>
                  </a:lnTo>
                  <a:lnTo>
                    <a:pt x="191" y="82"/>
                  </a:lnTo>
                  <a:lnTo>
                    <a:pt x="197" y="82"/>
                  </a:lnTo>
                  <a:lnTo>
                    <a:pt x="197" y="87"/>
                  </a:lnTo>
                  <a:lnTo>
                    <a:pt x="197" y="92"/>
                  </a:lnTo>
                  <a:lnTo>
                    <a:pt x="197" y="98"/>
                  </a:lnTo>
                  <a:lnTo>
                    <a:pt x="197" y="103"/>
                  </a:lnTo>
                  <a:lnTo>
                    <a:pt x="197" y="109"/>
                  </a:lnTo>
                  <a:lnTo>
                    <a:pt x="197" y="114"/>
                  </a:lnTo>
                  <a:lnTo>
                    <a:pt x="164" y="114"/>
                  </a:lnTo>
                  <a:lnTo>
                    <a:pt x="164" y="163"/>
                  </a:lnTo>
                  <a:lnTo>
                    <a:pt x="164" y="169"/>
                  </a:lnTo>
                  <a:lnTo>
                    <a:pt x="164" y="174"/>
                  </a:lnTo>
                  <a:lnTo>
                    <a:pt x="175" y="180"/>
                  </a:lnTo>
                  <a:lnTo>
                    <a:pt x="175" y="185"/>
                  </a:lnTo>
                  <a:lnTo>
                    <a:pt x="180" y="185"/>
                  </a:lnTo>
                  <a:lnTo>
                    <a:pt x="180" y="191"/>
                  </a:lnTo>
                  <a:lnTo>
                    <a:pt x="153" y="196"/>
                  </a:lnTo>
                  <a:lnTo>
                    <a:pt x="148" y="196"/>
                  </a:lnTo>
                  <a:lnTo>
                    <a:pt x="142" y="196"/>
                  </a:lnTo>
                  <a:lnTo>
                    <a:pt x="137" y="196"/>
                  </a:lnTo>
                  <a:lnTo>
                    <a:pt x="137" y="191"/>
                  </a:lnTo>
                  <a:lnTo>
                    <a:pt x="131" y="191"/>
                  </a:lnTo>
                  <a:lnTo>
                    <a:pt x="126" y="191"/>
                  </a:lnTo>
                  <a:lnTo>
                    <a:pt x="120" y="191"/>
                  </a:lnTo>
                  <a:lnTo>
                    <a:pt x="115" y="191"/>
                  </a:lnTo>
                  <a:lnTo>
                    <a:pt x="109" y="191"/>
                  </a:lnTo>
                  <a:lnTo>
                    <a:pt x="104" y="185"/>
                  </a:lnTo>
                  <a:lnTo>
                    <a:pt x="39" y="185"/>
                  </a:lnTo>
                  <a:lnTo>
                    <a:pt x="33" y="185"/>
                  </a:lnTo>
                  <a:lnTo>
                    <a:pt x="28" y="180"/>
                  </a:lnTo>
                  <a:lnTo>
                    <a:pt x="22" y="180"/>
                  </a:lnTo>
                  <a:lnTo>
                    <a:pt x="17" y="180"/>
                  </a:lnTo>
                  <a:lnTo>
                    <a:pt x="11" y="185"/>
                  </a:lnTo>
                  <a:lnTo>
                    <a:pt x="11" y="180"/>
                  </a:lnTo>
                  <a:lnTo>
                    <a:pt x="6" y="180"/>
                  </a:lnTo>
                  <a:lnTo>
                    <a:pt x="0" y="185"/>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80" name="Gruppieren 857">
            <a:extLst>
              <a:ext uri="{FF2B5EF4-FFF2-40B4-BE49-F238E27FC236}">
                <a16:creationId xmlns:a16="http://schemas.microsoft.com/office/drawing/2014/main" id="{6BF17CB5-D3A3-4A67-807D-CC1FE0FCE7C1}"/>
              </a:ext>
            </a:extLst>
          </p:cNvPr>
          <p:cNvGrpSpPr/>
          <p:nvPr/>
        </p:nvGrpSpPr>
        <p:grpSpPr>
          <a:xfrm>
            <a:off x="5797092" y="1636967"/>
            <a:ext cx="336906" cy="132990"/>
            <a:chOff x="4862657" y="2262679"/>
            <a:chExt cx="241300" cy="95250"/>
          </a:xfrm>
          <a:solidFill>
            <a:schemeClr val="bg2"/>
          </a:solidFill>
        </p:grpSpPr>
        <p:sp>
          <p:nvSpPr>
            <p:cNvPr id="81" name="Freeform 686">
              <a:extLst>
                <a:ext uri="{FF2B5EF4-FFF2-40B4-BE49-F238E27FC236}">
                  <a16:creationId xmlns:a16="http://schemas.microsoft.com/office/drawing/2014/main" id="{F5D08E5A-A0FA-4943-9C78-6B46D4E231C2}"/>
                </a:ext>
              </a:extLst>
            </p:cNvPr>
            <p:cNvSpPr>
              <a:spLocks/>
            </p:cNvSpPr>
            <p:nvPr/>
          </p:nvSpPr>
          <p:spPr bwMode="auto">
            <a:xfrm>
              <a:off x="4862657" y="2270616"/>
              <a:ext cx="163513" cy="87313"/>
            </a:xfrm>
            <a:custGeom>
              <a:avLst/>
              <a:gdLst>
                <a:gd name="T0" fmla="*/ 5 w 103"/>
                <a:gd name="T1" fmla="*/ 6 h 55"/>
                <a:gd name="T2" fmla="*/ 27 w 103"/>
                <a:gd name="T3" fmla="*/ 6 h 55"/>
                <a:gd name="T4" fmla="*/ 27 w 103"/>
                <a:gd name="T5" fmla="*/ 11 h 55"/>
                <a:gd name="T6" fmla="*/ 32 w 103"/>
                <a:gd name="T7" fmla="*/ 11 h 55"/>
                <a:gd name="T8" fmla="*/ 43 w 103"/>
                <a:gd name="T9" fmla="*/ 11 h 55"/>
                <a:gd name="T10" fmla="*/ 60 w 103"/>
                <a:gd name="T11" fmla="*/ 22 h 55"/>
                <a:gd name="T12" fmla="*/ 49 w 103"/>
                <a:gd name="T13" fmla="*/ 11 h 55"/>
                <a:gd name="T14" fmla="*/ 54 w 103"/>
                <a:gd name="T15" fmla="*/ 0 h 55"/>
                <a:gd name="T16" fmla="*/ 71 w 103"/>
                <a:gd name="T17" fmla="*/ 6 h 55"/>
                <a:gd name="T18" fmla="*/ 71 w 103"/>
                <a:gd name="T19" fmla="*/ 11 h 55"/>
                <a:gd name="T20" fmla="*/ 76 w 103"/>
                <a:gd name="T21" fmla="*/ 16 h 55"/>
                <a:gd name="T22" fmla="*/ 87 w 103"/>
                <a:gd name="T23" fmla="*/ 16 h 55"/>
                <a:gd name="T24" fmla="*/ 103 w 103"/>
                <a:gd name="T25" fmla="*/ 22 h 55"/>
                <a:gd name="T26" fmla="*/ 81 w 103"/>
                <a:gd name="T27" fmla="*/ 27 h 55"/>
                <a:gd name="T28" fmla="*/ 76 w 103"/>
                <a:gd name="T29" fmla="*/ 33 h 55"/>
                <a:gd name="T30" fmla="*/ 76 w 103"/>
                <a:gd name="T31" fmla="*/ 44 h 55"/>
                <a:gd name="T32" fmla="*/ 71 w 103"/>
                <a:gd name="T33" fmla="*/ 49 h 55"/>
                <a:gd name="T34" fmla="*/ 71 w 103"/>
                <a:gd name="T35" fmla="*/ 55 h 55"/>
                <a:gd name="T36" fmla="*/ 60 w 103"/>
                <a:gd name="T37" fmla="*/ 55 h 55"/>
                <a:gd name="T38" fmla="*/ 54 w 103"/>
                <a:gd name="T39" fmla="*/ 49 h 55"/>
                <a:gd name="T40" fmla="*/ 43 w 103"/>
                <a:gd name="T41" fmla="*/ 49 h 55"/>
                <a:gd name="T42" fmla="*/ 43 w 103"/>
                <a:gd name="T43" fmla="*/ 38 h 55"/>
                <a:gd name="T44" fmla="*/ 32 w 103"/>
                <a:gd name="T45" fmla="*/ 33 h 55"/>
                <a:gd name="T46" fmla="*/ 49 w 103"/>
                <a:gd name="T47" fmla="*/ 27 h 55"/>
                <a:gd name="T48" fmla="*/ 49 w 103"/>
                <a:gd name="T49" fmla="*/ 27 h 55"/>
                <a:gd name="T50" fmla="*/ 43 w 103"/>
                <a:gd name="T51" fmla="*/ 27 h 55"/>
                <a:gd name="T52" fmla="*/ 27 w 103"/>
                <a:gd name="T53" fmla="*/ 33 h 55"/>
                <a:gd name="T54" fmla="*/ 16 w 103"/>
                <a:gd name="T55" fmla="*/ 27 h 55"/>
                <a:gd name="T56" fmla="*/ 11 w 103"/>
                <a:gd name="T57" fmla="*/ 16 h 55"/>
                <a:gd name="T58" fmla="*/ 11 w 103"/>
                <a:gd name="T59" fmla="*/ 16 h 55"/>
                <a:gd name="T60" fmla="*/ 5 w 103"/>
                <a:gd name="T61" fmla="*/ 16 h 55"/>
                <a:gd name="T62" fmla="*/ 0 w 103"/>
                <a:gd name="T6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55">
                  <a:moveTo>
                    <a:pt x="0" y="11"/>
                  </a:moveTo>
                  <a:lnTo>
                    <a:pt x="5" y="6"/>
                  </a:lnTo>
                  <a:lnTo>
                    <a:pt x="16" y="6"/>
                  </a:lnTo>
                  <a:lnTo>
                    <a:pt x="27" y="6"/>
                  </a:lnTo>
                  <a:lnTo>
                    <a:pt x="16" y="11"/>
                  </a:lnTo>
                  <a:lnTo>
                    <a:pt x="27" y="11"/>
                  </a:lnTo>
                  <a:lnTo>
                    <a:pt x="32" y="16"/>
                  </a:lnTo>
                  <a:lnTo>
                    <a:pt x="32" y="11"/>
                  </a:lnTo>
                  <a:lnTo>
                    <a:pt x="38" y="6"/>
                  </a:lnTo>
                  <a:lnTo>
                    <a:pt x="43" y="11"/>
                  </a:lnTo>
                  <a:lnTo>
                    <a:pt x="49" y="16"/>
                  </a:lnTo>
                  <a:lnTo>
                    <a:pt x="60" y="22"/>
                  </a:lnTo>
                  <a:lnTo>
                    <a:pt x="54" y="16"/>
                  </a:lnTo>
                  <a:lnTo>
                    <a:pt x="49" y="11"/>
                  </a:lnTo>
                  <a:lnTo>
                    <a:pt x="49" y="6"/>
                  </a:lnTo>
                  <a:lnTo>
                    <a:pt x="54" y="0"/>
                  </a:lnTo>
                  <a:lnTo>
                    <a:pt x="54" y="6"/>
                  </a:lnTo>
                  <a:lnTo>
                    <a:pt x="71" y="6"/>
                  </a:lnTo>
                  <a:lnTo>
                    <a:pt x="65" y="11"/>
                  </a:lnTo>
                  <a:lnTo>
                    <a:pt x="71" y="11"/>
                  </a:lnTo>
                  <a:lnTo>
                    <a:pt x="76" y="11"/>
                  </a:lnTo>
                  <a:lnTo>
                    <a:pt x="76" y="16"/>
                  </a:lnTo>
                  <a:lnTo>
                    <a:pt x="81" y="16"/>
                  </a:lnTo>
                  <a:lnTo>
                    <a:pt x="87" y="16"/>
                  </a:lnTo>
                  <a:lnTo>
                    <a:pt x="92" y="16"/>
                  </a:lnTo>
                  <a:lnTo>
                    <a:pt x="103" y="22"/>
                  </a:lnTo>
                  <a:lnTo>
                    <a:pt x="92" y="22"/>
                  </a:lnTo>
                  <a:lnTo>
                    <a:pt x="81" y="27"/>
                  </a:lnTo>
                  <a:lnTo>
                    <a:pt x="81" y="33"/>
                  </a:lnTo>
                  <a:lnTo>
                    <a:pt x="76" y="33"/>
                  </a:lnTo>
                  <a:lnTo>
                    <a:pt x="76" y="38"/>
                  </a:lnTo>
                  <a:lnTo>
                    <a:pt x="76" y="44"/>
                  </a:lnTo>
                  <a:lnTo>
                    <a:pt x="71" y="44"/>
                  </a:lnTo>
                  <a:lnTo>
                    <a:pt x="71" y="49"/>
                  </a:lnTo>
                  <a:lnTo>
                    <a:pt x="65" y="55"/>
                  </a:lnTo>
                  <a:lnTo>
                    <a:pt x="71" y="55"/>
                  </a:lnTo>
                  <a:lnTo>
                    <a:pt x="65" y="55"/>
                  </a:lnTo>
                  <a:lnTo>
                    <a:pt x="60" y="55"/>
                  </a:lnTo>
                  <a:lnTo>
                    <a:pt x="54" y="55"/>
                  </a:lnTo>
                  <a:lnTo>
                    <a:pt x="54" y="49"/>
                  </a:lnTo>
                  <a:lnTo>
                    <a:pt x="49" y="49"/>
                  </a:lnTo>
                  <a:lnTo>
                    <a:pt x="43" y="49"/>
                  </a:lnTo>
                  <a:lnTo>
                    <a:pt x="38" y="44"/>
                  </a:lnTo>
                  <a:lnTo>
                    <a:pt x="43" y="38"/>
                  </a:lnTo>
                  <a:lnTo>
                    <a:pt x="32" y="38"/>
                  </a:lnTo>
                  <a:lnTo>
                    <a:pt x="32" y="33"/>
                  </a:lnTo>
                  <a:lnTo>
                    <a:pt x="43" y="33"/>
                  </a:lnTo>
                  <a:lnTo>
                    <a:pt x="49" y="27"/>
                  </a:lnTo>
                  <a:lnTo>
                    <a:pt x="54" y="27"/>
                  </a:lnTo>
                  <a:lnTo>
                    <a:pt x="49" y="27"/>
                  </a:lnTo>
                  <a:lnTo>
                    <a:pt x="38" y="22"/>
                  </a:lnTo>
                  <a:lnTo>
                    <a:pt x="43" y="27"/>
                  </a:lnTo>
                  <a:lnTo>
                    <a:pt x="32" y="33"/>
                  </a:lnTo>
                  <a:lnTo>
                    <a:pt x="27" y="33"/>
                  </a:lnTo>
                  <a:lnTo>
                    <a:pt x="21" y="27"/>
                  </a:lnTo>
                  <a:lnTo>
                    <a:pt x="16" y="27"/>
                  </a:lnTo>
                  <a:lnTo>
                    <a:pt x="11" y="22"/>
                  </a:lnTo>
                  <a:lnTo>
                    <a:pt x="11" y="16"/>
                  </a:lnTo>
                  <a:lnTo>
                    <a:pt x="16" y="22"/>
                  </a:lnTo>
                  <a:lnTo>
                    <a:pt x="11" y="16"/>
                  </a:lnTo>
                  <a:lnTo>
                    <a:pt x="16" y="11"/>
                  </a:lnTo>
                  <a:lnTo>
                    <a:pt x="5" y="16"/>
                  </a:lnTo>
                  <a:lnTo>
                    <a:pt x="5" y="11"/>
                  </a:lnTo>
                  <a:lnTo>
                    <a:pt x="0" y="11"/>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82" name="Freeform 693">
              <a:extLst>
                <a:ext uri="{FF2B5EF4-FFF2-40B4-BE49-F238E27FC236}">
                  <a16:creationId xmlns:a16="http://schemas.microsoft.com/office/drawing/2014/main" id="{1AF6568D-FD40-48C2-9D5B-4BC9DF7C88FB}"/>
                </a:ext>
              </a:extLst>
            </p:cNvPr>
            <p:cNvSpPr>
              <a:spLocks/>
            </p:cNvSpPr>
            <p:nvPr/>
          </p:nvSpPr>
          <p:spPr bwMode="auto">
            <a:xfrm>
              <a:off x="4965844" y="2262679"/>
              <a:ext cx="138113" cy="33338"/>
            </a:xfrm>
            <a:custGeom>
              <a:avLst/>
              <a:gdLst>
                <a:gd name="T0" fmla="*/ 0 w 87"/>
                <a:gd name="T1" fmla="*/ 5 h 21"/>
                <a:gd name="T2" fmla="*/ 16 w 87"/>
                <a:gd name="T3" fmla="*/ 5 h 21"/>
                <a:gd name="T4" fmla="*/ 11 w 87"/>
                <a:gd name="T5" fmla="*/ 0 h 21"/>
                <a:gd name="T6" fmla="*/ 16 w 87"/>
                <a:gd name="T7" fmla="*/ 0 h 21"/>
                <a:gd name="T8" fmla="*/ 27 w 87"/>
                <a:gd name="T9" fmla="*/ 5 h 21"/>
                <a:gd name="T10" fmla="*/ 38 w 87"/>
                <a:gd name="T11" fmla="*/ 5 h 21"/>
                <a:gd name="T12" fmla="*/ 44 w 87"/>
                <a:gd name="T13" fmla="*/ 5 h 21"/>
                <a:gd name="T14" fmla="*/ 44 w 87"/>
                <a:gd name="T15" fmla="*/ 0 h 21"/>
                <a:gd name="T16" fmla="*/ 49 w 87"/>
                <a:gd name="T17" fmla="*/ 0 h 21"/>
                <a:gd name="T18" fmla="*/ 49 w 87"/>
                <a:gd name="T19" fmla="*/ 5 h 21"/>
                <a:gd name="T20" fmla="*/ 60 w 87"/>
                <a:gd name="T21" fmla="*/ 0 h 21"/>
                <a:gd name="T22" fmla="*/ 65 w 87"/>
                <a:gd name="T23" fmla="*/ 0 h 21"/>
                <a:gd name="T24" fmla="*/ 65 w 87"/>
                <a:gd name="T25" fmla="*/ 5 h 21"/>
                <a:gd name="T26" fmla="*/ 87 w 87"/>
                <a:gd name="T27" fmla="*/ 5 h 21"/>
                <a:gd name="T28" fmla="*/ 87 w 87"/>
                <a:gd name="T29" fmla="*/ 11 h 21"/>
                <a:gd name="T30" fmla="*/ 82 w 87"/>
                <a:gd name="T31" fmla="*/ 11 h 21"/>
                <a:gd name="T32" fmla="*/ 76 w 87"/>
                <a:gd name="T33" fmla="*/ 16 h 21"/>
                <a:gd name="T34" fmla="*/ 71 w 87"/>
                <a:gd name="T35" fmla="*/ 16 h 21"/>
                <a:gd name="T36" fmla="*/ 60 w 87"/>
                <a:gd name="T37" fmla="*/ 21 h 21"/>
                <a:gd name="T38" fmla="*/ 49 w 87"/>
                <a:gd name="T39" fmla="*/ 16 h 21"/>
                <a:gd name="T40" fmla="*/ 33 w 87"/>
                <a:gd name="T41" fmla="*/ 16 h 21"/>
                <a:gd name="T42" fmla="*/ 22 w 87"/>
                <a:gd name="T43" fmla="*/ 16 h 21"/>
                <a:gd name="T44" fmla="*/ 27 w 87"/>
                <a:gd name="T45" fmla="*/ 11 h 21"/>
                <a:gd name="T46" fmla="*/ 11 w 87"/>
                <a:gd name="T47" fmla="*/ 11 h 21"/>
                <a:gd name="T48" fmla="*/ 6 w 87"/>
                <a:gd name="T49" fmla="*/ 5 h 21"/>
                <a:gd name="T50" fmla="*/ 0 w 87"/>
                <a:gd name="T51"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7" h="21">
                  <a:moveTo>
                    <a:pt x="0" y="5"/>
                  </a:moveTo>
                  <a:lnTo>
                    <a:pt x="16" y="5"/>
                  </a:lnTo>
                  <a:lnTo>
                    <a:pt x="11" y="0"/>
                  </a:lnTo>
                  <a:lnTo>
                    <a:pt x="16" y="0"/>
                  </a:lnTo>
                  <a:lnTo>
                    <a:pt x="27" y="5"/>
                  </a:lnTo>
                  <a:lnTo>
                    <a:pt x="38" y="5"/>
                  </a:lnTo>
                  <a:lnTo>
                    <a:pt x="44" y="5"/>
                  </a:lnTo>
                  <a:lnTo>
                    <a:pt x="44" y="0"/>
                  </a:lnTo>
                  <a:lnTo>
                    <a:pt x="49" y="0"/>
                  </a:lnTo>
                  <a:lnTo>
                    <a:pt x="49" y="5"/>
                  </a:lnTo>
                  <a:lnTo>
                    <a:pt x="60" y="0"/>
                  </a:lnTo>
                  <a:lnTo>
                    <a:pt x="65" y="0"/>
                  </a:lnTo>
                  <a:lnTo>
                    <a:pt x="65" y="5"/>
                  </a:lnTo>
                  <a:lnTo>
                    <a:pt x="87" y="5"/>
                  </a:lnTo>
                  <a:lnTo>
                    <a:pt x="87" y="11"/>
                  </a:lnTo>
                  <a:lnTo>
                    <a:pt x="82" y="11"/>
                  </a:lnTo>
                  <a:lnTo>
                    <a:pt x="76" y="16"/>
                  </a:lnTo>
                  <a:lnTo>
                    <a:pt x="71" y="16"/>
                  </a:lnTo>
                  <a:lnTo>
                    <a:pt x="60" y="21"/>
                  </a:lnTo>
                  <a:lnTo>
                    <a:pt x="49" y="16"/>
                  </a:lnTo>
                  <a:lnTo>
                    <a:pt x="33" y="16"/>
                  </a:lnTo>
                  <a:lnTo>
                    <a:pt x="22" y="16"/>
                  </a:lnTo>
                  <a:lnTo>
                    <a:pt x="27" y="11"/>
                  </a:lnTo>
                  <a:lnTo>
                    <a:pt x="11" y="11"/>
                  </a:lnTo>
                  <a:lnTo>
                    <a:pt x="6" y="5"/>
                  </a:lnTo>
                  <a:lnTo>
                    <a:pt x="0" y="5"/>
                  </a:lnTo>
                  <a:close/>
                </a:path>
              </a:pathLst>
            </a:custGeom>
            <a:grp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grpSp>
      <p:sp>
        <p:nvSpPr>
          <p:cNvPr id="262" name="Freeform 124">
            <a:extLst>
              <a:ext uri="{FF2B5EF4-FFF2-40B4-BE49-F238E27FC236}">
                <a16:creationId xmlns:a16="http://schemas.microsoft.com/office/drawing/2014/main" id="{B499E664-184F-4E0D-B6B3-3AD84AC8E107}"/>
              </a:ext>
            </a:extLst>
          </p:cNvPr>
          <p:cNvSpPr>
            <a:spLocks/>
          </p:cNvSpPr>
          <p:nvPr/>
        </p:nvSpPr>
        <p:spPr bwMode="auto">
          <a:xfrm>
            <a:off x="4032765" y="1528359"/>
            <a:ext cx="1316595" cy="833400"/>
          </a:xfrm>
          <a:custGeom>
            <a:avLst/>
            <a:gdLst>
              <a:gd name="T0" fmla="*/ 49 w 594"/>
              <a:gd name="T1" fmla="*/ 70 h 376"/>
              <a:gd name="T2" fmla="*/ 92 w 594"/>
              <a:gd name="T3" fmla="*/ 54 h 376"/>
              <a:gd name="T4" fmla="*/ 114 w 594"/>
              <a:gd name="T5" fmla="*/ 38 h 376"/>
              <a:gd name="T6" fmla="*/ 158 w 594"/>
              <a:gd name="T7" fmla="*/ 27 h 376"/>
              <a:gd name="T8" fmla="*/ 207 w 594"/>
              <a:gd name="T9" fmla="*/ 32 h 376"/>
              <a:gd name="T10" fmla="*/ 250 w 594"/>
              <a:gd name="T11" fmla="*/ 27 h 376"/>
              <a:gd name="T12" fmla="*/ 267 w 594"/>
              <a:gd name="T13" fmla="*/ 16 h 376"/>
              <a:gd name="T14" fmla="*/ 332 w 594"/>
              <a:gd name="T15" fmla="*/ 5 h 376"/>
              <a:gd name="T16" fmla="*/ 398 w 594"/>
              <a:gd name="T17" fmla="*/ 0 h 376"/>
              <a:gd name="T18" fmla="*/ 474 w 594"/>
              <a:gd name="T19" fmla="*/ 5 h 376"/>
              <a:gd name="T20" fmla="*/ 490 w 594"/>
              <a:gd name="T21" fmla="*/ 27 h 376"/>
              <a:gd name="T22" fmla="*/ 523 w 594"/>
              <a:gd name="T23" fmla="*/ 32 h 376"/>
              <a:gd name="T24" fmla="*/ 594 w 594"/>
              <a:gd name="T25" fmla="*/ 32 h 376"/>
              <a:gd name="T26" fmla="*/ 550 w 594"/>
              <a:gd name="T27" fmla="*/ 49 h 376"/>
              <a:gd name="T28" fmla="*/ 512 w 594"/>
              <a:gd name="T29" fmla="*/ 65 h 376"/>
              <a:gd name="T30" fmla="*/ 496 w 594"/>
              <a:gd name="T31" fmla="*/ 81 h 376"/>
              <a:gd name="T32" fmla="*/ 518 w 594"/>
              <a:gd name="T33" fmla="*/ 103 h 376"/>
              <a:gd name="T34" fmla="*/ 507 w 594"/>
              <a:gd name="T35" fmla="*/ 125 h 376"/>
              <a:gd name="T36" fmla="*/ 496 w 594"/>
              <a:gd name="T37" fmla="*/ 141 h 376"/>
              <a:gd name="T38" fmla="*/ 490 w 594"/>
              <a:gd name="T39" fmla="*/ 158 h 376"/>
              <a:gd name="T40" fmla="*/ 469 w 594"/>
              <a:gd name="T41" fmla="*/ 169 h 376"/>
              <a:gd name="T42" fmla="*/ 458 w 594"/>
              <a:gd name="T43" fmla="*/ 180 h 376"/>
              <a:gd name="T44" fmla="*/ 463 w 594"/>
              <a:gd name="T45" fmla="*/ 196 h 376"/>
              <a:gd name="T46" fmla="*/ 458 w 594"/>
              <a:gd name="T47" fmla="*/ 201 h 376"/>
              <a:gd name="T48" fmla="*/ 441 w 594"/>
              <a:gd name="T49" fmla="*/ 201 h 376"/>
              <a:gd name="T50" fmla="*/ 403 w 594"/>
              <a:gd name="T51" fmla="*/ 201 h 376"/>
              <a:gd name="T52" fmla="*/ 430 w 594"/>
              <a:gd name="T53" fmla="*/ 207 h 376"/>
              <a:gd name="T54" fmla="*/ 452 w 594"/>
              <a:gd name="T55" fmla="*/ 218 h 376"/>
              <a:gd name="T56" fmla="*/ 430 w 594"/>
              <a:gd name="T57" fmla="*/ 229 h 376"/>
              <a:gd name="T58" fmla="*/ 387 w 594"/>
              <a:gd name="T59" fmla="*/ 240 h 376"/>
              <a:gd name="T60" fmla="*/ 349 w 594"/>
              <a:gd name="T61" fmla="*/ 245 h 376"/>
              <a:gd name="T62" fmla="*/ 321 w 594"/>
              <a:gd name="T63" fmla="*/ 267 h 376"/>
              <a:gd name="T64" fmla="*/ 294 w 594"/>
              <a:gd name="T65" fmla="*/ 278 h 376"/>
              <a:gd name="T66" fmla="*/ 272 w 594"/>
              <a:gd name="T67" fmla="*/ 283 h 376"/>
              <a:gd name="T68" fmla="*/ 250 w 594"/>
              <a:gd name="T69" fmla="*/ 289 h 376"/>
              <a:gd name="T70" fmla="*/ 240 w 594"/>
              <a:gd name="T71" fmla="*/ 305 h 376"/>
              <a:gd name="T72" fmla="*/ 212 w 594"/>
              <a:gd name="T73" fmla="*/ 327 h 376"/>
              <a:gd name="T74" fmla="*/ 196 w 594"/>
              <a:gd name="T75" fmla="*/ 349 h 376"/>
              <a:gd name="T76" fmla="*/ 185 w 594"/>
              <a:gd name="T77" fmla="*/ 370 h 376"/>
              <a:gd name="T78" fmla="*/ 163 w 594"/>
              <a:gd name="T79" fmla="*/ 370 h 376"/>
              <a:gd name="T80" fmla="*/ 136 w 594"/>
              <a:gd name="T81" fmla="*/ 360 h 376"/>
              <a:gd name="T82" fmla="*/ 120 w 594"/>
              <a:gd name="T83" fmla="*/ 354 h 376"/>
              <a:gd name="T84" fmla="*/ 114 w 594"/>
              <a:gd name="T85" fmla="*/ 338 h 376"/>
              <a:gd name="T86" fmla="*/ 109 w 594"/>
              <a:gd name="T87" fmla="*/ 310 h 376"/>
              <a:gd name="T88" fmla="*/ 103 w 594"/>
              <a:gd name="T89" fmla="*/ 294 h 376"/>
              <a:gd name="T90" fmla="*/ 103 w 594"/>
              <a:gd name="T91" fmla="*/ 267 h 376"/>
              <a:gd name="T92" fmla="*/ 120 w 594"/>
              <a:gd name="T93" fmla="*/ 240 h 376"/>
              <a:gd name="T94" fmla="*/ 147 w 594"/>
              <a:gd name="T95" fmla="*/ 229 h 376"/>
              <a:gd name="T96" fmla="*/ 141 w 594"/>
              <a:gd name="T97" fmla="*/ 223 h 376"/>
              <a:gd name="T98" fmla="*/ 125 w 594"/>
              <a:gd name="T99" fmla="*/ 207 h 376"/>
              <a:gd name="T100" fmla="*/ 147 w 594"/>
              <a:gd name="T101" fmla="*/ 196 h 376"/>
              <a:gd name="T102" fmla="*/ 114 w 594"/>
              <a:gd name="T103" fmla="*/ 190 h 376"/>
              <a:gd name="T104" fmla="*/ 120 w 594"/>
              <a:gd name="T105" fmla="*/ 163 h 376"/>
              <a:gd name="T106" fmla="*/ 120 w 594"/>
              <a:gd name="T107" fmla="*/ 152 h 376"/>
              <a:gd name="T108" fmla="*/ 114 w 594"/>
              <a:gd name="T109" fmla="*/ 136 h 376"/>
              <a:gd name="T110" fmla="*/ 87 w 594"/>
              <a:gd name="T111" fmla="*/ 114 h 376"/>
              <a:gd name="T112" fmla="*/ 49 w 594"/>
              <a:gd name="T113" fmla="*/ 114 h 376"/>
              <a:gd name="T114" fmla="*/ 21 w 594"/>
              <a:gd name="T115" fmla="*/ 114 h 376"/>
              <a:gd name="T116" fmla="*/ 11 w 594"/>
              <a:gd name="T117" fmla="*/ 103 h 376"/>
              <a:gd name="T118" fmla="*/ 0 w 594"/>
              <a:gd name="T119" fmla="*/ 87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4" h="376">
                <a:moveTo>
                  <a:pt x="0" y="87"/>
                </a:moveTo>
                <a:lnTo>
                  <a:pt x="5" y="81"/>
                </a:lnTo>
                <a:lnTo>
                  <a:pt x="21" y="76"/>
                </a:lnTo>
                <a:lnTo>
                  <a:pt x="27" y="76"/>
                </a:lnTo>
                <a:lnTo>
                  <a:pt x="43" y="76"/>
                </a:lnTo>
                <a:lnTo>
                  <a:pt x="49" y="70"/>
                </a:lnTo>
                <a:lnTo>
                  <a:pt x="65" y="70"/>
                </a:lnTo>
                <a:lnTo>
                  <a:pt x="76" y="70"/>
                </a:lnTo>
                <a:lnTo>
                  <a:pt x="81" y="65"/>
                </a:lnTo>
                <a:lnTo>
                  <a:pt x="87" y="65"/>
                </a:lnTo>
                <a:lnTo>
                  <a:pt x="87" y="60"/>
                </a:lnTo>
                <a:lnTo>
                  <a:pt x="92" y="54"/>
                </a:lnTo>
                <a:lnTo>
                  <a:pt x="70" y="54"/>
                </a:lnTo>
                <a:lnTo>
                  <a:pt x="70" y="49"/>
                </a:lnTo>
                <a:lnTo>
                  <a:pt x="81" y="49"/>
                </a:lnTo>
                <a:lnTo>
                  <a:pt x="98" y="43"/>
                </a:lnTo>
                <a:lnTo>
                  <a:pt x="103" y="43"/>
                </a:lnTo>
                <a:lnTo>
                  <a:pt x="114" y="38"/>
                </a:lnTo>
                <a:lnTo>
                  <a:pt x="130" y="38"/>
                </a:lnTo>
                <a:lnTo>
                  <a:pt x="136" y="38"/>
                </a:lnTo>
                <a:lnTo>
                  <a:pt x="141" y="32"/>
                </a:lnTo>
                <a:lnTo>
                  <a:pt x="141" y="27"/>
                </a:lnTo>
                <a:lnTo>
                  <a:pt x="147" y="27"/>
                </a:lnTo>
                <a:lnTo>
                  <a:pt x="158" y="27"/>
                </a:lnTo>
                <a:lnTo>
                  <a:pt x="169" y="21"/>
                </a:lnTo>
                <a:lnTo>
                  <a:pt x="190" y="21"/>
                </a:lnTo>
                <a:lnTo>
                  <a:pt x="207" y="21"/>
                </a:lnTo>
                <a:lnTo>
                  <a:pt x="212" y="21"/>
                </a:lnTo>
                <a:lnTo>
                  <a:pt x="212" y="27"/>
                </a:lnTo>
                <a:lnTo>
                  <a:pt x="207" y="32"/>
                </a:lnTo>
                <a:lnTo>
                  <a:pt x="218" y="27"/>
                </a:lnTo>
                <a:lnTo>
                  <a:pt x="218" y="21"/>
                </a:lnTo>
                <a:lnTo>
                  <a:pt x="223" y="21"/>
                </a:lnTo>
                <a:lnTo>
                  <a:pt x="234" y="27"/>
                </a:lnTo>
                <a:lnTo>
                  <a:pt x="245" y="27"/>
                </a:lnTo>
                <a:lnTo>
                  <a:pt x="250" y="27"/>
                </a:lnTo>
                <a:lnTo>
                  <a:pt x="240" y="21"/>
                </a:lnTo>
                <a:lnTo>
                  <a:pt x="240" y="16"/>
                </a:lnTo>
                <a:lnTo>
                  <a:pt x="250" y="16"/>
                </a:lnTo>
                <a:lnTo>
                  <a:pt x="261" y="21"/>
                </a:lnTo>
                <a:lnTo>
                  <a:pt x="272" y="21"/>
                </a:lnTo>
                <a:lnTo>
                  <a:pt x="267" y="16"/>
                </a:lnTo>
                <a:lnTo>
                  <a:pt x="278" y="16"/>
                </a:lnTo>
                <a:lnTo>
                  <a:pt x="283" y="10"/>
                </a:lnTo>
                <a:lnTo>
                  <a:pt x="305" y="5"/>
                </a:lnTo>
                <a:lnTo>
                  <a:pt x="316" y="5"/>
                </a:lnTo>
                <a:lnTo>
                  <a:pt x="327" y="5"/>
                </a:lnTo>
                <a:lnTo>
                  <a:pt x="332" y="5"/>
                </a:lnTo>
                <a:lnTo>
                  <a:pt x="338" y="5"/>
                </a:lnTo>
                <a:lnTo>
                  <a:pt x="343" y="5"/>
                </a:lnTo>
                <a:lnTo>
                  <a:pt x="349" y="5"/>
                </a:lnTo>
                <a:lnTo>
                  <a:pt x="370" y="0"/>
                </a:lnTo>
                <a:lnTo>
                  <a:pt x="387" y="0"/>
                </a:lnTo>
                <a:lnTo>
                  <a:pt x="398" y="0"/>
                </a:lnTo>
                <a:lnTo>
                  <a:pt x="409" y="0"/>
                </a:lnTo>
                <a:lnTo>
                  <a:pt x="430" y="0"/>
                </a:lnTo>
                <a:lnTo>
                  <a:pt x="447" y="0"/>
                </a:lnTo>
                <a:lnTo>
                  <a:pt x="458" y="0"/>
                </a:lnTo>
                <a:lnTo>
                  <a:pt x="463" y="5"/>
                </a:lnTo>
                <a:lnTo>
                  <a:pt x="474" y="5"/>
                </a:lnTo>
                <a:lnTo>
                  <a:pt x="474" y="10"/>
                </a:lnTo>
                <a:lnTo>
                  <a:pt x="485" y="10"/>
                </a:lnTo>
                <a:lnTo>
                  <a:pt x="496" y="10"/>
                </a:lnTo>
                <a:lnTo>
                  <a:pt x="507" y="16"/>
                </a:lnTo>
                <a:lnTo>
                  <a:pt x="496" y="16"/>
                </a:lnTo>
                <a:lnTo>
                  <a:pt x="490" y="27"/>
                </a:lnTo>
                <a:lnTo>
                  <a:pt x="507" y="27"/>
                </a:lnTo>
                <a:lnTo>
                  <a:pt x="507" y="32"/>
                </a:lnTo>
                <a:lnTo>
                  <a:pt x="501" y="38"/>
                </a:lnTo>
                <a:lnTo>
                  <a:pt x="507" y="38"/>
                </a:lnTo>
                <a:lnTo>
                  <a:pt x="518" y="32"/>
                </a:lnTo>
                <a:lnTo>
                  <a:pt x="523" y="32"/>
                </a:lnTo>
                <a:lnTo>
                  <a:pt x="539" y="32"/>
                </a:lnTo>
                <a:lnTo>
                  <a:pt x="545" y="32"/>
                </a:lnTo>
                <a:lnTo>
                  <a:pt x="556" y="27"/>
                </a:lnTo>
                <a:lnTo>
                  <a:pt x="572" y="27"/>
                </a:lnTo>
                <a:lnTo>
                  <a:pt x="588" y="32"/>
                </a:lnTo>
                <a:lnTo>
                  <a:pt x="594" y="32"/>
                </a:lnTo>
                <a:lnTo>
                  <a:pt x="578" y="38"/>
                </a:lnTo>
                <a:lnTo>
                  <a:pt x="572" y="38"/>
                </a:lnTo>
                <a:lnTo>
                  <a:pt x="561" y="43"/>
                </a:lnTo>
                <a:lnTo>
                  <a:pt x="567" y="43"/>
                </a:lnTo>
                <a:lnTo>
                  <a:pt x="556" y="43"/>
                </a:lnTo>
                <a:lnTo>
                  <a:pt x="550" y="49"/>
                </a:lnTo>
                <a:lnTo>
                  <a:pt x="545" y="54"/>
                </a:lnTo>
                <a:lnTo>
                  <a:pt x="534" y="54"/>
                </a:lnTo>
                <a:lnTo>
                  <a:pt x="539" y="54"/>
                </a:lnTo>
                <a:lnTo>
                  <a:pt x="528" y="60"/>
                </a:lnTo>
                <a:lnTo>
                  <a:pt x="518" y="60"/>
                </a:lnTo>
                <a:lnTo>
                  <a:pt x="512" y="65"/>
                </a:lnTo>
                <a:lnTo>
                  <a:pt x="518" y="70"/>
                </a:lnTo>
                <a:lnTo>
                  <a:pt x="507" y="70"/>
                </a:lnTo>
                <a:lnTo>
                  <a:pt x="507" y="76"/>
                </a:lnTo>
                <a:lnTo>
                  <a:pt x="501" y="76"/>
                </a:lnTo>
                <a:lnTo>
                  <a:pt x="501" y="81"/>
                </a:lnTo>
                <a:lnTo>
                  <a:pt x="496" y="81"/>
                </a:lnTo>
                <a:lnTo>
                  <a:pt x="496" y="87"/>
                </a:lnTo>
                <a:lnTo>
                  <a:pt x="507" y="87"/>
                </a:lnTo>
                <a:lnTo>
                  <a:pt x="512" y="92"/>
                </a:lnTo>
                <a:lnTo>
                  <a:pt x="501" y="98"/>
                </a:lnTo>
                <a:lnTo>
                  <a:pt x="507" y="103"/>
                </a:lnTo>
                <a:lnTo>
                  <a:pt x="518" y="103"/>
                </a:lnTo>
                <a:lnTo>
                  <a:pt x="518" y="109"/>
                </a:lnTo>
                <a:lnTo>
                  <a:pt x="507" y="103"/>
                </a:lnTo>
                <a:lnTo>
                  <a:pt x="496" y="109"/>
                </a:lnTo>
                <a:lnTo>
                  <a:pt x="501" y="114"/>
                </a:lnTo>
                <a:lnTo>
                  <a:pt x="501" y="120"/>
                </a:lnTo>
                <a:lnTo>
                  <a:pt x="507" y="125"/>
                </a:lnTo>
                <a:lnTo>
                  <a:pt x="501" y="125"/>
                </a:lnTo>
                <a:lnTo>
                  <a:pt x="507" y="130"/>
                </a:lnTo>
                <a:lnTo>
                  <a:pt x="501" y="130"/>
                </a:lnTo>
                <a:lnTo>
                  <a:pt x="496" y="130"/>
                </a:lnTo>
                <a:lnTo>
                  <a:pt x="501" y="136"/>
                </a:lnTo>
                <a:lnTo>
                  <a:pt x="496" y="141"/>
                </a:lnTo>
                <a:lnTo>
                  <a:pt x="507" y="141"/>
                </a:lnTo>
                <a:lnTo>
                  <a:pt x="501" y="147"/>
                </a:lnTo>
                <a:lnTo>
                  <a:pt x="496" y="147"/>
                </a:lnTo>
                <a:lnTo>
                  <a:pt x="485" y="152"/>
                </a:lnTo>
                <a:lnTo>
                  <a:pt x="490" y="152"/>
                </a:lnTo>
                <a:lnTo>
                  <a:pt x="490" y="158"/>
                </a:lnTo>
                <a:lnTo>
                  <a:pt x="485" y="158"/>
                </a:lnTo>
                <a:lnTo>
                  <a:pt x="479" y="158"/>
                </a:lnTo>
                <a:lnTo>
                  <a:pt x="469" y="163"/>
                </a:lnTo>
                <a:lnTo>
                  <a:pt x="458" y="163"/>
                </a:lnTo>
                <a:lnTo>
                  <a:pt x="463" y="163"/>
                </a:lnTo>
                <a:lnTo>
                  <a:pt x="469" y="169"/>
                </a:lnTo>
                <a:lnTo>
                  <a:pt x="474" y="169"/>
                </a:lnTo>
                <a:lnTo>
                  <a:pt x="469" y="169"/>
                </a:lnTo>
                <a:lnTo>
                  <a:pt x="474" y="174"/>
                </a:lnTo>
                <a:lnTo>
                  <a:pt x="469" y="174"/>
                </a:lnTo>
                <a:lnTo>
                  <a:pt x="469" y="180"/>
                </a:lnTo>
                <a:lnTo>
                  <a:pt x="458" y="180"/>
                </a:lnTo>
                <a:lnTo>
                  <a:pt x="463" y="185"/>
                </a:lnTo>
                <a:lnTo>
                  <a:pt x="458" y="190"/>
                </a:lnTo>
                <a:lnTo>
                  <a:pt x="463" y="185"/>
                </a:lnTo>
                <a:lnTo>
                  <a:pt x="469" y="185"/>
                </a:lnTo>
                <a:lnTo>
                  <a:pt x="463" y="190"/>
                </a:lnTo>
                <a:lnTo>
                  <a:pt x="463" y="196"/>
                </a:lnTo>
                <a:lnTo>
                  <a:pt x="469" y="190"/>
                </a:lnTo>
                <a:lnTo>
                  <a:pt x="469" y="196"/>
                </a:lnTo>
                <a:lnTo>
                  <a:pt x="469" y="201"/>
                </a:lnTo>
                <a:lnTo>
                  <a:pt x="469" y="207"/>
                </a:lnTo>
                <a:lnTo>
                  <a:pt x="458" y="207"/>
                </a:lnTo>
                <a:lnTo>
                  <a:pt x="458" y="201"/>
                </a:lnTo>
                <a:lnTo>
                  <a:pt x="463" y="201"/>
                </a:lnTo>
                <a:lnTo>
                  <a:pt x="458" y="201"/>
                </a:lnTo>
                <a:lnTo>
                  <a:pt x="458" y="207"/>
                </a:lnTo>
                <a:lnTo>
                  <a:pt x="447" y="207"/>
                </a:lnTo>
                <a:lnTo>
                  <a:pt x="441" y="207"/>
                </a:lnTo>
                <a:lnTo>
                  <a:pt x="441" y="201"/>
                </a:lnTo>
                <a:lnTo>
                  <a:pt x="441" y="196"/>
                </a:lnTo>
                <a:lnTo>
                  <a:pt x="436" y="196"/>
                </a:lnTo>
                <a:lnTo>
                  <a:pt x="430" y="196"/>
                </a:lnTo>
                <a:lnTo>
                  <a:pt x="419" y="201"/>
                </a:lnTo>
                <a:lnTo>
                  <a:pt x="409" y="201"/>
                </a:lnTo>
                <a:lnTo>
                  <a:pt x="403" y="201"/>
                </a:lnTo>
                <a:lnTo>
                  <a:pt x="398" y="207"/>
                </a:lnTo>
                <a:lnTo>
                  <a:pt x="409" y="207"/>
                </a:lnTo>
                <a:lnTo>
                  <a:pt x="414" y="207"/>
                </a:lnTo>
                <a:lnTo>
                  <a:pt x="419" y="212"/>
                </a:lnTo>
                <a:lnTo>
                  <a:pt x="425" y="207"/>
                </a:lnTo>
                <a:lnTo>
                  <a:pt x="430" y="207"/>
                </a:lnTo>
                <a:lnTo>
                  <a:pt x="436" y="212"/>
                </a:lnTo>
                <a:lnTo>
                  <a:pt x="447" y="212"/>
                </a:lnTo>
                <a:lnTo>
                  <a:pt x="452" y="212"/>
                </a:lnTo>
                <a:lnTo>
                  <a:pt x="463" y="212"/>
                </a:lnTo>
                <a:lnTo>
                  <a:pt x="458" y="218"/>
                </a:lnTo>
                <a:lnTo>
                  <a:pt x="452" y="218"/>
                </a:lnTo>
                <a:lnTo>
                  <a:pt x="447" y="218"/>
                </a:lnTo>
                <a:lnTo>
                  <a:pt x="447" y="223"/>
                </a:lnTo>
                <a:lnTo>
                  <a:pt x="447" y="218"/>
                </a:lnTo>
                <a:lnTo>
                  <a:pt x="441" y="223"/>
                </a:lnTo>
                <a:lnTo>
                  <a:pt x="436" y="223"/>
                </a:lnTo>
                <a:lnTo>
                  <a:pt x="430" y="229"/>
                </a:lnTo>
                <a:lnTo>
                  <a:pt x="425" y="234"/>
                </a:lnTo>
                <a:lnTo>
                  <a:pt x="419" y="234"/>
                </a:lnTo>
                <a:lnTo>
                  <a:pt x="409" y="234"/>
                </a:lnTo>
                <a:lnTo>
                  <a:pt x="403" y="240"/>
                </a:lnTo>
                <a:lnTo>
                  <a:pt x="392" y="240"/>
                </a:lnTo>
                <a:lnTo>
                  <a:pt x="387" y="240"/>
                </a:lnTo>
                <a:lnTo>
                  <a:pt x="381" y="240"/>
                </a:lnTo>
                <a:lnTo>
                  <a:pt x="376" y="245"/>
                </a:lnTo>
                <a:lnTo>
                  <a:pt x="370" y="245"/>
                </a:lnTo>
                <a:lnTo>
                  <a:pt x="365" y="245"/>
                </a:lnTo>
                <a:lnTo>
                  <a:pt x="354" y="245"/>
                </a:lnTo>
                <a:lnTo>
                  <a:pt x="349" y="245"/>
                </a:lnTo>
                <a:lnTo>
                  <a:pt x="343" y="250"/>
                </a:lnTo>
                <a:lnTo>
                  <a:pt x="338" y="250"/>
                </a:lnTo>
                <a:lnTo>
                  <a:pt x="332" y="250"/>
                </a:lnTo>
                <a:lnTo>
                  <a:pt x="332" y="256"/>
                </a:lnTo>
                <a:lnTo>
                  <a:pt x="327" y="261"/>
                </a:lnTo>
                <a:lnTo>
                  <a:pt x="321" y="267"/>
                </a:lnTo>
                <a:lnTo>
                  <a:pt x="316" y="267"/>
                </a:lnTo>
                <a:lnTo>
                  <a:pt x="316" y="272"/>
                </a:lnTo>
                <a:lnTo>
                  <a:pt x="310" y="272"/>
                </a:lnTo>
                <a:lnTo>
                  <a:pt x="305" y="272"/>
                </a:lnTo>
                <a:lnTo>
                  <a:pt x="299" y="278"/>
                </a:lnTo>
                <a:lnTo>
                  <a:pt x="294" y="278"/>
                </a:lnTo>
                <a:lnTo>
                  <a:pt x="289" y="278"/>
                </a:lnTo>
                <a:lnTo>
                  <a:pt x="283" y="283"/>
                </a:lnTo>
                <a:lnTo>
                  <a:pt x="278" y="283"/>
                </a:lnTo>
                <a:lnTo>
                  <a:pt x="272" y="283"/>
                </a:lnTo>
                <a:lnTo>
                  <a:pt x="272" y="278"/>
                </a:lnTo>
                <a:lnTo>
                  <a:pt x="272" y="283"/>
                </a:lnTo>
                <a:lnTo>
                  <a:pt x="267" y="283"/>
                </a:lnTo>
                <a:lnTo>
                  <a:pt x="261" y="289"/>
                </a:lnTo>
                <a:lnTo>
                  <a:pt x="256" y="283"/>
                </a:lnTo>
                <a:lnTo>
                  <a:pt x="256" y="289"/>
                </a:lnTo>
                <a:lnTo>
                  <a:pt x="245" y="289"/>
                </a:lnTo>
                <a:lnTo>
                  <a:pt x="250" y="289"/>
                </a:lnTo>
                <a:lnTo>
                  <a:pt x="245" y="294"/>
                </a:lnTo>
                <a:lnTo>
                  <a:pt x="240" y="294"/>
                </a:lnTo>
                <a:lnTo>
                  <a:pt x="234" y="294"/>
                </a:lnTo>
                <a:lnTo>
                  <a:pt x="240" y="294"/>
                </a:lnTo>
                <a:lnTo>
                  <a:pt x="240" y="300"/>
                </a:lnTo>
                <a:lnTo>
                  <a:pt x="240" y="305"/>
                </a:lnTo>
                <a:lnTo>
                  <a:pt x="234" y="305"/>
                </a:lnTo>
                <a:lnTo>
                  <a:pt x="234" y="310"/>
                </a:lnTo>
                <a:lnTo>
                  <a:pt x="234" y="316"/>
                </a:lnTo>
                <a:lnTo>
                  <a:pt x="223" y="321"/>
                </a:lnTo>
                <a:lnTo>
                  <a:pt x="218" y="327"/>
                </a:lnTo>
                <a:lnTo>
                  <a:pt x="212" y="327"/>
                </a:lnTo>
                <a:lnTo>
                  <a:pt x="207" y="332"/>
                </a:lnTo>
                <a:lnTo>
                  <a:pt x="201" y="338"/>
                </a:lnTo>
                <a:lnTo>
                  <a:pt x="201" y="343"/>
                </a:lnTo>
                <a:lnTo>
                  <a:pt x="207" y="343"/>
                </a:lnTo>
                <a:lnTo>
                  <a:pt x="201" y="349"/>
                </a:lnTo>
                <a:lnTo>
                  <a:pt x="196" y="349"/>
                </a:lnTo>
                <a:lnTo>
                  <a:pt x="201" y="354"/>
                </a:lnTo>
                <a:lnTo>
                  <a:pt x="196" y="354"/>
                </a:lnTo>
                <a:lnTo>
                  <a:pt x="196" y="360"/>
                </a:lnTo>
                <a:lnTo>
                  <a:pt x="190" y="365"/>
                </a:lnTo>
                <a:lnTo>
                  <a:pt x="185" y="365"/>
                </a:lnTo>
                <a:lnTo>
                  <a:pt x="185" y="370"/>
                </a:lnTo>
                <a:lnTo>
                  <a:pt x="185" y="376"/>
                </a:lnTo>
                <a:lnTo>
                  <a:pt x="180" y="376"/>
                </a:lnTo>
                <a:lnTo>
                  <a:pt x="174" y="376"/>
                </a:lnTo>
                <a:lnTo>
                  <a:pt x="169" y="376"/>
                </a:lnTo>
                <a:lnTo>
                  <a:pt x="163" y="376"/>
                </a:lnTo>
                <a:lnTo>
                  <a:pt x="163" y="370"/>
                </a:lnTo>
                <a:lnTo>
                  <a:pt x="158" y="370"/>
                </a:lnTo>
                <a:lnTo>
                  <a:pt x="158" y="365"/>
                </a:lnTo>
                <a:lnTo>
                  <a:pt x="152" y="365"/>
                </a:lnTo>
                <a:lnTo>
                  <a:pt x="141" y="365"/>
                </a:lnTo>
                <a:lnTo>
                  <a:pt x="141" y="360"/>
                </a:lnTo>
                <a:lnTo>
                  <a:pt x="136" y="360"/>
                </a:lnTo>
                <a:lnTo>
                  <a:pt x="130" y="365"/>
                </a:lnTo>
                <a:lnTo>
                  <a:pt x="125" y="365"/>
                </a:lnTo>
                <a:lnTo>
                  <a:pt x="130" y="360"/>
                </a:lnTo>
                <a:lnTo>
                  <a:pt x="125" y="360"/>
                </a:lnTo>
                <a:lnTo>
                  <a:pt x="125" y="354"/>
                </a:lnTo>
                <a:lnTo>
                  <a:pt x="120" y="354"/>
                </a:lnTo>
                <a:lnTo>
                  <a:pt x="125" y="354"/>
                </a:lnTo>
                <a:lnTo>
                  <a:pt x="120" y="354"/>
                </a:lnTo>
                <a:lnTo>
                  <a:pt x="120" y="349"/>
                </a:lnTo>
                <a:lnTo>
                  <a:pt x="120" y="343"/>
                </a:lnTo>
                <a:lnTo>
                  <a:pt x="120" y="338"/>
                </a:lnTo>
                <a:lnTo>
                  <a:pt x="114" y="338"/>
                </a:lnTo>
                <a:lnTo>
                  <a:pt x="114" y="332"/>
                </a:lnTo>
                <a:lnTo>
                  <a:pt x="114" y="327"/>
                </a:lnTo>
                <a:lnTo>
                  <a:pt x="109" y="327"/>
                </a:lnTo>
                <a:lnTo>
                  <a:pt x="109" y="321"/>
                </a:lnTo>
                <a:lnTo>
                  <a:pt x="109" y="316"/>
                </a:lnTo>
                <a:lnTo>
                  <a:pt x="109" y="310"/>
                </a:lnTo>
                <a:lnTo>
                  <a:pt x="103" y="310"/>
                </a:lnTo>
                <a:lnTo>
                  <a:pt x="103" y="305"/>
                </a:lnTo>
                <a:lnTo>
                  <a:pt x="103" y="300"/>
                </a:lnTo>
                <a:lnTo>
                  <a:pt x="109" y="300"/>
                </a:lnTo>
                <a:lnTo>
                  <a:pt x="109" y="294"/>
                </a:lnTo>
                <a:lnTo>
                  <a:pt x="103" y="294"/>
                </a:lnTo>
                <a:lnTo>
                  <a:pt x="103" y="289"/>
                </a:lnTo>
                <a:lnTo>
                  <a:pt x="98" y="283"/>
                </a:lnTo>
                <a:lnTo>
                  <a:pt x="103" y="283"/>
                </a:lnTo>
                <a:lnTo>
                  <a:pt x="98" y="278"/>
                </a:lnTo>
                <a:lnTo>
                  <a:pt x="103" y="272"/>
                </a:lnTo>
                <a:lnTo>
                  <a:pt x="103" y="267"/>
                </a:lnTo>
                <a:lnTo>
                  <a:pt x="103" y="261"/>
                </a:lnTo>
                <a:lnTo>
                  <a:pt x="109" y="256"/>
                </a:lnTo>
                <a:lnTo>
                  <a:pt x="109" y="250"/>
                </a:lnTo>
                <a:lnTo>
                  <a:pt x="114" y="250"/>
                </a:lnTo>
                <a:lnTo>
                  <a:pt x="114" y="245"/>
                </a:lnTo>
                <a:lnTo>
                  <a:pt x="120" y="240"/>
                </a:lnTo>
                <a:lnTo>
                  <a:pt x="130" y="234"/>
                </a:lnTo>
                <a:lnTo>
                  <a:pt x="136" y="240"/>
                </a:lnTo>
                <a:lnTo>
                  <a:pt x="141" y="240"/>
                </a:lnTo>
                <a:lnTo>
                  <a:pt x="141" y="234"/>
                </a:lnTo>
                <a:lnTo>
                  <a:pt x="147" y="234"/>
                </a:lnTo>
                <a:lnTo>
                  <a:pt x="147" y="229"/>
                </a:lnTo>
                <a:lnTo>
                  <a:pt x="152" y="223"/>
                </a:lnTo>
                <a:lnTo>
                  <a:pt x="147" y="223"/>
                </a:lnTo>
                <a:lnTo>
                  <a:pt x="147" y="218"/>
                </a:lnTo>
                <a:lnTo>
                  <a:pt x="147" y="212"/>
                </a:lnTo>
                <a:lnTo>
                  <a:pt x="141" y="218"/>
                </a:lnTo>
                <a:lnTo>
                  <a:pt x="141" y="223"/>
                </a:lnTo>
                <a:lnTo>
                  <a:pt x="136" y="223"/>
                </a:lnTo>
                <a:lnTo>
                  <a:pt x="120" y="229"/>
                </a:lnTo>
                <a:lnTo>
                  <a:pt x="114" y="223"/>
                </a:lnTo>
                <a:lnTo>
                  <a:pt x="109" y="218"/>
                </a:lnTo>
                <a:lnTo>
                  <a:pt x="114" y="212"/>
                </a:lnTo>
                <a:lnTo>
                  <a:pt x="125" y="207"/>
                </a:lnTo>
                <a:lnTo>
                  <a:pt x="120" y="201"/>
                </a:lnTo>
                <a:lnTo>
                  <a:pt x="125" y="201"/>
                </a:lnTo>
                <a:lnTo>
                  <a:pt x="136" y="201"/>
                </a:lnTo>
                <a:lnTo>
                  <a:pt x="147" y="207"/>
                </a:lnTo>
                <a:lnTo>
                  <a:pt x="147" y="201"/>
                </a:lnTo>
                <a:lnTo>
                  <a:pt x="147" y="196"/>
                </a:lnTo>
                <a:lnTo>
                  <a:pt x="141" y="196"/>
                </a:lnTo>
                <a:lnTo>
                  <a:pt x="141" y="190"/>
                </a:lnTo>
                <a:lnTo>
                  <a:pt x="136" y="185"/>
                </a:lnTo>
                <a:lnTo>
                  <a:pt x="130" y="190"/>
                </a:lnTo>
                <a:lnTo>
                  <a:pt x="125" y="196"/>
                </a:lnTo>
                <a:lnTo>
                  <a:pt x="114" y="190"/>
                </a:lnTo>
                <a:lnTo>
                  <a:pt x="114" y="185"/>
                </a:lnTo>
                <a:lnTo>
                  <a:pt x="120" y="180"/>
                </a:lnTo>
                <a:lnTo>
                  <a:pt x="125" y="180"/>
                </a:lnTo>
                <a:lnTo>
                  <a:pt x="120" y="174"/>
                </a:lnTo>
                <a:lnTo>
                  <a:pt x="120" y="169"/>
                </a:lnTo>
                <a:lnTo>
                  <a:pt x="120" y="163"/>
                </a:lnTo>
                <a:lnTo>
                  <a:pt x="125" y="158"/>
                </a:lnTo>
                <a:lnTo>
                  <a:pt x="120" y="158"/>
                </a:lnTo>
                <a:lnTo>
                  <a:pt x="120" y="152"/>
                </a:lnTo>
                <a:lnTo>
                  <a:pt x="130" y="152"/>
                </a:lnTo>
                <a:lnTo>
                  <a:pt x="130" y="147"/>
                </a:lnTo>
                <a:lnTo>
                  <a:pt x="120" y="152"/>
                </a:lnTo>
                <a:lnTo>
                  <a:pt x="125" y="147"/>
                </a:lnTo>
                <a:lnTo>
                  <a:pt x="120" y="141"/>
                </a:lnTo>
                <a:lnTo>
                  <a:pt x="130" y="141"/>
                </a:lnTo>
                <a:lnTo>
                  <a:pt x="125" y="141"/>
                </a:lnTo>
                <a:lnTo>
                  <a:pt x="125" y="136"/>
                </a:lnTo>
                <a:lnTo>
                  <a:pt x="114" y="136"/>
                </a:lnTo>
                <a:lnTo>
                  <a:pt x="114" y="130"/>
                </a:lnTo>
                <a:lnTo>
                  <a:pt x="120" y="125"/>
                </a:lnTo>
                <a:lnTo>
                  <a:pt x="109" y="125"/>
                </a:lnTo>
                <a:lnTo>
                  <a:pt x="109" y="120"/>
                </a:lnTo>
                <a:lnTo>
                  <a:pt x="98" y="120"/>
                </a:lnTo>
                <a:lnTo>
                  <a:pt x="87" y="114"/>
                </a:lnTo>
                <a:lnTo>
                  <a:pt x="81" y="120"/>
                </a:lnTo>
                <a:lnTo>
                  <a:pt x="76" y="114"/>
                </a:lnTo>
                <a:lnTo>
                  <a:pt x="65" y="120"/>
                </a:lnTo>
                <a:lnTo>
                  <a:pt x="65" y="114"/>
                </a:lnTo>
                <a:lnTo>
                  <a:pt x="54" y="120"/>
                </a:lnTo>
                <a:lnTo>
                  <a:pt x="49" y="114"/>
                </a:lnTo>
                <a:lnTo>
                  <a:pt x="38" y="120"/>
                </a:lnTo>
                <a:lnTo>
                  <a:pt x="43" y="120"/>
                </a:lnTo>
                <a:lnTo>
                  <a:pt x="38" y="120"/>
                </a:lnTo>
                <a:lnTo>
                  <a:pt x="27" y="120"/>
                </a:lnTo>
                <a:lnTo>
                  <a:pt x="21" y="120"/>
                </a:lnTo>
                <a:lnTo>
                  <a:pt x="21" y="114"/>
                </a:lnTo>
                <a:lnTo>
                  <a:pt x="16" y="114"/>
                </a:lnTo>
                <a:lnTo>
                  <a:pt x="21" y="109"/>
                </a:lnTo>
                <a:lnTo>
                  <a:pt x="16" y="109"/>
                </a:lnTo>
                <a:lnTo>
                  <a:pt x="11" y="109"/>
                </a:lnTo>
                <a:lnTo>
                  <a:pt x="5" y="103"/>
                </a:lnTo>
                <a:lnTo>
                  <a:pt x="11" y="103"/>
                </a:lnTo>
                <a:lnTo>
                  <a:pt x="21" y="98"/>
                </a:lnTo>
                <a:lnTo>
                  <a:pt x="27" y="98"/>
                </a:lnTo>
                <a:lnTo>
                  <a:pt x="21" y="92"/>
                </a:lnTo>
                <a:lnTo>
                  <a:pt x="11" y="92"/>
                </a:lnTo>
                <a:lnTo>
                  <a:pt x="5" y="87"/>
                </a:lnTo>
                <a:lnTo>
                  <a:pt x="0" y="87"/>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67" name="Freeform 116">
            <a:extLst>
              <a:ext uri="{FF2B5EF4-FFF2-40B4-BE49-F238E27FC236}">
                <a16:creationId xmlns:a16="http://schemas.microsoft.com/office/drawing/2014/main" id="{7D8551D2-A757-40DC-A7DE-5EECC9D0E7DC}"/>
              </a:ext>
            </a:extLst>
          </p:cNvPr>
          <p:cNvSpPr>
            <a:spLocks/>
          </p:cNvSpPr>
          <p:nvPr/>
        </p:nvSpPr>
        <p:spPr bwMode="auto">
          <a:xfrm>
            <a:off x="1204524" y="2228770"/>
            <a:ext cx="70928" cy="24382"/>
          </a:xfrm>
          <a:custGeom>
            <a:avLst/>
            <a:gdLst>
              <a:gd name="T0" fmla="*/ 0 w 32"/>
              <a:gd name="T1" fmla="*/ 5 h 11"/>
              <a:gd name="T2" fmla="*/ 0 w 32"/>
              <a:gd name="T3" fmla="*/ 0 h 11"/>
              <a:gd name="T4" fmla="*/ 11 w 32"/>
              <a:gd name="T5" fmla="*/ 0 h 11"/>
              <a:gd name="T6" fmla="*/ 22 w 32"/>
              <a:gd name="T7" fmla="*/ 0 h 11"/>
              <a:gd name="T8" fmla="*/ 22 w 32"/>
              <a:gd name="T9" fmla="*/ 5 h 11"/>
              <a:gd name="T10" fmla="*/ 27 w 32"/>
              <a:gd name="T11" fmla="*/ 5 h 11"/>
              <a:gd name="T12" fmla="*/ 32 w 32"/>
              <a:gd name="T13" fmla="*/ 5 h 11"/>
              <a:gd name="T14" fmla="*/ 27 w 32"/>
              <a:gd name="T15" fmla="*/ 5 h 11"/>
              <a:gd name="T16" fmla="*/ 22 w 32"/>
              <a:gd name="T17" fmla="*/ 11 h 11"/>
              <a:gd name="T18" fmla="*/ 16 w 32"/>
              <a:gd name="T19" fmla="*/ 11 h 11"/>
              <a:gd name="T20" fmla="*/ 11 w 32"/>
              <a:gd name="T21" fmla="*/ 5 h 11"/>
              <a:gd name="T22" fmla="*/ 5 w 32"/>
              <a:gd name="T23" fmla="*/ 5 h 11"/>
              <a:gd name="T24" fmla="*/ 0 w 32"/>
              <a:gd name="T25"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1">
                <a:moveTo>
                  <a:pt x="0" y="5"/>
                </a:moveTo>
                <a:lnTo>
                  <a:pt x="0" y="0"/>
                </a:lnTo>
                <a:lnTo>
                  <a:pt x="11" y="0"/>
                </a:lnTo>
                <a:lnTo>
                  <a:pt x="22" y="0"/>
                </a:lnTo>
                <a:lnTo>
                  <a:pt x="22" y="5"/>
                </a:lnTo>
                <a:lnTo>
                  <a:pt x="27" y="5"/>
                </a:lnTo>
                <a:lnTo>
                  <a:pt x="32" y="5"/>
                </a:lnTo>
                <a:lnTo>
                  <a:pt x="27" y="5"/>
                </a:lnTo>
                <a:lnTo>
                  <a:pt x="22" y="11"/>
                </a:lnTo>
                <a:lnTo>
                  <a:pt x="16" y="11"/>
                </a:lnTo>
                <a:lnTo>
                  <a:pt x="11" y="5"/>
                </a:lnTo>
                <a:lnTo>
                  <a:pt x="5" y="5"/>
                </a:lnTo>
                <a:lnTo>
                  <a:pt x="0" y="5"/>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68" name="Freeform 282">
            <a:extLst>
              <a:ext uri="{FF2B5EF4-FFF2-40B4-BE49-F238E27FC236}">
                <a16:creationId xmlns:a16="http://schemas.microsoft.com/office/drawing/2014/main" id="{B6249E06-D94E-4FCA-BC96-D5066360B12B}"/>
              </a:ext>
            </a:extLst>
          </p:cNvPr>
          <p:cNvSpPr>
            <a:spLocks/>
          </p:cNvSpPr>
          <p:nvPr/>
        </p:nvSpPr>
        <p:spPr bwMode="auto">
          <a:xfrm>
            <a:off x="1071535" y="2047018"/>
            <a:ext cx="314741" cy="157372"/>
          </a:xfrm>
          <a:custGeom>
            <a:avLst/>
            <a:gdLst>
              <a:gd name="T0" fmla="*/ 0 w 142"/>
              <a:gd name="T1" fmla="*/ 60 h 71"/>
              <a:gd name="T2" fmla="*/ 98 w 142"/>
              <a:gd name="T3" fmla="*/ 0 h 71"/>
              <a:gd name="T4" fmla="*/ 103 w 142"/>
              <a:gd name="T5" fmla="*/ 6 h 71"/>
              <a:gd name="T6" fmla="*/ 109 w 142"/>
              <a:gd name="T7" fmla="*/ 16 h 71"/>
              <a:gd name="T8" fmla="*/ 109 w 142"/>
              <a:gd name="T9" fmla="*/ 22 h 71"/>
              <a:gd name="T10" fmla="*/ 98 w 142"/>
              <a:gd name="T11" fmla="*/ 33 h 71"/>
              <a:gd name="T12" fmla="*/ 98 w 142"/>
              <a:gd name="T13" fmla="*/ 38 h 71"/>
              <a:gd name="T14" fmla="*/ 103 w 142"/>
              <a:gd name="T15" fmla="*/ 38 h 71"/>
              <a:gd name="T16" fmla="*/ 103 w 142"/>
              <a:gd name="T17" fmla="*/ 33 h 71"/>
              <a:gd name="T18" fmla="*/ 120 w 142"/>
              <a:gd name="T19" fmla="*/ 27 h 71"/>
              <a:gd name="T20" fmla="*/ 131 w 142"/>
              <a:gd name="T21" fmla="*/ 27 h 71"/>
              <a:gd name="T22" fmla="*/ 136 w 142"/>
              <a:gd name="T23" fmla="*/ 33 h 71"/>
              <a:gd name="T24" fmla="*/ 136 w 142"/>
              <a:gd name="T25" fmla="*/ 44 h 71"/>
              <a:gd name="T26" fmla="*/ 136 w 142"/>
              <a:gd name="T27" fmla="*/ 44 h 71"/>
              <a:gd name="T28" fmla="*/ 120 w 142"/>
              <a:gd name="T29" fmla="*/ 49 h 71"/>
              <a:gd name="T30" fmla="*/ 109 w 142"/>
              <a:gd name="T31" fmla="*/ 55 h 71"/>
              <a:gd name="T32" fmla="*/ 92 w 142"/>
              <a:gd name="T33" fmla="*/ 55 h 71"/>
              <a:gd name="T34" fmla="*/ 87 w 142"/>
              <a:gd name="T35" fmla="*/ 60 h 71"/>
              <a:gd name="T36" fmla="*/ 71 w 142"/>
              <a:gd name="T37" fmla="*/ 66 h 71"/>
              <a:gd name="T38" fmla="*/ 71 w 142"/>
              <a:gd name="T39" fmla="*/ 71 h 71"/>
              <a:gd name="T40" fmla="*/ 54 w 142"/>
              <a:gd name="T41" fmla="*/ 71 h 71"/>
              <a:gd name="T42" fmla="*/ 54 w 142"/>
              <a:gd name="T43" fmla="*/ 66 h 71"/>
              <a:gd name="T44" fmla="*/ 49 w 142"/>
              <a:gd name="T45" fmla="*/ 60 h 71"/>
              <a:gd name="T46" fmla="*/ 54 w 142"/>
              <a:gd name="T47" fmla="*/ 55 h 71"/>
              <a:gd name="T48" fmla="*/ 38 w 142"/>
              <a:gd name="T49" fmla="*/ 55 h 71"/>
              <a:gd name="T50" fmla="*/ 33 w 142"/>
              <a:gd name="T51" fmla="*/ 49 h 71"/>
              <a:gd name="T52" fmla="*/ 38 w 142"/>
              <a:gd name="T53" fmla="*/ 44 h 71"/>
              <a:gd name="T54" fmla="*/ 49 w 142"/>
              <a:gd name="T55" fmla="*/ 38 h 71"/>
              <a:gd name="T56" fmla="*/ 43 w 142"/>
              <a:gd name="T57" fmla="*/ 38 h 71"/>
              <a:gd name="T58" fmla="*/ 27 w 142"/>
              <a:gd name="T59" fmla="*/ 44 h 71"/>
              <a:gd name="T60" fmla="*/ 22 w 142"/>
              <a:gd name="T61" fmla="*/ 55 h 71"/>
              <a:gd name="T62" fmla="*/ 5 w 142"/>
              <a:gd name="T63"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 h="71">
                <a:moveTo>
                  <a:pt x="5" y="60"/>
                </a:moveTo>
                <a:lnTo>
                  <a:pt x="0" y="60"/>
                </a:lnTo>
                <a:lnTo>
                  <a:pt x="92" y="0"/>
                </a:lnTo>
                <a:lnTo>
                  <a:pt x="98" y="0"/>
                </a:lnTo>
                <a:lnTo>
                  <a:pt x="98" y="6"/>
                </a:lnTo>
                <a:lnTo>
                  <a:pt x="103" y="6"/>
                </a:lnTo>
                <a:lnTo>
                  <a:pt x="103" y="11"/>
                </a:lnTo>
                <a:lnTo>
                  <a:pt x="109" y="16"/>
                </a:lnTo>
                <a:lnTo>
                  <a:pt x="114" y="16"/>
                </a:lnTo>
                <a:lnTo>
                  <a:pt x="109" y="22"/>
                </a:lnTo>
                <a:lnTo>
                  <a:pt x="103" y="27"/>
                </a:lnTo>
                <a:lnTo>
                  <a:pt x="98" y="33"/>
                </a:lnTo>
                <a:lnTo>
                  <a:pt x="92" y="33"/>
                </a:lnTo>
                <a:lnTo>
                  <a:pt x="98" y="38"/>
                </a:lnTo>
                <a:lnTo>
                  <a:pt x="92" y="38"/>
                </a:lnTo>
                <a:lnTo>
                  <a:pt x="103" y="38"/>
                </a:lnTo>
                <a:lnTo>
                  <a:pt x="98" y="38"/>
                </a:lnTo>
                <a:lnTo>
                  <a:pt x="103" y="33"/>
                </a:lnTo>
                <a:lnTo>
                  <a:pt x="109" y="27"/>
                </a:lnTo>
                <a:lnTo>
                  <a:pt x="120" y="27"/>
                </a:lnTo>
                <a:lnTo>
                  <a:pt x="125" y="27"/>
                </a:lnTo>
                <a:lnTo>
                  <a:pt x="131" y="27"/>
                </a:lnTo>
                <a:lnTo>
                  <a:pt x="136" y="27"/>
                </a:lnTo>
                <a:lnTo>
                  <a:pt x="136" y="33"/>
                </a:lnTo>
                <a:lnTo>
                  <a:pt x="136" y="38"/>
                </a:lnTo>
                <a:lnTo>
                  <a:pt x="136" y="44"/>
                </a:lnTo>
                <a:lnTo>
                  <a:pt x="142" y="44"/>
                </a:lnTo>
                <a:lnTo>
                  <a:pt x="136" y="44"/>
                </a:lnTo>
                <a:lnTo>
                  <a:pt x="125" y="49"/>
                </a:lnTo>
                <a:lnTo>
                  <a:pt x="120" y="49"/>
                </a:lnTo>
                <a:lnTo>
                  <a:pt x="114" y="49"/>
                </a:lnTo>
                <a:lnTo>
                  <a:pt x="109" y="55"/>
                </a:lnTo>
                <a:lnTo>
                  <a:pt x="98" y="55"/>
                </a:lnTo>
                <a:lnTo>
                  <a:pt x="92" y="55"/>
                </a:lnTo>
                <a:lnTo>
                  <a:pt x="92" y="60"/>
                </a:lnTo>
                <a:lnTo>
                  <a:pt x="87" y="60"/>
                </a:lnTo>
                <a:lnTo>
                  <a:pt x="76" y="66"/>
                </a:lnTo>
                <a:lnTo>
                  <a:pt x="71" y="66"/>
                </a:lnTo>
                <a:lnTo>
                  <a:pt x="76" y="71"/>
                </a:lnTo>
                <a:lnTo>
                  <a:pt x="71" y="71"/>
                </a:lnTo>
                <a:lnTo>
                  <a:pt x="60" y="71"/>
                </a:lnTo>
                <a:lnTo>
                  <a:pt x="54" y="71"/>
                </a:lnTo>
                <a:lnTo>
                  <a:pt x="60" y="66"/>
                </a:lnTo>
                <a:lnTo>
                  <a:pt x="54" y="66"/>
                </a:lnTo>
                <a:lnTo>
                  <a:pt x="49" y="66"/>
                </a:lnTo>
                <a:lnTo>
                  <a:pt x="49" y="60"/>
                </a:lnTo>
                <a:lnTo>
                  <a:pt x="54" y="60"/>
                </a:lnTo>
                <a:lnTo>
                  <a:pt x="54" y="55"/>
                </a:lnTo>
                <a:lnTo>
                  <a:pt x="49" y="49"/>
                </a:lnTo>
                <a:lnTo>
                  <a:pt x="38" y="55"/>
                </a:lnTo>
                <a:lnTo>
                  <a:pt x="27" y="55"/>
                </a:lnTo>
                <a:lnTo>
                  <a:pt x="33" y="49"/>
                </a:lnTo>
                <a:lnTo>
                  <a:pt x="33" y="44"/>
                </a:lnTo>
                <a:lnTo>
                  <a:pt x="38" y="44"/>
                </a:lnTo>
                <a:lnTo>
                  <a:pt x="43" y="44"/>
                </a:lnTo>
                <a:lnTo>
                  <a:pt x="49" y="38"/>
                </a:lnTo>
                <a:lnTo>
                  <a:pt x="43" y="44"/>
                </a:lnTo>
                <a:lnTo>
                  <a:pt x="43" y="38"/>
                </a:lnTo>
                <a:lnTo>
                  <a:pt x="38" y="44"/>
                </a:lnTo>
                <a:lnTo>
                  <a:pt x="27" y="44"/>
                </a:lnTo>
                <a:lnTo>
                  <a:pt x="22" y="49"/>
                </a:lnTo>
                <a:lnTo>
                  <a:pt x="22" y="55"/>
                </a:lnTo>
                <a:lnTo>
                  <a:pt x="16" y="55"/>
                </a:lnTo>
                <a:lnTo>
                  <a:pt x="5" y="60"/>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69" name="Freeform 283">
            <a:extLst>
              <a:ext uri="{FF2B5EF4-FFF2-40B4-BE49-F238E27FC236}">
                <a16:creationId xmlns:a16="http://schemas.microsoft.com/office/drawing/2014/main" id="{77F5F916-ED21-4ED2-AE6B-F848DFCEF195}"/>
              </a:ext>
            </a:extLst>
          </p:cNvPr>
          <p:cNvSpPr>
            <a:spLocks/>
          </p:cNvSpPr>
          <p:nvPr/>
        </p:nvSpPr>
        <p:spPr bwMode="auto">
          <a:xfrm>
            <a:off x="1372977" y="1949492"/>
            <a:ext cx="84227" cy="24382"/>
          </a:xfrm>
          <a:custGeom>
            <a:avLst/>
            <a:gdLst>
              <a:gd name="T0" fmla="*/ 6 w 38"/>
              <a:gd name="T1" fmla="*/ 11 h 11"/>
              <a:gd name="T2" fmla="*/ 0 w 38"/>
              <a:gd name="T3" fmla="*/ 11 h 11"/>
              <a:gd name="T4" fmla="*/ 16 w 38"/>
              <a:gd name="T5" fmla="*/ 0 h 11"/>
              <a:gd name="T6" fmla="*/ 22 w 38"/>
              <a:gd name="T7" fmla="*/ 0 h 11"/>
              <a:gd name="T8" fmla="*/ 27 w 38"/>
              <a:gd name="T9" fmla="*/ 0 h 11"/>
              <a:gd name="T10" fmla="*/ 33 w 38"/>
              <a:gd name="T11" fmla="*/ 0 h 11"/>
              <a:gd name="T12" fmla="*/ 38 w 38"/>
              <a:gd name="T13" fmla="*/ 6 h 11"/>
              <a:gd name="T14" fmla="*/ 27 w 38"/>
              <a:gd name="T15" fmla="*/ 11 h 11"/>
              <a:gd name="T16" fmla="*/ 16 w 38"/>
              <a:gd name="T17" fmla="*/ 11 h 11"/>
              <a:gd name="T18" fmla="*/ 6 w 38"/>
              <a:gd name="T19"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1">
                <a:moveTo>
                  <a:pt x="6" y="11"/>
                </a:moveTo>
                <a:lnTo>
                  <a:pt x="0" y="11"/>
                </a:lnTo>
                <a:lnTo>
                  <a:pt x="16" y="0"/>
                </a:lnTo>
                <a:lnTo>
                  <a:pt x="22" y="0"/>
                </a:lnTo>
                <a:lnTo>
                  <a:pt x="27" y="0"/>
                </a:lnTo>
                <a:lnTo>
                  <a:pt x="33" y="0"/>
                </a:lnTo>
                <a:lnTo>
                  <a:pt x="38" y="6"/>
                </a:lnTo>
                <a:lnTo>
                  <a:pt x="27" y="11"/>
                </a:lnTo>
                <a:lnTo>
                  <a:pt x="16" y="11"/>
                </a:lnTo>
                <a:lnTo>
                  <a:pt x="6" y="1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70" name="Freeform 563">
            <a:extLst>
              <a:ext uri="{FF2B5EF4-FFF2-40B4-BE49-F238E27FC236}">
                <a16:creationId xmlns:a16="http://schemas.microsoft.com/office/drawing/2014/main" id="{B3E46AD9-2009-4442-9494-23046FC99F5C}"/>
              </a:ext>
            </a:extLst>
          </p:cNvPr>
          <p:cNvSpPr>
            <a:spLocks/>
          </p:cNvSpPr>
          <p:nvPr/>
        </p:nvSpPr>
        <p:spPr bwMode="auto">
          <a:xfrm>
            <a:off x="987308" y="1962791"/>
            <a:ext cx="1243451" cy="591804"/>
          </a:xfrm>
          <a:custGeom>
            <a:avLst/>
            <a:gdLst>
              <a:gd name="T0" fmla="*/ 447 w 561"/>
              <a:gd name="T1" fmla="*/ 245 h 267"/>
              <a:gd name="T2" fmla="*/ 441 w 561"/>
              <a:gd name="T3" fmla="*/ 240 h 267"/>
              <a:gd name="T4" fmla="*/ 430 w 561"/>
              <a:gd name="T5" fmla="*/ 240 h 267"/>
              <a:gd name="T6" fmla="*/ 441 w 561"/>
              <a:gd name="T7" fmla="*/ 218 h 267"/>
              <a:gd name="T8" fmla="*/ 452 w 561"/>
              <a:gd name="T9" fmla="*/ 202 h 267"/>
              <a:gd name="T10" fmla="*/ 441 w 561"/>
              <a:gd name="T11" fmla="*/ 196 h 267"/>
              <a:gd name="T12" fmla="*/ 425 w 561"/>
              <a:gd name="T13" fmla="*/ 196 h 267"/>
              <a:gd name="T14" fmla="*/ 409 w 561"/>
              <a:gd name="T15" fmla="*/ 191 h 267"/>
              <a:gd name="T16" fmla="*/ 398 w 561"/>
              <a:gd name="T17" fmla="*/ 180 h 267"/>
              <a:gd name="T18" fmla="*/ 370 w 561"/>
              <a:gd name="T19" fmla="*/ 174 h 267"/>
              <a:gd name="T20" fmla="*/ 349 w 561"/>
              <a:gd name="T21" fmla="*/ 169 h 267"/>
              <a:gd name="T22" fmla="*/ 349 w 561"/>
              <a:gd name="T23" fmla="*/ 158 h 267"/>
              <a:gd name="T24" fmla="*/ 316 w 561"/>
              <a:gd name="T25" fmla="*/ 164 h 267"/>
              <a:gd name="T26" fmla="*/ 305 w 561"/>
              <a:gd name="T27" fmla="*/ 180 h 267"/>
              <a:gd name="T28" fmla="*/ 261 w 561"/>
              <a:gd name="T29" fmla="*/ 191 h 267"/>
              <a:gd name="T30" fmla="*/ 261 w 561"/>
              <a:gd name="T31" fmla="*/ 185 h 267"/>
              <a:gd name="T32" fmla="*/ 294 w 561"/>
              <a:gd name="T33" fmla="*/ 164 h 267"/>
              <a:gd name="T34" fmla="*/ 278 w 561"/>
              <a:gd name="T35" fmla="*/ 169 h 267"/>
              <a:gd name="T36" fmla="*/ 234 w 561"/>
              <a:gd name="T37" fmla="*/ 185 h 267"/>
              <a:gd name="T38" fmla="*/ 207 w 561"/>
              <a:gd name="T39" fmla="*/ 202 h 267"/>
              <a:gd name="T40" fmla="*/ 158 w 561"/>
              <a:gd name="T41" fmla="*/ 218 h 267"/>
              <a:gd name="T42" fmla="*/ 120 w 561"/>
              <a:gd name="T43" fmla="*/ 234 h 267"/>
              <a:gd name="T44" fmla="*/ 92 w 561"/>
              <a:gd name="T45" fmla="*/ 245 h 267"/>
              <a:gd name="T46" fmla="*/ 60 w 561"/>
              <a:gd name="T47" fmla="*/ 251 h 267"/>
              <a:gd name="T48" fmla="*/ 21 w 561"/>
              <a:gd name="T49" fmla="*/ 262 h 267"/>
              <a:gd name="T50" fmla="*/ 16 w 561"/>
              <a:gd name="T51" fmla="*/ 262 h 267"/>
              <a:gd name="T52" fmla="*/ 76 w 561"/>
              <a:gd name="T53" fmla="*/ 240 h 267"/>
              <a:gd name="T54" fmla="*/ 114 w 561"/>
              <a:gd name="T55" fmla="*/ 229 h 267"/>
              <a:gd name="T56" fmla="*/ 163 w 561"/>
              <a:gd name="T57" fmla="*/ 207 h 267"/>
              <a:gd name="T58" fmla="*/ 163 w 561"/>
              <a:gd name="T59" fmla="*/ 196 h 267"/>
              <a:gd name="T60" fmla="*/ 147 w 561"/>
              <a:gd name="T61" fmla="*/ 191 h 267"/>
              <a:gd name="T62" fmla="*/ 125 w 561"/>
              <a:gd name="T63" fmla="*/ 191 h 267"/>
              <a:gd name="T64" fmla="*/ 120 w 561"/>
              <a:gd name="T65" fmla="*/ 180 h 267"/>
              <a:gd name="T66" fmla="*/ 120 w 561"/>
              <a:gd name="T67" fmla="*/ 164 h 267"/>
              <a:gd name="T68" fmla="*/ 152 w 561"/>
              <a:gd name="T69" fmla="*/ 136 h 267"/>
              <a:gd name="T70" fmla="*/ 190 w 561"/>
              <a:gd name="T71" fmla="*/ 131 h 267"/>
              <a:gd name="T72" fmla="*/ 223 w 561"/>
              <a:gd name="T73" fmla="*/ 120 h 267"/>
              <a:gd name="T74" fmla="*/ 240 w 561"/>
              <a:gd name="T75" fmla="*/ 104 h 267"/>
              <a:gd name="T76" fmla="*/ 212 w 561"/>
              <a:gd name="T77" fmla="*/ 104 h 267"/>
              <a:gd name="T78" fmla="*/ 190 w 561"/>
              <a:gd name="T79" fmla="*/ 93 h 267"/>
              <a:gd name="T80" fmla="*/ 229 w 561"/>
              <a:gd name="T81" fmla="*/ 76 h 267"/>
              <a:gd name="T82" fmla="*/ 256 w 561"/>
              <a:gd name="T83" fmla="*/ 82 h 267"/>
              <a:gd name="T84" fmla="*/ 278 w 561"/>
              <a:gd name="T85" fmla="*/ 71 h 267"/>
              <a:gd name="T86" fmla="*/ 278 w 561"/>
              <a:gd name="T87" fmla="*/ 71 h 267"/>
              <a:gd name="T88" fmla="*/ 267 w 561"/>
              <a:gd name="T89" fmla="*/ 54 h 267"/>
              <a:gd name="T90" fmla="*/ 283 w 561"/>
              <a:gd name="T91" fmla="*/ 38 h 267"/>
              <a:gd name="T92" fmla="*/ 332 w 561"/>
              <a:gd name="T93" fmla="*/ 22 h 267"/>
              <a:gd name="T94" fmla="*/ 392 w 561"/>
              <a:gd name="T95" fmla="*/ 5 h 267"/>
              <a:gd name="T96" fmla="*/ 425 w 561"/>
              <a:gd name="T97" fmla="*/ 5 h 267"/>
              <a:gd name="T98" fmla="*/ 458 w 561"/>
              <a:gd name="T99" fmla="*/ 11 h 267"/>
              <a:gd name="T100" fmla="*/ 490 w 561"/>
              <a:gd name="T101" fmla="*/ 16 h 267"/>
              <a:gd name="T102" fmla="*/ 539 w 561"/>
              <a:gd name="T103" fmla="*/ 16 h 267"/>
              <a:gd name="T104" fmla="*/ 403 w 561"/>
              <a:gd name="T105" fmla="*/ 174 h 267"/>
              <a:gd name="T106" fmla="*/ 419 w 561"/>
              <a:gd name="T107" fmla="*/ 180 h 267"/>
              <a:gd name="T108" fmla="*/ 441 w 561"/>
              <a:gd name="T109" fmla="*/ 185 h 267"/>
              <a:gd name="T110" fmla="*/ 458 w 561"/>
              <a:gd name="T111" fmla="*/ 196 h 267"/>
              <a:gd name="T112" fmla="*/ 452 w 561"/>
              <a:gd name="T113" fmla="*/ 224 h 267"/>
              <a:gd name="T114" fmla="*/ 458 w 561"/>
              <a:gd name="T115" fmla="*/ 245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1" h="267">
                <a:moveTo>
                  <a:pt x="441" y="262"/>
                </a:moveTo>
                <a:lnTo>
                  <a:pt x="430" y="262"/>
                </a:lnTo>
                <a:lnTo>
                  <a:pt x="436" y="256"/>
                </a:lnTo>
                <a:lnTo>
                  <a:pt x="441" y="251"/>
                </a:lnTo>
                <a:lnTo>
                  <a:pt x="447" y="245"/>
                </a:lnTo>
                <a:lnTo>
                  <a:pt x="452" y="245"/>
                </a:lnTo>
                <a:lnTo>
                  <a:pt x="447" y="245"/>
                </a:lnTo>
                <a:lnTo>
                  <a:pt x="441" y="251"/>
                </a:lnTo>
                <a:lnTo>
                  <a:pt x="436" y="256"/>
                </a:lnTo>
                <a:lnTo>
                  <a:pt x="430" y="251"/>
                </a:lnTo>
                <a:lnTo>
                  <a:pt x="425" y="256"/>
                </a:lnTo>
                <a:lnTo>
                  <a:pt x="430" y="251"/>
                </a:lnTo>
                <a:lnTo>
                  <a:pt x="436" y="245"/>
                </a:lnTo>
                <a:lnTo>
                  <a:pt x="441" y="240"/>
                </a:lnTo>
                <a:lnTo>
                  <a:pt x="436" y="245"/>
                </a:lnTo>
                <a:lnTo>
                  <a:pt x="430" y="251"/>
                </a:lnTo>
                <a:lnTo>
                  <a:pt x="430" y="245"/>
                </a:lnTo>
                <a:lnTo>
                  <a:pt x="436" y="245"/>
                </a:lnTo>
                <a:lnTo>
                  <a:pt x="441" y="240"/>
                </a:lnTo>
                <a:lnTo>
                  <a:pt x="436" y="240"/>
                </a:lnTo>
                <a:lnTo>
                  <a:pt x="430" y="240"/>
                </a:lnTo>
                <a:lnTo>
                  <a:pt x="436" y="240"/>
                </a:lnTo>
                <a:lnTo>
                  <a:pt x="441" y="234"/>
                </a:lnTo>
                <a:lnTo>
                  <a:pt x="447" y="229"/>
                </a:lnTo>
                <a:lnTo>
                  <a:pt x="441" y="229"/>
                </a:lnTo>
                <a:lnTo>
                  <a:pt x="441" y="224"/>
                </a:lnTo>
                <a:lnTo>
                  <a:pt x="436" y="224"/>
                </a:lnTo>
                <a:lnTo>
                  <a:pt x="441" y="218"/>
                </a:lnTo>
                <a:lnTo>
                  <a:pt x="441" y="213"/>
                </a:lnTo>
                <a:lnTo>
                  <a:pt x="447" y="218"/>
                </a:lnTo>
                <a:lnTo>
                  <a:pt x="447" y="213"/>
                </a:lnTo>
                <a:lnTo>
                  <a:pt x="447" y="207"/>
                </a:lnTo>
                <a:lnTo>
                  <a:pt x="441" y="207"/>
                </a:lnTo>
                <a:lnTo>
                  <a:pt x="447" y="207"/>
                </a:lnTo>
                <a:lnTo>
                  <a:pt x="452" y="202"/>
                </a:lnTo>
                <a:lnTo>
                  <a:pt x="447" y="207"/>
                </a:lnTo>
                <a:lnTo>
                  <a:pt x="441" y="207"/>
                </a:lnTo>
                <a:lnTo>
                  <a:pt x="441" y="202"/>
                </a:lnTo>
                <a:lnTo>
                  <a:pt x="447" y="196"/>
                </a:lnTo>
                <a:lnTo>
                  <a:pt x="441" y="196"/>
                </a:lnTo>
                <a:lnTo>
                  <a:pt x="447" y="191"/>
                </a:lnTo>
                <a:lnTo>
                  <a:pt x="441" y="196"/>
                </a:lnTo>
                <a:lnTo>
                  <a:pt x="436" y="202"/>
                </a:lnTo>
                <a:lnTo>
                  <a:pt x="436" y="207"/>
                </a:lnTo>
                <a:lnTo>
                  <a:pt x="430" y="202"/>
                </a:lnTo>
                <a:lnTo>
                  <a:pt x="425" y="202"/>
                </a:lnTo>
                <a:lnTo>
                  <a:pt x="430" y="202"/>
                </a:lnTo>
                <a:lnTo>
                  <a:pt x="430" y="196"/>
                </a:lnTo>
                <a:lnTo>
                  <a:pt x="425" y="196"/>
                </a:lnTo>
                <a:lnTo>
                  <a:pt x="425" y="202"/>
                </a:lnTo>
                <a:lnTo>
                  <a:pt x="419" y="202"/>
                </a:lnTo>
                <a:lnTo>
                  <a:pt x="414" y="207"/>
                </a:lnTo>
                <a:lnTo>
                  <a:pt x="414" y="202"/>
                </a:lnTo>
                <a:lnTo>
                  <a:pt x="409" y="202"/>
                </a:lnTo>
                <a:lnTo>
                  <a:pt x="409" y="196"/>
                </a:lnTo>
                <a:lnTo>
                  <a:pt x="409" y="191"/>
                </a:lnTo>
                <a:lnTo>
                  <a:pt x="403" y="191"/>
                </a:lnTo>
                <a:lnTo>
                  <a:pt x="403" y="185"/>
                </a:lnTo>
                <a:lnTo>
                  <a:pt x="398" y="185"/>
                </a:lnTo>
                <a:lnTo>
                  <a:pt x="403" y="185"/>
                </a:lnTo>
                <a:lnTo>
                  <a:pt x="409" y="180"/>
                </a:lnTo>
                <a:lnTo>
                  <a:pt x="403" y="180"/>
                </a:lnTo>
                <a:lnTo>
                  <a:pt x="398" y="180"/>
                </a:lnTo>
                <a:lnTo>
                  <a:pt x="398" y="185"/>
                </a:lnTo>
                <a:lnTo>
                  <a:pt x="392" y="180"/>
                </a:lnTo>
                <a:lnTo>
                  <a:pt x="387" y="180"/>
                </a:lnTo>
                <a:lnTo>
                  <a:pt x="392" y="174"/>
                </a:lnTo>
                <a:lnTo>
                  <a:pt x="381" y="180"/>
                </a:lnTo>
                <a:lnTo>
                  <a:pt x="376" y="174"/>
                </a:lnTo>
                <a:lnTo>
                  <a:pt x="370" y="174"/>
                </a:lnTo>
                <a:lnTo>
                  <a:pt x="365" y="180"/>
                </a:lnTo>
                <a:lnTo>
                  <a:pt x="359" y="180"/>
                </a:lnTo>
                <a:lnTo>
                  <a:pt x="354" y="174"/>
                </a:lnTo>
                <a:lnTo>
                  <a:pt x="349" y="174"/>
                </a:lnTo>
                <a:lnTo>
                  <a:pt x="354" y="169"/>
                </a:lnTo>
                <a:lnTo>
                  <a:pt x="349" y="174"/>
                </a:lnTo>
                <a:lnTo>
                  <a:pt x="349" y="169"/>
                </a:lnTo>
                <a:lnTo>
                  <a:pt x="343" y="169"/>
                </a:lnTo>
                <a:lnTo>
                  <a:pt x="349" y="169"/>
                </a:lnTo>
                <a:lnTo>
                  <a:pt x="343" y="169"/>
                </a:lnTo>
                <a:lnTo>
                  <a:pt x="349" y="164"/>
                </a:lnTo>
                <a:lnTo>
                  <a:pt x="338" y="169"/>
                </a:lnTo>
                <a:lnTo>
                  <a:pt x="343" y="164"/>
                </a:lnTo>
                <a:lnTo>
                  <a:pt x="349" y="158"/>
                </a:lnTo>
                <a:lnTo>
                  <a:pt x="338" y="164"/>
                </a:lnTo>
                <a:lnTo>
                  <a:pt x="332" y="164"/>
                </a:lnTo>
                <a:lnTo>
                  <a:pt x="332" y="158"/>
                </a:lnTo>
                <a:lnTo>
                  <a:pt x="327" y="164"/>
                </a:lnTo>
                <a:lnTo>
                  <a:pt x="321" y="164"/>
                </a:lnTo>
                <a:lnTo>
                  <a:pt x="327" y="158"/>
                </a:lnTo>
                <a:lnTo>
                  <a:pt x="316" y="164"/>
                </a:lnTo>
                <a:lnTo>
                  <a:pt x="321" y="169"/>
                </a:lnTo>
                <a:lnTo>
                  <a:pt x="310" y="169"/>
                </a:lnTo>
                <a:lnTo>
                  <a:pt x="316" y="169"/>
                </a:lnTo>
                <a:lnTo>
                  <a:pt x="310" y="174"/>
                </a:lnTo>
                <a:lnTo>
                  <a:pt x="310" y="180"/>
                </a:lnTo>
                <a:lnTo>
                  <a:pt x="310" y="174"/>
                </a:lnTo>
                <a:lnTo>
                  <a:pt x="305" y="180"/>
                </a:lnTo>
                <a:lnTo>
                  <a:pt x="300" y="174"/>
                </a:lnTo>
                <a:lnTo>
                  <a:pt x="294" y="180"/>
                </a:lnTo>
                <a:lnTo>
                  <a:pt x="294" y="174"/>
                </a:lnTo>
                <a:lnTo>
                  <a:pt x="283" y="180"/>
                </a:lnTo>
                <a:lnTo>
                  <a:pt x="272" y="185"/>
                </a:lnTo>
                <a:lnTo>
                  <a:pt x="267" y="185"/>
                </a:lnTo>
                <a:lnTo>
                  <a:pt x="261" y="191"/>
                </a:lnTo>
                <a:lnTo>
                  <a:pt x="256" y="191"/>
                </a:lnTo>
                <a:lnTo>
                  <a:pt x="250" y="191"/>
                </a:lnTo>
                <a:lnTo>
                  <a:pt x="250" y="185"/>
                </a:lnTo>
                <a:lnTo>
                  <a:pt x="256" y="185"/>
                </a:lnTo>
                <a:lnTo>
                  <a:pt x="261" y="185"/>
                </a:lnTo>
                <a:lnTo>
                  <a:pt x="272" y="180"/>
                </a:lnTo>
                <a:lnTo>
                  <a:pt x="261" y="185"/>
                </a:lnTo>
                <a:lnTo>
                  <a:pt x="256" y="180"/>
                </a:lnTo>
                <a:lnTo>
                  <a:pt x="267" y="180"/>
                </a:lnTo>
                <a:lnTo>
                  <a:pt x="272" y="174"/>
                </a:lnTo>
                <a:lnTo>
                  <a:pt x="278" y="174"/>
                </a:lnTo>
                <a:lnTo>
                  <a:pt x="283" y="169"/>
                </a:lnTo>
                <a:lnTo>
                  <a:pt x="289" y="164"/>
                </a:lnTo>
                <a:lnTo>
                  <a:pt x="294" y="164"/>
                </a:lnTo>
                <a:lnTo>
                  <a:pt x="300" y="164"/>
                </a:lnTo>
                <a:lnTo>
                  <a:pt x="305" y="164"/>
                </a:lnTo>
                <a:lnTo>
                  <a:pt x="305" y="158"/>
                </a:lnTo>
                <a:lnTo>
                  <a:pt x="300" y="158"/>
                </a:lnTo>
                <a:lnTo>
                  <a:pt x="289" y="158"/>
                </a:lnTo>
                <a:lnTo>
                  <a:pt x="278" y="164"/>
                </a:lnTo>
                <a:lnTo>
                  <a:pt x="278" y="169"/>
                </a:lnTo>
                <a:lnTo>
                  <a:pt x="267" y="169"/>
                </a:lnTo>
                <a:lnTo>
                  <a:pt x="261" y="174"/>
                </a:lnTo>
                <a:lnTo>
                  <a:pt x="256" y="174"/>
                </a:lnTo>
                <a:lnTo>
                  <a:pt x="250" y="180"/>
                </a:lnTo>
                <a:lnTo>
                  <a:pt x="245" y="180"/>
                </a:lnTo>
                <a:lnTo>
                  <a:pt x="240" y="185"/>
                </a:lnTo>
                <a:lnTo>
                  <a:pt x="234" y="185"/>
                </a:lnTo>
                <a:lnTo>
                  <a:pt x="229" y="185"/>
                </a:lnTo>
                <a:lnTo>
                  <a:pt x="223" y="191"/>
                </a:lnTo>
                <a:lnTo>
                  <a:pt x="218" y="196"/>
                </a:lnTo>
                <a:lnTo>
                  <a:pt x="223" y="191"/>
                </a:lnTo>
                <a:lnTo>
                  <a:pt x="223" y="196"/>
                </a:lnTo>
                <a:lnTo>
                  <a:pt x="212" y="202"/>
                </a:lnTo>
                <a:lnTo>
                  <a:pt x="207" y="202"/>
                </a:lnTo>
                <a:lnTo>
                  <a:pt x="201" y="207"/>
                </a:lnTo>
                <a:lnTo>
                  <a:pt x="196" y="207"/>
                </a:lnTo>
                <a:lnTo>
                  <a:pt x="190" y="207"/>
                </a:lnTo>
                <a:lnTo>
                  <a:pt x="180" y="213"/>
                </a:lnTo>
                <a:lnTo>
                  <a:pt x="174" y="218"/>
                </a:lnTo>
                <a:lnTo>
                  <a:pt x="163" y="218"/>
                </a:lnTo>
                <a:lnTo>
                  <a:pt x="158" y="218"/>
                </a:lnTo>
                <a:lnTo>
                  <a:pt x="152" y="224"/>
                </a:lnTo>
                <a:lnTo>
                  <a:pt x="147" y="224"/>
                </a:lnTo>
                <a:lnTo>
                  <a:pt x="141" y="229"/>
                </a:lnTo>
                <a:lnTo>
                  <a:pt x="136" y="229"/>
                </a:lnTo>
                <a:lnTo>
                  <a:pt x="130" y="229"/>
                </a:lnTo>
                <a:lnTo>
                  <a:pt x="125" y="234"/>
                </a:lnTo>
                <a:lnTo>
                  <a:pt x="120" y="234"/>
                </a:lnTo>
                <a:lnTo>
                  <a:pt x="109" y="240"/>
                </a:lnTo>
                <a:lnTo>
                  <a:pt x="103" y="240"/>
                </a:lnTo>
                <a:lnTo>
                  <a:pt x="98" y="245"/>
                </a:lnTo>
                <a:lnTo>
                  <a:pt x="92" y="245"/>
                </a:lnTo>
                <a:lnTo>
                  <a:pt x="98" y="245"/>
                </a:lnTo>
                <a:lnTo>
                  <a:pt x="87" y="245"/>
                </a:lnTo>
                <a:lnTo>
                  <a:pt x="92" y="245"/>
                </a:lnTo>
                <a:lnTo>
                  <a:pt x="81" y="245"/>
                </a:lnTo>
                <a:lnTo>
                  <a:pt x="76" y="251"/>
                </a:lnTo>
                <a:lnTo>
                  <a:pt x="71" y="251"/>
                </a:lnTo>
                <a:lnTo>
                  <a:pt x="65" y="251"/>
                </a:lnTo>
                <a:lnTo>
                  <a:pt x="65" y="245"/>
                </a:lnTo>
                <a:lnTo>
                  <a:pt x="65" y="251"/>
                </a:lnTo>
                <a:lnTo>
                  <a:pt x="60" y="251"/>
                </a:lnTo>
                <a:lnTo>
                  <a:pt x="54" y="256"/>
                </a:lnTo>
                <a:lnTo>
                  <a:pt x="49" y="256"/>
                </a:lnTo>
                <a:lnTo>
                  <a:pt x="43" y="256"/>
                </a:lnTo>
                <a:lnTo>
                  <a:pt x="43" y="251"/>
                </a:lnTo>
                <a:lnTo>
                  <a:pt x="38" y="256"/>
                </a:lnTo>
                <a:lnTo>
                  <a:pt x="27" y="262"/>
                </a:lnTo>
                <a:lnTo>
                  <a:pt x="21" y="262"/>
                </a:lnTo>
                <a:lnTo>
                  <a:pt x="16" y="262"/>
                </a:lnTo>
                <a:lnTo>
                  <a:pt x="5" y="267"/>
                </a:lnTo>
                <a:lnTo>
                  <a:pt x="0" y="267"/>
                </a:lnTo>
                <a:lnTo>
                  <a:pt x="5" y="262"/>
                </a:lnTo>
                <a:lnTo>
                  <a:pt x="11" y="262"/>
                </a:lnTo>
                <a:lnTo>
                  <a:pt x="16" y="256"/>
                </a:lnTo>
                <a:lnTo>
                  <a:pt x="16" y="262"/>
                </a:lnTo>
                <a:lnTo>
                  <a:pt x="27" y="256"/>
                </a:lnTo>
                <a:lnTo>
                  <a:pt x="32" y="256"/>
                </a:lnTo>
                <a:lnTo>
                  <a:pt x="38" y="256"/>
                </a:lnTo>
                <a:lnTo>
                  <a:pt x="49" y="251"/>
                </a:lnTo>
                <a:lnTo>
                  <a:pt x="60" y="245"/>
                </a:lnTo>
                <a:lnTo>
                  <a:pt x="65" y="245"/>
                </a:lnTo>
                <a:lnTo>
                  <a:pt x="76" y="240"/>
                </a:lnTo>
                <a:lnTo>
                  <a:pt x="81" y="240"/>
                </a:lnTo>
                <a:lnTo>
                  <a:pt x="76" y="245"/>
                </a:lnTo>
                <a:lnTo>
                  <a:pt x="81" y="245"/>
                </a:lnTo>
                <a:lnTo>
                  <a:pt x="92" y="240"/>
                </a:lnTo>
                <a:lnTo>
                  <a:pt x="92" y="234"/>
                </a:lnTo>
                <a:lnTo>
                  <a:pt x="103" y="234"/>
                </a:lnTo>
                <a:lnTo>
                  <a:pt x="114" y="229"/>
                </a:lnTo>
                <a:lnTo>
                  <a:pt x="120" y="229"/>
                </a:lnTo>
                <a:lnTo>
                  <a:pt x="125" y="224"/>
                </a:lnTo>
                <a:lnTo>
                  <a:pt x="130" y="224"/>
                </a:lnTo>
                <a:lnTo>
                  <a:pt x="141" y="218"/>
                </a:lnTo>
                <a:lnTo>
                  <a:pt x="147" y="218"/>
                </a:lnTo>
                <a:lnTo>
                  <a:pt x="152" y="213"/>
                </a:lnTo>
                <a:lnTo>
                  <a:pt x="163" y="207"/>
                </a:lnTo>
                <a:lnTo>
                  <a:pt x="169" y="202"/>
                </a:lnTo>
                <a:lnTo>
                  <a:pt x="174" y="196"/>
                </a:lnTo>
                <a:lnTo>
                  <a:pt x="180" y="196"/>
                </a:lnTo>
                <a:lnTo>
                  <a:pt x="174" y="196"/>
                </a:lnTo>
                <a:lnTo>
                  <a:pt x="163" y="202"/>
                </a:lnTo>
                <a:lnTo>
                  <a:pt x="158" y="196"/>
                </a:lnTo>
                <a:lnTo>
                  <a:pt x="163" y="196"/>
                </a:lnTo>
                <a:lnTo>
                  <a:pt x="158" y="196"/>
                </a:lnTo>
                <a:lnTo>
                  <a:pt x="147" y="202"/>
                </a:lnTo>
                <a:lnTo>
                  <a:pt x="152" y="196"/>
                </a:lnTo>
                <a:lnTo>
                  <a:pt x="147" y="196"/>
                </a:lnTo>
                <a:lnTo>
                  <a:pt x="152" y="196"/>
                </a:lnTo>
                <a:lnTo>
                  <a:pt x="141" y="196"/>
                </a:lnTo>
                <a:lnTo>
                  <a:pt x="147" y="191"/>
                </a:lnTo>
                <a:lnTo>
                  <a:pt x="136" y="196"/>
                </a:lnTo>
                <a:lnTo>
                  <a:pt x="130" y="196"/>
                </a:lnTo>
                <a:lnTo>
                  <a:pt x="125" y="202"/>
                </a:lnTo>
                <a:lnTo>
                  <a:pt x="120" y="202"/>
                </a:lnTo>
                <a:lnTo>
                  <a:pt x="114" y="202"/>
                </a:lnTo>
                <a:lnTo>
                  <a:pt x="120" y="196"/>
                </a:lnTo>
                <a:lnTo>
                  <a:pt x="125" y="191"/>
                </a:lnTo>
                <a:lnTo>
                  <a:pt x="136" y="185"/>
                </a:lnTo>
                <a:lnTo>
                  <a:pt x="141" y="180"/>
                </a:lnTo>
                <a:lnTo>
                  <a:pt x="141" y="174"/>
                </a:lnTo>
                <a:lnTo>
                  <a:pt x="136" y="180"/>
                </a:lnTo>
                <a:lnTo>
                  <a:pt x="130" y="180"/>
                </a:lnTo>
                <a:lnTo>
                  <a:pt x="125" y="180"/>
                </a:lnTo>
                <a:lnTo>
                  <a:pt x="120" y="180"/>
                </a:lnTo>
                <a:lnTo>
                  <a:pt x="114" y="180"/>
                </a:lnTo>
                <a:lnTo>
                  <a:pt x="114" y="174"/>
                </a:lnTo>
                <a:lnTo>
                  <a:pt x="120" y="174"/>
                </a:lnTo>
                <a:lnTo>
                  <a:pt x="114" y="174"/>
                </a:lnTo>
                <a:lnTo>
                  <a:pt x="114" y="169"/>
                </a:lnTo>
                <a:lnTo>
                  <a:pt x="125" y="164"/>
                </a:lnTo>
                <a:lnTo>
                  <a:pt x="120" y="164"/>
                </a:lnTo>
                <a:lnTo>
                  <a:pt x="125" y="158"/>
                </a:lnTo>
                <a:lnTo>
                  <a:pt x="125" y="153"/>
                </a:lnTo>
                <a:lnTo>
                  <a:pt x="130" y="147"/>
                </a:lnTo>
                <a:lnTo>
                  <a:pt x="136" y="147"/>
                </a:lnTo>
                <a:lnTo>
                  <a:pt x="141" y="147"/>
                </a:lnTo>
                <a:lnTo>
                  <a:pt x="152" y="142"/>
                </a:lnTo>
                <a:lnTo>
                  <a:pt x="152" y="136"/>
                </a:lnTo>
                <a:lnTo>
                  <a:pt x="163" y="136"/>
                </a:lnTo>
                <a:lnTo>
                  <a:pt x="169" y="131"/>
                </a:lnTo>
                <a:lnTo>
                  <a:pt x="174" y="131"/>
                </a:lnTo>
                <a:lnTo>
                  <a:pt x="180" y="125"/>
                </a:lnTo>
                <a:lnTo>
                  <a:pt x="185" y="125"/>
                </a:lnTo>
                <a:lnTo>
                  <a:pt x="185" y="131"/>
                </a:lnTo>
                <a:lnTo>
                  <a:pt x="190" y="131"/>
                </a:lnTo>
                <a:lnTo>
                  <a:pt x="201" y="125"/>
                </a:lnTo>
                <a:lnTo>
                  <a:pt x="207" y="125"/>
                </a:lnTo>
                <a:lnTo>
                  <a:pt x="207" y="120"/>
                </a:lnTo>
                <a:lnTo>
                  <a:pt x="207" y="125"/>
                </a:lnTo>
                <a:lnTo>
                  <a:pt x="212" y="125"/>
                </a:lnTo>
                <a:lnTo>
                  <a:pt x="218" y="125"/>
                </a:lnTo>
                <a:lnTo>
                  <a:pt x="223" y="120"/>
                </a:lnTo>
                <a:lnTo>
                  <a:pt x="234" y="114"/>
                </a:lnTo>
                <a:lnTo>
                  <a:pt x="240" y="109"/>
                </a:lnTo>
                <a:lnTo>
                  <a:pt x="234" y="109"/>
                </a:lnTo>
                <a:lnTo>
                  <a:pt x="245" y="104"/>
                </a:lnTo>
                <a:lnTo>
                  <a:pt x="250" y="104"/>
                </a:lnTo>
                <a:lnTo>
                  <a:pt x="250" y="98"/>
                </a:lnTo>
                <a:lnTo>
                  <a:pt x="240" y="104"/>
                </a:lnTo>
                <a:lnTo>
                  <a:pt x="234" y="104"/>
                </a:lnTo>
                <a:lnTo>
                  <a:pt x="229" y="104"/>
                </a:lnTo>
                <a:lnTo>
                  <a:pt x="218" y="109"/>
                </a:lnTo>
                <a:lnTo>
                  <a:pt x="223" y="104"/>
                </a:lnTo>
                <a:lnTo>
                  <a:pt x="218" y="104"/>
                </a:lnTo>
                <a:lnTo>
                  <a:pt x="218" y="109"/>
                </a:lnTo>
                <a:lnTo>
                  <a:pt x="212" y="104"/>
                </a:lnTo>
                <a:lnTo>
                  <a:pt x="207" y="104"/>
                </a:lnTo>
                <a:lnTo>
                  <a:pt x="196" y="109"/>
                </a:lnTo>
                <a:lnTo>
                  <a:pt x="190" y="109"/>
                </a:lnTo>
                <a:lnTo>
                  <a:pt x="185" y="104"/>
                </a:lnTo>
                <a:lnTo>
                  <a:pt x="190" y="98"/>
                </a:lnTo>
                <a:lnTo>
                  <a:pt x="196" y="93"/>
                </a:lnTo>
                <a:lnTo>
                  <a:pt x="190" y="93"/>
                </a:lnTo>
                <a:lnTo>
                  <a:pt x="185" y="87"/>
                </a:lnTo>
                <a:lnTo>
                  <a:pt x="190" y="87"/>
                </a:lnTo>
                <a:lnTo>
                  <a:pt x="201" y="87"/>
                </a:lnTo>
                <a:lnTo>
                  <a:pt x="207" y="82"/>
                </a:lnTo>
                <a:lnTo>
                  <a:pt x="218" y="82"/>
                </a:lnTo>
                <a:lnTo>
                  <a:pt x="223" y="82"/>
                </a:lnTo>
                <a:lnTo>
                  <a:pt x="229" y="76"/>
                </a:lnTo>
                <a:lnTo>
                  <a:pt x="240" y="76"/>
                </a:lnTo>
                <a:lnTo>
                  <a:pt x="245" y="76"/>
                </a:lnTo>
                <a:lnTo>
                  <a:pt x="245" y="71"/>
                </a:lnTo>
                <a:lnTo>
                  <a:pt x="256" y="76"/>
                </a:lnTo>
                <a:lnTo>
                  <a:pt x="245" y="82"/>
                </a:lnTo>
                <a:lnTo>
                  <a:pt x="250" y="82"/>
                </a:lnTo>
                <a:lnTo>
                  <a:pt x="256" y="82"/>
                </a:lnTo>
                <a:lnTo>
                  <a:pt x="261" y="82"/>
                </a:lnTo>
                <a:lnTo>
                  <a:pt x="272" y="76"/>
                </a:lnTo>
                <a:lnTo>
                  <a:pt x="278" y="76"/>
                </a:lnTo>
                <a:lnTo>
                  <a:pt x="272" y="76"/>
                </a:lnTo>
                <a:lnTo>
                  <a:pt x="272" y="71"/>
                </a:lnTo>
                <a:lnTo>
                  <a:pt x="278" y="65"/>
                </a:lnTo>
                <a:lnTo>
                  <a:pt x="278" y="71"/>
                </a:lnTo>
                <a:lnTo>
                  <a:pt x="278" y="76"/>
                </a:lnTo>
                <a:lnTo>
                  <a:pt x="283" y="76"/>
                </a:lnTo>
                <a:lnTo>
                  <a:pt x="289" y="76"/>
                </a:lnTo>
                <a:lnTo>
                  <a:pt x="294" y="76"/>
                </a:lnTo>
                <a:lnTo>
                  <a:pt x="289" y="71"/>
                </a:lnTo>
                <a:lnTo>
                  <a:pt x="278" y="76"/>
                </a:lnTo>
                <a:lnTo>
                  <a:pt x="278" y="71"/>
                </a:lnTo>
                <a:lnTo>
                  <a:pt x="283" y="65"/>
                </a:lnTo>
                <a:lnTo>
                  <a:pt x="278" y="65"/>
                </a:lnTo>
                <a:lnTo>
                  <a:pt x="272" y="65"/>
                </a:lnTo>
                <a:lnTo>
                  <a:pt x="267" y="65"/>
                </a:lnTo>
                <a:lnTo>
                  <a:pt x="272" y="60"/>
                </a:lnTo>
                <a:lnTo>
                  <a:pt x="272" y="54"/>
                </a:lnTo>
                <a:lnTo>
                  <a:pt x="267" y="54"/>
                </a:lnTo>
                <a:lnTo>
                  <a:pt x="267" y="49"/>
                </a:lnTo>
                <a:lnTo>
                  <a:pt x="261" y="49"/>
                </a:lnTo>
                <a:lnTo>
                  <a:pt x="256" y="44"/>
                </a:lnTo>
                <a:lnTo>
                  <a:pt x="267" y="44"/>
                </a:lnTo>
                <a:lnTo>
                  <a:pt x="272" y="38"/>
                </a:lnTo>
                <a:lnTo>
                  <a:pt x="278" y="38"/>
                </a:lnTo>
                <a:lnTo>
                  <a:pt x="283" y="38"/>
                </a:lnTo>
                <a:lnTo>
                  <a:pt x="294" y="38"/>
                </a:lnTo>
                <a:lnTo>
                  <a:pt x="305" y="33"/>
                </a:lnTo>
                <a:lnTo>
                  <a:pt x="310" y="33"/>
                </a:lnTo>
                <a:lnTo>
                  <a:pt x="321" y="33"/>
                </a:lnTo>
                <a:lnTo>
                  <a:pt x="321" y="27"/>
                </a:lnTo>
                <a:lnTo>
                  <a:pt x="327" y="22"/>
                </a:lnTo>
                <a:lnTo>
                  <a:pt x="332" y="22"/>
                </a:lnTo>
                <a:lnTo>
                  <a:pt x="338" y="22"/>
                </a:lnTo>
                <a:lnTo>
                  <a:pt x="343" y="22"/>
                </a:lnTo>
                <a:lnTo>
                  <a:pt x="354" y="16"/>
                </a:lnTo>
                <a:lnTo>
                  <a:pt x="365" y="16"/>
                </a:lnTo>
                <a:lnTo>
                  <a:pt x="376" y="11"/>
                </a:lnTo>
                <a:lnTo>
                  <a:pt x="387" y="5"/>
                </a:lnTo>
                <a:lnTo>
                  <a:pt x="392" y="5"/>
                </a:lnTo>
                <a:lnTo>
                  <a:pt x="403" y="5"/>
                </a:lnTo>
                <a:lnTo>
                  <a:pt x="409" y="5"/>
                </a:lnTo>
                <a:lnTo>
                  <a:pt x="414" y="5"/>
                </a:lnTo>
                <a:lnTo>
                  <a:pt x="425" y="0"/>
                </a:lnTo>
                <a:lnTo>
                  <a:pt x="430" y="0"/>
                </a:lnTo>
                <a:lnTo>
                  <a:pt x="436" y="0"/>
                </a:lnTo>
                <a:lnTo>
                  <a:pt x="425" y="5"/>
                </a:lnTo>
                <a:lnTo>
                  <a:pt x="430" y="5"/>
                </a:lnTo>
                <a:lnTo>
                  <a:pt x="441" y="0"/>
                </a:lnTo>
                <a:lnTo>
                  <a:pt x="441" y="5"/>
                </a:lnTo>
                <a:lnTo>
                  <a:pt x="447" y="5"/>
                </a:lnTo>
                <a:lnTo>
                  <a:pt x="458" y="5"/>
                </a:lnTo>
                <a:lnTo>
                  <a:pt x="463" y="5"/>
                </a:lnTo>
                <a:lnTo>
                  <a:pt x="458" y="11"/>
                </a:lnTo>
                <a:lnTo>
                  <a:pt x="469" y="16"/>
                </a:lnTo>
                <a:lnTo>
                  <a:pt x="474" y="11"/>
                </a:lnTo>
                <a:lnTo>
                  <a:pt x="469" y="16"/>
                </a:lnTo>
                <a:lnTo>
                  <a:pt x="474" y="16"/>
                </a:lnTo>
                <a:lnTo>
                  <a:pt x="485" y="11"/>
                </a:lnTo>
                <a:lnTo>
                  <a:pt x="490" y="11"/>
                </a:lnTo>
                <a:lnTo>
                  <a:pt x="490" y="16"/>
                </a:lnTo>
                <a:lnTo>
                  <a:pt x="496" y="16"/>
                </a:lnTo>
                <a:lnTo>
                  <a:pt x="501" y="16"/>
                </a:lnTo>
                <a:lnTo>
                  <a:pt x="507" y="16"/>
                </a:lnTo>
                <a:lnTo>
                  <a:pt x="518" y="16"/>
                </a:lnTo>
                <a:lnTo>
                  <a:pt x="523" y="22"/>
                </a:lnTo>
                <a:lnTo>
                  <a:pt x="539" y="22"/>
                </a:lnTo>
                <a:lnTo>
                  <a:pt x="539" y="16"/>
                </a:lnTo>
                <a:lnTo>
                  <a:pt x="545" y="16"/>
                </a:lnTo>
                <a:lnTo>
                  <a:pt x="550" y="22"/>
                </a:lnTo>
                <a:lnTo>
                  <a:pt x="556" y="22"/>
                </a:lnTo>
                <a:lnTo>
                  <a:pt x="561" y="27"/>
                </a:lnTo>
                <a:lnTo>
                  <a:pt x="479" y="98"/>
                </a:lnTo>
                <a:lnTo>
                  <a:pt x="398" y="174"/>
                </a:lnTo>
                <a:lnTo>
                  <a:pt x="403" y="174"/>
                </a:lnTo>
                <a:lnTo>
                  <a:pt x="409" y="174"/>
                </a:lnTo>
                <a:lnTo>
                  <a:pt x="414" y="174"/>
                </a:lnTo>
                <a:lnTo>
                  <a:pt x="419" y="174"/>
                </a:lnTo>
                <a:lnTo>
                  <a:pt x="414" y="174"/>
                </a:lnTo>
                <a:lnTo>
                  <a:pt x="419" y="180"/>
                </a:lnTo>
                <a:lnTo>
                  <a:pt x="414" y="180"/>
                </a:lnTo>
                <a:lnTo>
                  <a:pt x="419" y="180"/>
                </a:lnTo>
                <a:lnTo>
                  <a:pt x="419" y="185"/>
                </a:lnTo>
                <a:lnTo>
                  <a:pt x="419" y="191"/>
                </a:lnTo>
                <a:lnTo>
                  <a:pt x="414" y="196"/>
                </a:lnTo>
                <a:lnTo>
                  <a:pt x="425" y="191"/>
                </a:lnTo>
                <a:lnTo>
                  <a:pt x="430" y="191"/>
                </a:lnTo>
                <a:lnTo>
                  <a:pt x="436" y="185"/>
                </a:lnTo>
                <a:lnTo>
                  <a:pt x="441" y="185"/>
                </a:lnTo>
                <a:lnTo>
                  <a:pt x="447" y="185"/>
                </a:lnTo>
                <a:lnTo>
                  <a:pt x="452" y="180"/>
                </a:lnTo>
                <a:lnTo>
                  <a:pt x="458" y="185"/>
                </a:lnTo>
                <a:lnTo>
                  <a:pt x="452" y="191"/>
                </a:lnTo>
                <a:lnTo>
                  <a:pt x="458" y="191"/>
                </a:lnTo>
                <a:lnTo>
                  <a:pt x="452" y="196"/>
                </a:lnTo>
                <a:lnTo>
                  <a:pt x="458" y="196"/>
                </a:lnTo>
                <a:lnTo>
                  <a:pt x="458" y="202"/>
                </a:lnTo>
                <a:lnTo>
                  <a:pt x="458" y="207"/>
                </a:lnTo>
                <a:lnTo>
                  <a:pt x="452" y="207"/>
                </a:lnTo>
                <a:lnTo>
                  <a:pt x="458" y="213"/>
                </a:lnTo>
                <a:lnTo>
                  <a:pt x="452" y="213"/>
                </a:lnTo>
                <a:lnTo>
                  <a:pt x="452" y="218"/>
                </a:lnTo>
                <a:lnTo>
                  <a:pt x="452" y="224"/>
                </a:lnTo>
                <a:lnTo>
                  <a:pt x="447" y="229"/>
                </a:lnTo>
                <a:lnTo>
                  <a:pt x="447" y="234"/>
                </a:lnTo>
                <a:lnTo>
                  <a:pt x="452" y="234"/>
                </a:lnTo>
                <a:lnTo>
                  <a:pt x="458" y="234"/>
                </a:lnTo>
                <a:lnTo>
                  <a:pt x="458" y="240"/>
                </a:lnTo>
                <a:lnTo>
                  <a:pt x="463" y="240"/>
                </a:lnTo>
                <a:lnTo>
                  <a:pt x="458" y="245"/>
                </a:lnTo>
                <a:lnTo>
                  <a:pt x="452" y="251"/>
                </a:lnTo>
                <a:lnTo>
                  <a:pt x="447" y="256"/>
                </a:lnTo>
                <a:lnTo>
                  <a:pt x="441" y="256"/>
                </a:lnTo>
                <a:lnTo>
                  <a:pt x="441" y="262"/>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66" name="Freeform 576">
            <a:extLst>
              <a:ext uri="{FF2B5EF4-FFF2-40B4-BE49-F238E27FC236}">
                <a16:creationId xmlns:a16="http://schemas.microsoft.com/office/drawing/2014/main" id="{01700D46-D4E0-496C-B366-4AD836290FFE}"/>
              </a:ext>
            </a:extLst>
          </p:cNvPr>
          <p:cNvSpPr>
            <a:spLocks/>
          </p:cNvSpPr>
          <p:nvPr/>
        </p:nvSpPr>
        <p:spPr bwMode="auto">
          <a:xfrm>
            <a:off x="1698801" y="2736345"/>
            <a:ext cx="1872935" cy="857783"/>
          </a:xfrm>
          <a:custGeom>
            <a:avLst/>
            <a:gdLst>
              <a:gd name="T0" fmla="*/ 11 w 845"/>
              <a:gd name="T1" fmla="*/ 235 h 387"/>
              <a:gd name="T2" fmla="*/ 6 w 845"/>
              <a:gd name="T3" fmla="*/ 202 h 387"/>
              <a:gd name="T4" fmla="*/ 11 w 845"/>
              <a:gd name="T5" fmla="*/ 175 h 387"/>
              <a:gd name="T6" fmla="*/ 11 w 845"/>
              <a:gd name="T7" fmla="*/ 136 h 387"/>
              <a:gd name="T8" fmla="*/ 49 w 845"/>
              <a:gd name="T9" fmla="*/ 93 h 387"/>
              <a:gd name="T10" fmla="*/ 88 w 845"/>
              <a:gd name="T11" fmla="*/ 49 h 387"/>
              <a:gd name="T12" fmla="*/ 104 w 845"/>
              <a:gd name="T13" fmla="*/ 11 h 387"/>
              <a:gd name="T14" fmla="*/ 120 w 845"/>
              <a:gd name="T15" fmla="*/ 33 h 387"/>
              <a:gd name="T16" fmla="*/ 126 w 845"/>
              <a:gd name="T17" fmla="*/ 16 h 387"/>
              <a:gd name="T18" fmla="*/ 513 w 845"/>
              <a:gd name="T19" fmla="*/ 11 h 387"/>
              <a:gd name="T20" fmla="*/ 546 w 845"/>
              <a:gd name="T21" fmla="*/ 16 h 387"/>
              <a:gd name="T22" fmla="*/ 524 w 845"/>
              <a:gd name="T23" fmla="*/ 38 h 387"/>
              <a:gd name="T24" fmla="*/ 556 w 845"/>
              <a:gd name="T25" fmla="*/ 38 h 387"/>
              <a:gd name="T26" fmla="*/ 573 w 845"/>
              <a:gd name="T27" fmla="*/ 38 h 387"/>
              <a:gd name="T28" fmla="*/ 611 w 845"/>
              <a:gd name="T29" fmla="*/ 44 h 387"/>
              <a:gd name="T30" fmla="*/ 611 w 845"/>
              <a:gd name="T31" fmla="*/ 55 h 387"/>
              <a:gd name="T32" fmla="*/ 573 w 845"/>
              <a:gd name="T33" fmla="*/ 60 h 387"/>
              <a:gd name="T34" fmla="*/ 573 w 845"/>
              <a:gd name="T35" fmla="*/ 65 h 387"/>
              <a:gd name="T36" fmla="*/ 535 w 845"/>
              <a:gd name="T37" fmla="*/ 109 h 387"/>
              <a:gd name="T38" fmla="*/ 567 w 845"/>
              <a:gd name="T39" fmla="*/ 98 h 387"/>
              <a:gd name="T40" fmla="*/ 589 w 845"/>
              <a:gd name="T41" fmla="*/ 71 h 387"/>
              <a:gd name="T42" fmla="*/ 616 w 845"/>
              <a:gd name="T43" fmla="*/ 60 h 387"/>
              <a:gd name="T44" fmla="*/ 611 w 845"/>
              <a:gd name="T45" fmla="*/ 82 h 387"/>
              <a:gd name="T46" fmla="*/ 600 w 845"/>
              <a:gd name="T47" fmla="*/ 120 h 387"/>
              <a:gd name="T48" fmla="*/ 649 w 845"/>
              <a:gd name="T49" fmla="*/ 109 h 387"/>
              <a:gd name="T50" fmla="*/ 693 w 845"/>
              <a:gd name="T51" fmla="*/ 93 h 387"/>
              <a:gd name="T52" fmla="*/ 758 w 845"/>
              <a:gd name="T53" fmla="*/ 65 h 387"/>
              <a:gd name="T54" fmla="*/ 813 w 845"/>
              <a:gd name="T55" fmla="*/ 38 h 387"/>
              <a:gd name="T56" fmla="*/ 840 w 845"/>
              <a:gd name="T57" fmla="*/ 60 h 387"/>
              <a:gd name="T58" fmla="*/ 813 w 845"/>
              <a:gd name="T59" fmla="*/ 76 h 387"/>
              <a:gd name="T60" fmla="*/ 775 w 845"/>
              <a:gd name="T61" fmla="*/ 104 h 387"/>
              <a:gd name="T62" fmla="*/ 764 w 845"/>
              <a:gd name="T63" fmla="*/ 125 h 387"/>
              <a:gd name="T64" fmla="*/ 725 w 845"/>
              <a:gd name="T65" fmla="*/ 131 h 387"/>
              <a:gd name="T66" fmla="*/ 709 w 845"/>
              <a:gd name="T67" fmla="*/ 147 h 387"/>
              <a:gd name="T68" fmla="*/ 687 w 845"/>
              <a:gd name="T69" fmla="*/ 169 h 387"/>
              <a:gd name="T70" fmla="*/ 676 w 845"/>
              <a:gd name="T71" fmla="*/ 180 h 387"/>
              <a:gd name="T72" fmla="*/ 682 w 845"/>
              <a:gd name="T73" fmla="*/ 158 h 387"/>
              <a:gd name="T74" fmla="*/ 660 w 845"/>
              <a:gd name="T75" fmla="*/ 175 h 387"/>
              <a:gd name="T76" fmla="*/ 660 w 845"/>
              <a:gd name="T77" fmla="*/ 180 h 387"/>
              <a:gd name="T78" fmla="*/ 665 w 845"/>
              <a:gd name="T79" fmla="*/ 202 h 387"/>
              <a:gd name="T80" fmla="*/ 660 w 845"/>
              <a:gd name="T81" fmla="*/ 218 h 387"/>
              <a:gd name="T82" fmla="*/ 638 w 845"/>
              <a:gd name="T83" fmla="*/ 229 h 387"/>
              <a:gd name="T84" fmla="*/ 616 w 845"/>
              <a:gd name="T85" fmla="*/ 245 h 387"/>
              <a:gd name="T86" fmla="*/ 573 w 845"/>
              <a:gd name="T87" fmla="*/ 267 h 387"/>
              <a:gd name="T88" fmla="*/ 546 w 845"/>
              <a:gd name="T89" fmla="*/ 305 h 387"/>
              <a:gd name="T90" fmla="*/ 546 w 845"/>
              <a:gd name="T91" fmla="*/ 360 h 387"/>
              <a:gd name="T92" fmla="*/ 524 w 845"/>
              <a:gd name="T93" fmla="*/ 382 h 387"/>
              <a:gd name="T94" fmla="*/ 513 w 845"/>
              <a:gd name="T95" fmla="*/ 338 h 387"/>
              <a:gd name="T96" fmla="*/ 513 w 845"/>
              <a:gd name="T97" fmla="*/ 305 h 387"/>
              <a:gd name="T98" fmla="*/ 458 w 845"/>
              <a:gd name="T99" fmla="*/ 300 h 387"/>
              <a:gd name="T100" fmla="*/ 426 w 845"/>
              <a:gd name="T101" fmla="*/ 305 h 387"/>
              <a:gd name="T102" fmla="*/ 426 w 845"/>
              <a:gd name="T103" fmla="*/ 311 h 387"/>
              <a:gd name="T104" fmla="*/ 398 w 845"/>
              <a:gd name="T105" fmla="*/ 322 h 387"/>
              <a:gd name="T106" fmla="*/ 377 w 845"/>
              <a:gd name="T107" fmla="*/ 311 h 387"/>
              <a:gd name="T108" fmla="*/ 338 w 845"/>
              <a:gd name="T109" fmla="*/ 316 h 387"/>
              <a:gd name="T110" fmla="*/ 295 w 845"/>
              <a:gd name="T111" fmla="*/ 344 h 387"/>
              <a:gd name="T112" fmla="*/ 257 w 845"/>
              <a:gd name="T113" fmla="*/ 360 h 387"/>
              <a:gd name="T114" fmla="*/ 251 w 845"/>
              <a:gd name="T115" fmla="*/ 322 h 387"/>
              <a:gd name="T116" fmla="*/ 213 w 845"/>
              <a:gd name="T117" fmla="*/ 322 h 387"/>
              <a:gd name="T118" fmla="*/ 191 w 845"/>
              <a:gd name="T119" fmla="*/ 284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5" h="387">
                <a:moveTo>
                  <a:pt x="38" y="267"/>
                </a:moveTo>
                <a:lnTo>
                  <a:pt x="38" y="262"/>
                </a:lnTo>
                <a:lnTo>
                  <a:pt x="38" y="256"/>
                </a:lnTo>
                <a:lnTo>
                  <a:pt x="38" y="251"/>
                </a:lnTo>
                <a:lnTo>
                  <a:pt x="33" y="245"/>
                </a:lnTo>
                <a:lnTo>
                  <a:pt x="28" y="245"/>
                </a:lnTo>
                <a:lnTo>
                  <a:pt x="28" y="240"/>
                </a:lnTo>
                <a:lnTo>
                  <a:pt x="22" y="240"/>
                </a:lnTo>
                <a:lnTo>
                  <a:pt x="17" y="235"/>
                </a:lnTo>
                <a:lnTo>
                  <a:pt x="11" y="235"/>
                </a:lnTo>
                <a:lnTo>
                  <a:pt x="6" y="235"/>
                </a:lnTo>
                <a:lnTo>
                  <a:pt x="6" y="229"/>
                </a:lnTo>
                <a:lnTo>
                  <a:pt x="11" y="224"/>
                </a:lnTo>
                <a:lnTo>
                  <a:pt x="6" y="224"/>
                </a:lnTo>
                <a:lnTo>
                  <a:pt x="11" y="218"/>
                </a:lnTo>
                <a:lnTo>
                  <a:pt x="6" y="218"/>
                </a:lnTo>
                <a:lnTo>
                  <a:pt x="6" y="213"/>
                </a:lnTo>
                <a:lnTo>
                  <a:pt x="6" y="207"/>
                </a:lnTo>
                <a:lnTo>
                  <a:pt x="0" y="207"/>
                </a:lnTo>
                <a:lnTo>
                  <a:pt x="6" y="202"/>
                </a:lnTo>
                <a:lnTo>
                  <a:pt x="6" y="196"/>
                </a:lnTo>
                <a:lnTo>
                  <a:pt x="11" y="196"/>
                </a:lnTo>
                <a:lnTo>
                  <a:pt x="6" y="196"/>
                </a:lnTo>
                <a:lnTo>
                  <a:pt x="6" y="191"/>
                </a:lnTo>
                <a:lnTo>
                  <a:pt x="6" y="185"/>
                </a:lnTo>
                <a:lnTo>
                  <a:pt x="11" y="180"/>
                </a:lnTo>
                <a:lnTo>
                  <a:pt x="11" y="185"/>
                </a:lnTo>
                <a:lnTo>
                  <a:pt x="11" y="180"/>
                </a:lnTo>
                <a:lnTo>
                  <a:pt x="17" y="180"/>
                </a:lnTo>
                <a:lnTo>
                  <a:pt x="11" y="175"/>
                </a:lnTo>
                <a:lnTo>
                  <a:pt x="11" y="180"/>
                </a:lnTo>
                <a:lnTo>
                  <a:pt x="6" y="180"/>
                </a:lnTo>
                <a:lnTo>
                  <a:pt x="6" y="175"/>
                </a:lnTo>
                <a:lnTo>
                  <a:pt x="6" y="169"/>
                </a:lnTo>
                <a:lnTo>
                  <a:pt x="6" y="164"/>
                </a:lnTo>
                <a:lnTo>
                  <a:pt x="6" y="158"/>
                </a:lnTo>
                <a:lnTo>
                  <a:pt x="11" y="153"/>
                </a:lnTo>
                <a:lnTo>
                  <a:pt x="11" y="147"/>
                </a:lnTo>
                <a:lnTo>
                  <a:pt x="11" y="142"/>
                </a:lnTo>
                <a:lnTo>
                  <a:pt x="11" y="136"/>
                </a:lnTo>
                <a:lnTo>
                  <a:pt x="17" y="136"/>
                </a:lnTo>
                <a:lnTo>
                  <a:pt x="22" y="131"/>
                </a:lnTo>
                <a:lnTo>
                  <a:pt x="28" y="125"/>
                </a:lnTo>
                <a:lnTo>
                  <a:pt x="28" y="120"/>
                </a:lnTo>
                <a:lnTo>
                  <a:pt x="33" y="115"/>
                </a:lnTo>
                <a:lnTo>
                  <a:pt x="33" y="109"/>
                </a:lnTo>
                <a:lnTo>
                  <a:pt x="38" y="104"/>
                </a:lnTo>
                <a:lnTo>
                  <a:pt x="38" y="98"/>
                </a:lnTo>
                <a:lnTo>
                  <a:pt x="44" y="93"/>
                </a:lnTo>
                <a:lnTo>
                  <a:pt x="49" y="93"/>
                </a:lnTo>
                <a:lnTo>
                  <a:pt x="49" y="87"/>
                </a:lnTo>
                <a:lnTo>
                  <a:pt x="55" y="87"/>
                </a:lnTo>
                <a:lnTo>
                  <a:pt x="55" y="82"/>
                </a:lnTo>
                <a:lnTo>
                  <a:pt x="60" y="76"/>
                </a:lnTo>
                <a:lnTo>
                  <a:pt x="66" y="71"/>
                </a:lnTo>
                <a:lnTo>
                  <a:pt x="71" y="65"/>
                </a:lnTo>
                <a:lnTo>
                  <a:pt x="71" y="60"/>
                </a:lnTo>
                <a:lnTo>
                  <a:pt x="77" y="55"/>
                </a:lnTo>
                <a:lnTo>
                  <a:pt x="82" y="49"/>
                </a:lnTo>
                <a:lnTo>
                  <a:pt x="88" y="49"/>
                </a:lnTo>
                <a:lnTo>
                  <a:pt x="82" y="49"/>
                </a:lnTo>
                <a:lnTo>
                  <a:pt x="88" y="44"/>
                </a:lnTo>
                <a:lnTo>
                  <a:pt x="93" y="38"/>
                </a:lnTo>
                <a:lnTo>
                  <a:pt x="98" y="38"/>
                </a:lnTo>
                <a:lnTo>
                  <a:pt x="93" y="38"/>
                </a:lnTo>
                <a:lnTo>
                  <a:pt x="93" y="33"/>
                </a:lnTo>
                <a:lnTo>
                  <a:pt x="93" y="27"/>
                </a:lnTo>
                <a:lnTo>
                  <a:pt x="98" y="22"/>
                </a:lnTo>
                <a:lnTo>
                  <a:pt x="98" y="16"/>
                </a:lnTo>
                <a:lnTo>
                  <a:pt x="104" y="11"/>
                </a:lnTo>
                <a:lnTo>
                  <a:pt x="104" y="16"/>
                </a:lnTo>
                <a:lnTo>
                  <a:pt x="109" y="16"/>
                </a:lnTo>
                <a:lnTo>
                  <a:pt x="115" y="16"/>
                </a:lnTo>
                <a:lnTo>
                  <a:pt x="120" y="16"/>
                </a:lnTo>
                <a:lnTo>
                  <a:pt x="126" y="16"/>
                </a:lnTo>
                <a:lnTo>
                  <a:pt x="126" y="22"/>
                </a:lnTo>
                <a:lnTo>
                  <a:pt x="120" y="22"/>
                </a:lnTo>
                <a:lnTo>
                  <a:pt x="126" y="22"/>
                </a:lnTo>
                <a:lnTo>
                  <a:pt x="120" y="27"/>
                </a:lnTo>
                <a:lnTo>
                  <a:pt x="120" y="33"/>
                </a:lnTo>
                <a:lnTo>
                  <a:pt x="120" y="27"/>
                </a:lnTo>
                <a:lnTo>
                  <a:pt x="126" y="27"/>
                </a:lnTo>
                <a:lnTo>
                  <a:pt x="126" y="22"/>
                </a:lnTo>
                <a:lnTo>
                  <a:pt x="131" y="22"/>
                </a:lnTo>
                <a:lnTo>
                  <a:pt x="131" y="16"/>
                </a:lnTo>
                <a:lnTo>
                  <a:pt x="131" y="11"/>
                </a:lnTo>
                <a:lnTo>
                  <a:pt x="126" y="16"/>
                </a:lnTo>
                <a:lnTo>
                  <a:pt x="131" y="16"/>
                </a:lnTo>
                <a:lnTo>
                  <a:pt x="126" y="22"/>
                </a:lnTo>
                <a:lnTo>
                  <a:pt x="126" y="16"/>
                </a:lnTo>
                <a:lnTo>
                  <a:pt x="131" y="11"/>
                </a:lnTo>
                <a:lnTo>
                  <a:pt x="137" y="11"/>
                </a:lnTo>
                <a:lnTo>
                  <a:pt x="131" y="5"/>
                </a:lnTo>
                <a:lnTo>
                  <a:pt x="137" y="5"/>
                </a:lnTo>
                <a:lnTo>
                  <a:pt x="502" y="5"/>
                </a:lnTo>
                <a:lnTo>
                  <a:pt x="502" y="0"/>
                </a:lnTo>
                <a:lnTo>
                  <a:pt x="507" y="0"/>
                </a:lnTo>
                <a:lnTo>
                  <a:pt x="502" y="5"/>
                </a:lnTo>
                <a:lnTo>
                  <a:pt x="507" y="11"/>
                </a:lnTo>
                <a:lnTo>
                  <a:pt x="513" y="11"/>
                </a:lnTo>
                <a:lnTo>
                  <a:pt x="518" y="11"/>
                </a:lnTo>
                <a:lnTo>
                  <a:pt x="524" y="11"/>
                </a:lnTo>
                <a:lnTo>
                  <a:pt x="529" y="11"/>
                </a:lnTo>
                <a:lnTo>
                  <a:pt x="524" y="11"/>
                </a:lnTo>
                <a:lnTo>
                  <a:pt x="529" y="16"/>
                </a:lnTo>
                <a:lnTo>
                  <a:pt x="535" y="16"/>
                </a:lnTo>
                <a:lnTo>
                  <a:pt x="540" y="16"/>
                </a:lnTo>
                <a:lnTo>
                  <a:pt x="535" y="16"/>
                </a:lnTo>
                <a:lnTo>
                  <a:pt x="540" y="16"/>
                </a:lnTo>
                <a:lnTo>
                  <a:pt x="546" y="16"/>
                </a:lnTo>
                <a:lnTo>
                  <a:pt x="551" y="16"/>
                </a:lnTo>
                <a:lnTo>
                  <a:pt x="556" y="16"/>
                </a:lnTo>
                <a:lnTo>
                  <a:pt x="556" y="22"/>
                </a:lnTo>
                <a:lnTo>
                  <a:pt x="562" y="22"/>
                </a:lnTo>
                <a:lnTo>
                  <a:pt x="556" y="22"/>
                </a:lnTo>
                <a:lnTo>
                  <a:pt x="551" y="22"/>
                </a:lnTo>
                <a:lnTo>
                  <a:pt x="546" y="27"/>
                </a:lnTo>
                <a:lnTo>
                  <a:pt x="535" y="27"/>
                </a:lnTo>
                <a:lnTo>
                  <a:pt x="529" y="33"/>
                </a:lnTo>
                <a:lnTo>
                  <a:pt x="524" y="38"/>
                </a:lnTo>
                <a:lnTo>
                  <a:pt x="518" y="38"/>
                </a:lnTo>
                <a:lnTo>
                  <a:pt x="524" y="38"/>
                </a:lnTo>
                <a:lnTo>
                  <a:pt x="529" y="38"/>
                </a:lnTo>
                <a:lnTo>
                  <a:pt x="535" y="38"/>
                </a:lnTo>
                <a:lnTo>
                  <a:pt x="535" y="44"/>
                </a:lnTo>
                <a:lnTo>
                  <a:pt x="535" y="38"/>
                </a:lnTo>
                <a:lnTo>
                  <a:pt x="540" y="44"/>
                </a:lnTo>
                <a:lnTo>
                  <a:pt x="546" y="38"/>
                </a:lnTo>
                <a:lnTo>
                  <a:pt x="551" y="38"/>
                </a:lnTo>
                <a:lnTo>
                  <a:pt x="556" y="38"/>
                </a:lnTo>
                <a:lnTo>
                  <a:pt x="562" y="33"/>
                </a:lnTo>
                <a:lnTo>
                  <a:pt x="567" y="33"/>
                </a:lnTo>
                <a:lnTo>
                  <a:pt x="573" y="27"/>
                </a:lnTo>
                <a:lnTo>
                  <a:pt x="578" y="27"/>
                </a:lnTo>
                <a:lnTo>
                  <a:pt x="584" y="27"/>
                </a:lnTo>
                <a:lnTo>
                  <a:pt x="578" y="27"/>
                </a:lnTo>
                <a:lnTo>
                  <a:pt x="578" y="33"/>
                </a:lnTo>
                <a:lnTo>
                  <a:pt x="573" y="33"/>
                </a:lnTo>
                <a:lnTo>
                  <a:pt x="567" y="38"/>
                </a:lnTo>
                <a:lnTo>
                  <a:pt x="573" y="38"/>
                </a:lnTo>
                <a:lnTo>
                  <a:pt x="578" y="38"/>
                </a:lnTo>
                <a:lnTo>
                  <a:pt x="578" y="44"/>
                </a:lnTo>
                <a:lnTo>
                  <a:pt x="584" y="44"/>
                </a:lnTo>
                <a:lnTo>
                  <a:pt x="589" y="44"/>
                </a:lnTo>
                <a:lnTo>
                  <a:pt x="595" y="38"/>
                </a:lnTo>
                <a:lnTo>
                  <a:pt x="600" y="38"/>
                </a:lnTo>
                <a:lnTo>
                  <a:pt x="606" y="38"/>
                </a:lnTo>
                <a:lnTo>
                  <a:pt x="611" y="38"/>
                </a:lnTo>
                <a:lnTo>
                  <a:pt x="616" y="38"/>
                </a:lnTo>
                <a:lnTo>
                  <a:pt x="611" y="44"/>
                </a:lnTo>
                <a:lnTo>
                  <a:pt x="616" y="44"/>
                </a:lnTo>
                <a:lnTo>
                  <a:pt x="622" y="44"/>
                </a:lnTo>
                <a:lnTo>
                  <a:pt x="622" y="49"/>
                </a:lnTo>
                <a:lnTo>
                  <a:pt x="627" y="49"/>
                </a:lnTo>
                <a:lnTo>
                  <a:pt x="627" y="55"/>
                </a:lnTo>
                <a:lnTo>
                  <a:pt x="622" y="55"/>
                </a:lnTo>
                <a:lnTo>
                  <a:pt x="616" y="49"/>
                </a:lnTo>
                <a:lnTo>
                  <a:pt x="616" y="55"/>
                </a:lnTo>
                <a:lnTo>
                  <a:pt x="611" y="49"/>
                </a:lnTo>
                <a:lnTo>
                  <a:pt x="611" y="55"/>
                </a:lnTo>
                <a:lnTo>
                  <a:pt x="606" y="49"/>
                </a:lnTo>
                <a:lnTo>
                  <a:pt x="600" y="49"/>
                </a:lnTo>
                <a:lnTo>
                  <a:pt x="595" y="55"/>
                </a:lnTo>
                <a:lnTo>
                  <a:pt x="589" y="55"/>
                </a:lnTo>
                <a:lnTo>
                  <a:pt x="584" y="55"/>
                </a:lnTo>
                <a:lnTo>
                  <a:pt x="584" y="60"/>
                </a:lnTo>
                <a:lnTo>
                  <a:pt x="584" y="55"/>
                </a:lnTo>
                <a:lnTo>
                  <a:pt x="578" y="55"/>
                </a:lnTo>
                <a:lnTo>
                  <a:pt x="573" y="55"/>
                </a:lnTo>
                <a:lnTo>
                  <a:pt x="573" y="60"/>
                </a:lnTo>
                <a:lnTo>
                  <a:pt x="567" y="60"/>
                </a:lnTo>
                <a:lnTo>
                  <a:pt x="562" y="65"/>
                </a:lnTo>
                <a:lnTo>
                  <a:pt x="556" y="71"/>
                </a:lnTo>
                <a:lnTo>
                  <a:pt x="556" y="76"/>
                </a:lnTo>
                <a:lnTo>
                  <a:pt x="556" y="71"/>
                </a:lnTo>
                <a:lnTo>
                  <a:pt x="562" y="71"/>
                </a:lnTo>
                <a:lnTo>
                  <a:pt x="567" y="71"/>
                </a:lnTo>
                <a:lnTo>
                  <a:pt x="567" y="65"/>
                </a:lnTo>
                <a:lnTo>
                  <a:pt x="573" y="60"/>
                </a:lnTo>
                <a:lnTo>
                  <a:pt x="573" y="65"/>
                </a:lnTo>
                <a:lnTo>
                  <a:pt x="567" y="65"/>
                </a:lnTo>
                <a:lnTo>
                  <a:pt x="567" y="71"/>
                </a:lnTo>
                <a:lnTo>
                  <a:pt x="562" y="76"/>
                </a:lnTo>
                <a:lnTo>
                  <a:pt x="556" y="76"/>
                </a:lnTo>
                <a:lnTo>
                  <a:pt x="556" y="82"/>
                </a:lnTo>
                <a:lnTo>
                  <a:pt x="551" y="87"/>
                </a:lnTo>
                <a:lnTo>
                  <a:pt x="546" y="93"/>
                </a:lnTo>
                <a:lnTo>
                  <a:pt x="540" y="98"/>
                </a:lnTo>
                <a:lnTo>
                  <a:pt x="540" y="104"/>
                </a:lnTo>
                <a:lnTo>
                  <a:pt x="535" y="109"/>
                </a:lnTo>
                <a:lnTo>
                  <a:pt x="540" y="115"/>
                </a:lnTo>
                <a:lnTo>
                  <a:pt x="535" y="115"/>
                </a:lnTo>
                <a:lnTo>
                  <a:pt x="535" y="120"/>
                </a:lnTo>
                <a:lnTo>
                  <a:pt x="540" y="120"/>
                </a:lnTo>
                <a:lnTo>
                  <a:pt x="546" y="120"/>
                </a:lnTo>
                <a:lnTo>
                  <a:pt x="551" y="115"/>
                </a:lnTo>
                <a:lnTo>
                  <a:pt x="556" y="115"/>
                </a:lnTo>
                <a:lnTo>
                  <a:pt x="556" y="109"/>
                </a:lnTo>
                <a:lnTo>
                  <a:pt x="562" y="104"/>
                </a:lnTo>
                <a:lnTo>
                  <a:pt x="567" y="98"/>
                </a:lnTo>
                <a:lnTo>
                  <a:pt x="567" y="93"/>
                </a:lnTo>
                <a:lnTo>
                  <a:pt x="567" y="87"/>
                </a:lnTo>
                <a:lnTo>
                  <a:pt x="567" y="82"/>
                </a:lnTo>
                <a:lnTo>
                  <a:pt x="578" y="76"/>
                </a:lnTo>
                <a:lnTo>
                  <a:pt x="578" y="71"/>
                </a:lnTo>
                <a:lnTo>
                  <a:pt x="584" y="71"/>
                </a:lnTo>
                <a:lnTo>
                  <a:pt x="589" y="65"/>
                </a:lnTo>
                <a:lnTo>
                  <a:pt x="595" y="65"/>
                </a:lnTo>
                <a:lnTo>
                  <a:pt x="589" y="65"/>
                </a:lnTo>
                <a:lnTo>
                  <a:pt x="589" y="71"/>
                </a:lnTo>
                <a:lnTo>
                  <a:pt x="589" y="65"/>
                </a:lnTo>
                <a:lnTo>
                  <a:pt x="589" y="71"/>
                </a:lnTo>
                <a:lnTo>
                  <a:pt x="595" y="71"/>
                </a:lnTo>
                <a:lnTo>
                  <a:pt x="595" y="65"/>
                </a:lnTo>
                <a:lnTo>
                  <a:pt x="595" y="60"/>
                </a:lnTo>
                <a:lnTo>
                  <a:pt x="600" y="60"/>
                </a:lnTo>
                <a:lnTo>
                  <a:pt x="606" y="55"/>
                </a:lnTo>
                <a:lnTo>
                  <a:pt x="611" y="55"/>
                </a:lnTo>
                <a:lnTo>
                  <a:pt x="616" y="55"/>
                </a:lnTo>
                <a:lnTo>
                  <a:pt x="616" y="60"/>
                </a:lnTo>
                <a:lnTo>
                  <a:pt x="622" y="60"/>
                </a:lnTo>
                <a:lnTo>
                  <a:pt x="622" y="65"/>
                </a:lnTo>
                <a:lnTo>
                  <a:pt x="622" y="71"/>
                </a:lnTo>
                <a:lnTo>
                  <a:pt x="616" y="71"/>
                </a:lnTo>
                <a:lnTo>
                  <a:pt x="616" y="76"/>
                </a:lnTo>
                <a:lnTo>
                  <a:pt x="611" y="82"/>
                </a:lnTo>
                <a:lnTo>
                  <a:pt x="606" y="82"/>
                </a:lnTo>
                <a:lnTo>
                  <a:pt x="600" y="87"/>
                </a:lnTo>
                <a:lnTo>
                  <a:pt x="606" y="87"/>
                </a:lnTo>
                <a:lnTo>
                  <a:pt x="611" y="82"/>
                </a:lnTo>
                <a:lnTo>
                  <a:pt x="622" y="82"/>
                </a:lnTo>
                <a:lnTo>
                  <a:pt x="622" y="87"/>
                </a:lnTo>
                <a:lnTo>
                  <a:pt x="616" y="93"/>
                </a:lnTo>
                <a:lnTo>
                  <a:pt x="616" y="98"/>
                </a:lnTo>
                <a:lnTo>
                  <a:pt x="611" y="104"/>
                </a:lnTo>
                <a:lnTo>
                  <a:pt x="606" y="109"/>
                </a:lnTo>
                <a:lnTo>
                  <a:pt x="600" y="109"/>
                </a:lnTo>
                <a:lnTo>
                  <a:pt x="600" y="115"/>
                </a:lnTo>
                <a:lnTo>
                  <a:pt x="595" y="120"/>
                </a:lnTo>
                <a:lnTo>
                  <a:pt x="600" y="120"/>
                </a:lnTo>
                <a:lnTo>
                  <a:pt x="606" y="125"/>
                </a:lnTo>
                <a:lnTo>
                  <a:pt x="611" y="125"/>
                </a:lnTo>
                <a:lnTo>
                  <a:pt x="611" y="120"/>
                </a:lnTo>
                <a:lnTo>
                  <a:pt x="616" y="125"/>
                </a:lnTo>
                <a:lnTo>
                  <a:pt x="616" y="120"/>
                </a:lnTo>
                <a:lnTo>
                  <a:pt x="622" y="120"/>
                </a:lnTo>
                <a:lnTo>
                  <a:pt x="633" y="115"/>
                </a:lnTo>
                <a:lnTo>
                  <a:pt x="638" y="115"/>
                </a:lnTo>
                <a:lnTo>
                  <a:pt x="644" y="115"/>
                </a:lnTo>
                <a:lnTo>
                  <a:pt x="649" y="109"/>
                </a:lnTo>
                <a:lnTo>
                  <a:pt x="655" y="109"/>
                </a:lnTo>
                <a:lnTo>
                  <a:pt x="660" y="104"/>
                </a:lnTo>
                <a:lnTo>
                  <a:pt x="665" y="104"/>
                </a:lnTo>
                <a:lnTo>
                  <a:pt x="665" y="98"/>
                </a:lnTo>
                <a:lnTo>
                  <a:pt x="665" y="93"/>
                </a:lnTo>
                <a:lnTo>
                  <a:pt x="671" y="93"/>
                </a:lnTo>
                <a:lnTo>
                  <a:pt x="676" y="93"/>
                </a:lnTo>
                <a:lnTo>
                  <a:pt x="682" y="93"/>
                </a:lnTo>
                <a:lnTo>
                  <a:pt x="687" y="93"/>
                </a:lnTo>
                <a:lnTo>
                  <a:pt x="693" y="93"/>
                </a:lnTo>
                <a:lnTo>
                  <a:pt x="698" y="93"/>
                </a:lnTo>
                <a:lnTo>
                  <a:pt x="704" y="93"/>
                </a:lnTo>
                <a:lnTo>
                  <a:pt x="709" y="87"/>
                </a:lnTo>
                <a:lnTo>
                  <a:pt x="709" y="82"/>
                </a:lnTo>
                <a:lnTo>
                  <a:pt x="720" y="76"/>
                </a:lnTo>
                <a:lnTo>
                  <a:pt x="725" y="71"/>
                </a:lnTo>
                <a:lnTo>
                  <a:pt x="731" y="71"/>
                </a:lnTo>
                <a:lnTo>
                  <a:pt x="731" y="65"/>
                </a:lnTo>
                <a:lnTo>
                  <a:pt x="736" y="65"/>
                </a:lnTo>
                <a:lnTo>
                  <a:pt x="758" y="65"/>
                </a:lnTo>
                <a:lnTo>
                  <a:pt x="780" y="65"/>
                </a:lnTo>
                <a:lnTo>
                  <a:pt x="785" y="60"/>
                </a:lnTo>
                <a:lnTo>
                  <a:pt x="791" y="65"/>
                </a:lnTo>
                <a:lnTo>
                  <a:pt x="791" y="60"/>
                </a:lnTo>
                <a:lnTo>
                  <a:pt x="796" y="60"/>
                </a:lnTo>
                <a:lnTo>
                  <a:pt x="802" y="55"/>
                </a:lnTo>
                <a:lnTo>
                  <a:pt x="807" y="55"/>
                </a:lnTo>
                <a:lnTo>
                  <a:pt x="807" y="49"/>
                </a:lnTo>
                <a:lnTo>
                  <a:pt x="813" y="44"/>
                </a:lnTo>
                <a:lnTo>
                  <a:pt x="813" y="38"/>
                </a:lnTo>
                <a:lnTo>
                  <a:pt x="829" y="27"/>
                </a:lnTo>
                <a:lnTo>
                  <a:pt x="829" y="33"/>
                </a:lnTo>
                <a:lnTo>
                  <a:pt x="835" y="33"/>
                </a:lnTo>
                <a:lnTo>
                  <a:pt x="840" y="33"/>
                </a:lnTo>
                <a:lnTo>
                  <a:pt x="840" y="27"/>
                </a:lnTo>
                <a:lnTo>
                  <a:pt x="840" y="33"/>
                </a:lnTo>
                <a:lnTo>
                  <a:pt x="845" y="33"/>
                </a:lnTo>
                <a:lnTo>
                  <a:pt x="840" y="55"/>
                </a:lnTo>
                <a:lnTo>
                  <a:pt x="835" y="55"/>
                </a:lnTo>
                <a:lnTo>
                  <a:pt x="840" y="60"/>
                </a:lnTo>
                <a:lnTo>
                  <a:pt x="840" y="65"/>
                </a:lnTo>
                <a:lnTo>
                  <a:pt x="840" y="71"/>
                </a:lnTo>
                <a:lnTo>
                  <a:pt x="835" y="71"/>
                </a:lnTo>
                <a:lnTo>
                  <a:pt x="829" y="76"/>
                </a:lnTo>
                <a:lnTo>
                  <a:pt x="824" y="76"/>
                </a:lnTo>
                <a:lnTo>
                  <a:pt x="818" y="82"/>
                </a:lnTo>
                <a:lnTo>
                  <a:pt x="818" y="76"/>
                </a:lnTo>
                <a:lnTo>
                  <a:pt x="818" y="82"/>
                </a:lnTo>
                <a:lnTo>
                  <a:pt x="813" y="82"/>
                </a:lnTo>
                <a:lnTo>
                  <a:pt x="813" y="76"/>
                </a:lnTo>
                <a:lnTo>
                  <a:pt x="807" y="82"/>
                </a:lnTo>
                <a:lnTo>
                  <a:pt x="802" y="87"/>
                </a:lnTo>
                <a:lnTo>
                  <a:pt x="796" y="87"/>
                </a:lnTo>
                <a:lnTo>
                  <a:pt x="791" y="87"/>
                </a:lnTo>
                <a:lnTo>
                  <a:pt x="785" y="93"/>
                </a:lnTo>
                <a:lnTo>
                  <a:pt x="780" y="93"/>
                </a:lnTo>
                <a:lnTo>
                  <a:pt x="780" y="98"/>
                </a:lnTo>
                <a:lnTo>
                  <a:pt x="775" y="104"/>
                </a:lnTo>
                <a:lnTo>
                  <a:pt x="780" y="104"/>
                </a:lnTo>
                <a:lnTo>
                  <a:pt x="775" y="104"/>
                </a:lnTo>
                <a:lnTo>
                  <a:pt x="769" y="109"/>
                </a:lnTo>
                <a:lnTo>
                  <a:pt x="775" y="109"/>
                </a:lnTo>
                <a:lnTo>
                  <a:pt x="769" y="115"/>
                </a:lnTo>
                <a:lnTo>
                  <a:pt x="775" y="120"/>
                </a:lnTo>
                <a:lnTo>
                  <a:pt x="780" y="120"/>
                </a:lnTo>
                <a:lnTo>
                  <a:pt x="780" y="115"/>
                </a:lnTo>
                <a:lnTo>
                  <a:pt x="780" y="120"/>
                </a:lnTo>
                <a:lnTo>
                  <a:pt x="775" y="120"/>
                </a:lnTo>
                <a:lnTo>
                  <a:pt x="769" y="120"/>
                </a:lnTo>
                <a:lnTo>
                  <a:pt x="764" y="125"/>
                </a:lnTo>
                <a:lnTo>
                  <a:pt x="769" y="120"/>
                </a:lnTo>
                <a:lnTo>
                  <a:pt x="764" y="120"/>
                </a:lnTo>
                <a:lnTo>
                  <a:pt x="758" y="125"/>
                </a:lnTo>
                <a:lnTo>
                  <a:pt x="753" y="125"/>
                </a:lnTo>
                <a:lnTo>
                  <a:pt x="747" y="125"/>
                </a:lnTo>
                <a:lnTo>
                  <a:pt x="742" y="125"/>
                </a:lnTo>
                <a:lnTo>
                  <a:pt x="736" y="125"/>
                </a:lnTo>
                <a:lnTo>
                  <a:pt x="731" y="131"/>
                </a:lnTo>
                <a:lnTo>
                  <a:pt x="731" y="125"/>
                </a:lnTo>
                <a:lnTo>
                  <a:pt x="725" y="131"/>
                </a:lnTo>
                <a:lnTo>
                  <a:pt x="720" y="136"/>
                </a:lnTo>
                <a:lnTo>
                  <a:pt x="715" y="136"/>
                </a:lnTo>
                <a:lnTo>
                  <a:pt x="720" y="136"/>
                </a:lnTo>
                <a:lnTo>
                  <a:pt x="720" y="131"/>
                </a:lnTo>
                <a:lnTo>
                  <a:pt x="720" y="125"/>
                </a:lnTo>
                <a:lnTo>
                  <a:pt x="720" y="131"/>
                </a:lnTo>
                <a:lnTo>
                  <a:pt x="715" y="136"/>
                </a:lnTo>
                <a:lnTo>
                  <a:pt x="715" y="142"/>
                </a:lnTo>
                <a:lnTo>
                  <a:pt x="715" y="147"/>
                </a:lnTo>
                <a:lnTo>
                  <a:pt x="709" y="147"/>
                </a:lnTo>
                <a:lnTo>
                  <a:pt x="709" y="153"/>
                </a:lnTo>
                <a:lnTo>
                  <a:pt x="704" y="153"/>
                </a:lnTo>
                <a:lnTo>
                  <a:pt x="704" y="158"/>
                </a:lnTo>
                <a:lnTo>
                  <a:pt x="698" y="158"/>
                </a:lnTo>
                <a:lnTo>
                  <a:pt x="693" y="164"/>
                </a:lnTo>
                <a:lnTo>
                  <a:pt x="693" y="158"/>
                </a:lnTo>
                <a:lnTo>
                  <a:pt x="687" y="153"/>
                </a:lnTo>
                <a:lnTo>
                  <a:pt x="687" y="158"/>
                </a:lnTo>
                <a:lnTo>
                  <a:pt x="687" y="164"/>
                </a:lnTo>
                <a:lnTo>
                  <a:pt x="687" y="169"/>
                </a:lnTo>
                <a:lnTo>
                  <a:pt x="687" y="175"/>
                </a:lnTo>
                <a:lnTo>
                  <a:pt x="682" y="175"/>
                </a:lnTo>
                <a:lnTo>
                  <a:pt x="682" y="180"/>
                </a:lnTo>
                <a:lnTo>
                  <a:pt x="676" y="180"/>
                </a:lnTo>
                <a:lnTo>
                  <a:pt x="676" y="185"/>
                </a:lnTo>
                <a:lnTo>
                  <a:pt x="671" y="191"/>
                </a:lnTo>
                <a:lnTo>
                  <a:pt x="665" y="191"/>
                </a:lnTo>
                <a:lnTo>
                  <a:pt x="671" y="185"/>
                </a:lnTo>
                <a:lnTo>
                  <a:pt x="671" y="180"/>
                </a:lnTo>
                <a:lnTo>
                  <a:pt x="676" y="180"/>
                </a:lnTo>
                <a:lnTo>
                  <a:pt x="671" y="180"/>
                </a:lnTo>
                <a:lnTo>
                  <a:pt x="676" y="180"/>
                </a:lnTo>
                <a:lnTo>
                  <a:pt x="676" y="175"/>
                </a:lnTo>
                <a:lnTo>
                  <a:pt x="671" y="175"/>
                </a:lnTo>
                <a:lnTo>
                  <a:pt x="671" y="169"/>
                </a:lnTo>
                <a:lnTo>
                  <a:pt x="676" y="164"/>
                </a:lnTo>
                <a:lnTo>
                  <a:pt x="671" y="164"/>
                </a:lnTo>
                <a:lnTo>
                  <a:pt x="676" y="164"/>
                </a:lnTo>
                <a:lnTo>
                  <a:pt x="676" y="158"/>
                </a:lnTo>
                <a:lnTo>
                  <a:pt x="682" y="158"/>
                </a:lnTo>
                <a:lnTo>
                  <a:pt x="682" y="153"/>
                </a:lnTo>
                <a:lnTo>
                  <a:pt x="676" y="158"/>
                </a:lnTo>
                <a:lnTo>
                  <a:pt x="671" y="158"/>
                </a:lnTo>
                <a:lnTo>
                  <a:pt x="671" y="164"/>
                </a:lnTo>
                <a:lnTo>
                  <a:pt x="671" y="169"/>
                </a:lnTo>
                <a:lnTo>
                  <a:pt x="665" y="169"/>
                </a:lnTo>
                <a:lnTo>
                  <a:pt x="671" y="175"/>
                </a:lnTo>
                <a:lnTo>
                  <a:pt x="665" y="180"/>
                </a:lnTo>
                <a:lnTo>
                  <a:pt x="665" y="175"/>
                </a:lnTo>
                <a:lnTo>
                  <a:pt x="660" y="175"/>
                </a:lnTo>
                <a:lnTo>
                  <a:pt x="660" y="169"/>
                </a:lnTo>
                <a:lnTo>
                  <a:pt x="655" y="175"/>
                </a:lnTo>
                <a:lnTo>
                  <a:pt x="660" y="169"/>
                </a:lnTo>
                <a:lnTo>
                  <a:pt x="655" y="175"/>
                </a:lnTo>
                <a:lnTo>
                  <a:pt x="660" y="175"/>
                </a:lnTo>
                <a:lnTo>
                  <a:pt x="665" y="175"/>
                </a:lnTo>
                <a:lnTo>
                  <a:pt x="665" y="180"/>
                </a:lnTo>
                <a:lnTo>
                  <a:pt x="665" y="185"/>
                </a:lnTo>
                <a:lnTo>
                  <a:pt x="660" y="185"/>
                </a:lnTo>
                <a:lnTo>
                  <a:pt x="660" y="180"/>
                </a:lnTo>
                <a:lnTo>
                  <a:pt x="660" y="185"/>
                </a:lnTo>
                <a:lnTo>
                  <a:pt x="665" y="185"/>
                </a:lnTo>
                <a:lnTo>
                  <a:pt x="660" y="191"/>
                </a:lnTo>
                <a:lnTo>
                  <a:pt x="660" y="196"/>
                </a:lnTo>
                <a:lnTo>
                  <a:pt x="665" y="196"/>
                </a:lnTo>
                <a:lnTo>
                  <a:pt x="665" y="202"/>
                </a:lnTo>
                <a:lnTo>
                  <a:pt x="665" y="207"/>
                </a:lnTo>
                <a:lnTo>
                  <a:pt x="665" y="213"/>
                </a:lnTo>
                <a:lnTo>
                  <a:pt x="660" y="207"/>
                </a:lnTo>
                <a:lnTo>
                  <a:pt x="665" y="202"/>
                </a:lnTo>
                <a:lnTo>
                  <a:pt x="660" y="202"/>
                </a:lnTo>
                <a:lnTo>
                  <a:pt x="660" y="207"/>
                </a:lnTo>
                <a:lnTo>
                  <a:pt x="655" y="207"/>
                </a:lnTo>
                <a:lnTo>
                  <a:pt x="649" y="207"/>
                </a:lnTo>
                <a:lnTo>
                  <a:pt x="649" y="213"/>
                </a:lnTo>
                <a:lnTo>
                  <a:pt x="655" y="213"/>
                </a:lnTo>
                <a:lnTo>
                  <a:pt x="660" y="213"/>
                </a:lnTo>
                <a:lnTo>
                  <a:pt x="655" y="218"/>
                </a:lnTo>
                <a:lnTo>
                  <a:pt x="660" y="213"/>
                </a:lnTo>
                <a:lnTo>
                  <a:pt x="660" y="218"/>
                </a:lnTo>
                <a:lnTo>
                  <a:pt x="655" y="218"/>
                </a:lnTo>
                <a:lnTo>
                  <a:pt x="649" y="218"/>
                </a:lnTo>
                <a:lnTo>
                  <a:pt x="644" y="218"/>
                </a:lnTo>
                <a:lnTo>
                  <a:pt x="638" y="218"/>
                </a:lnTo>
                <a:lnTo>
                  <a:pt x="644" y="218"/>
                </a:lnTo>
                <a:lnTo>
                  <a:pt x="644" y="224"/>
                </a:lnTo>
                <a:lnTo>
                  <a:pt x="649" y="224"/>
                </a:lnTo>
                <a:lnTo>
                  <a:pt x="644" y="224"/>
                </a:lnTo>
                <a:lnTo>
                  <a:pt x="638" y="224"/>
                </a:lnTo>
                <a:lnTo>
                  <a:pt x="638" y="229"/>
                </a:lnTo>
                <a:lnTo>
                  <a:pt x="644" y="229"/>
                </a:lnTo>
                <a:lnTo>
                  <a:pt x="644" y="224"/>
                </a:lnTo>
                <a:lnTo>
                  <a:pt x="649" y="229"/>
                </a:lnTo>
                <a:lnTo>
                  <a:pt x="644" y="229"/>
                </a:lnTo>
                <a:lnTo>
                  <a:pt x="638" y="229"/>
                </a:lnTo>
                <a:lnTo>
                  <a:pt x="633" y="229"/>
                </a:lnTo>
                <a:lnTo>
                  <a:pt x="633" y="235"/>
                </a:lnTo>
                <a:lnTo>
                  <a:pt x="627" y="235"/>
                </a:lnTo>
                <a:lnTo>
                  <a:pt x="622" y="240"/>
                </a:lnTo>
                <a:lnTo>
                  <a:pt x="616" y="245"/>
                </a:lnTo>
                <a:lnTo>
                  <a:pt x="611" y="245"/>
                </a:lnTo>
                <a:lnTo>
                  <a:pt x="606" y="245"/>
                </a:lnTo>
                <a:lnTo>
                  <a:pt x="600" y="245"/>
                </a:lnTo>
                <a:lnTo>
                  <a:pt x="600" y="251"/>
                </a:lnTo>
                <a:lnTo>
                  <a:pt x="595" y="256"/>
                </a:lnTo>
                <a:lnTo>
                  <a:pt x="589" y="256"/>
                </a:lnTo>
                <a:lnTo>
                  <a:pt x="589" y="262"/>
                </a:lnTo>
                <a:lnTo>
                  <a:pt x="584" y="262"/>
                </a:lnTo>
                <a:lnTo>
                  <a:pt x="578" y="262"/>
                </a:lnTo>
                <a:lnTo>
                  <a:pt x="573" y="267"/>
                </a:lnTo>
                <a:lnTo>
                  <a:pt x="567" y="267"/>
                </a:lnTo>
                <a:lnTo>
                  <a:pt x="567" y="273"/>
                </a:lnTo>
                <a:lnTo>
                  <a:pt x="562" y="273"/>
                </a:lnTo>
                <a:lnTo>
                  <a:pt x="562" y="278"/>
                </a:lnTo>
                <a:lnTo>
                  <a:pt x="556" y="278"/>
                </a:lnTo>
                <a:lnTo>
                  <a:pt x="551" y="284"/>
                </a:lnTo>
                <a:lnTo>
                  <a:pt x="551" y="289"/>
                </a:lnTo>
                <a:lnTo>
                  <a:pt x="546" y="295"/>
                </a:lnTo>
                <a:lnTo>
                  <a:pt x="546" y="300"/>
                </a:lnTo>
                <a:lnTo>
                  <a:pt x="546" y="305"/>
                </a:lnTo>
                <a:lnTo>
                  <a:pt x="546" y="311"/>
                </a:lnTo>
                <a:lnTo>
                  <a:pt x="546" y="316"/>
                </a:lnTo>
                <a:lnTo>
                  <a:pt x="546" y="322"/>
                </a:lnTo>
                <a:lnTo>
                  <a:pt x="551" y="327"/>
                </a:lnTo>
                <a:lnTo>
                  <a:pt x="546" y="333"/>
                </a:lnTo>
                <a:lnTo>
                  <a:pt x="546" y="338"/>
                </a:lnTo>
                <a:lnTo>
                  <a:pt x="546" y="344"/>
                </a:lnTo>
                <a:lnTo>
                  <a:pt x="546" y="349"/>
                </a:lnTo>
                <a:lnTo>
                  <a:pt x="546" y="355"/>
                </a:lnTo>
                <a:lnTo>
                  <a:pt x="546" y="360"/>
                </a:lnTo>
                <a:lnTo>
                  <a:pt x="546" y="365"/>
                </a:lnTo>
                <a:lnTo>
                  <a:pt x="540" y="371"/>
                </a:lnTo>
                <a:lnTo>
                  <a:pt x="540" y="376"/>
                </a:lnTo>
                <a:lnTo>
                  <a:pt x="535" y="382"/>
                </a:lnTo>
                <a:lnTo>
                  <a:pt x="540" y="376"/>
                </a:lnTo>
                <a:lnTo>
                  <a:pt x="535" y="382"/>
                </a:lnTo>
                <a:lnTo>
                  <a:pt x="529" y="387"/>
                </a:lnTo>
                <a:lnTo>
                  <a:pt x="535" y="382"/>
                </a:lnTo>
                <a:lnTo>
                  <a:pt x="529" y="382"/>
                </a:lnTo>
                <a:lnTo>
                  <a:pt x="524" y="382"/>
                </a:lnTo>
                <a:lnTo>
                  <a:pt x="524" y="376"/>
                </a:lnTo>
                <a:lnTo>
                  <a:pt x="518" y="371"/>
                </a:lnTo>
                <a:lnTo>
                  <a:pt x="518" y="365"/>
                </a:lnTo>
                <a:lnTo>
                  <a:pt x="518" y="360"/>
                </a:lnTo>
                <a:lnTo>
                  <a:pt x="513" y="360"/>
                </a:lnTo>
                <a:lnTo>
                  <a:pt x="513" y="355"/>
                </a:lnTo>
                <a:lnTo>
                  <a:pt x="513" y="349"/>
                </a:lnTo>
                <a:lnTo>
                  <a:pt x="513" y="344"/>
                </a:lnTo>
                <a:lnTo>
                  <a:pt x="518" y="338"/>
                </a:lnTo>
                <a:lnTo>
                  <a:pt x="513" y="338"/>
                </a:lnTo>
                <a:lnTo>
                  <a:pt x="513" y="344"/>
                </a:lnTo>
                <a:lnTo>
                  <a:pt x="513" y="338"/>
                </a:lnTo>
                <a:lnTo>
                  <a:pt x="513" y="333"/>
                </a:lnTo>
                <a:lnTo>
                  <a:pt x="518" y="327"/>
                </a:lnTo>
                <a:lnTo>
                  <a:pt x="518" y="322"/>
                </a:lnTo>
                <a:lnTo>
                  <a:pt x="518" y="316"/>
                </a:lnTo>
                <a:lnTo>
                  <a:pt x="513" y="322"/>
                </a:lnTo>
                <a:lnTo>
                  <a:pt x="513" y="316"/>
                </a:lnTo>
                <a:lnTo>
                  <a:pt x="513" y="311"/>
                </a:lnTo>
                <a:lnTo>
                  <a:pt x="513" y="305"/>
                </a:lnTo>
                <a:lnTo>
                  <a:pt x="507" y="305"/>
                </a:lnTo>
                <a:lnTo>
                  <a:pt x="502" y="305"/>
                </a:lnTo>
                <a:lnTo>
                  <a:pt x="496" y="305"/>
                </a:lnTo>
                <a:lnTo>
                  <a:pt x="491" y="311"/>
                </a:lnTo>
                <a:lnTo>
                  <a:pt x="486" y="311"/>
                </a:lnTo>
                <a:lnTo>
                  <a:pt x="486" y="305"/>
                </a:lnTo>
                <a:lnTo>
                  <a:pt x="480" y="300"/>
                </a:lnTo>
                <a:lnTo>
                  <a:pt x="475" y="300"/>
                </a:lnTo>
                <a:lnTo>
                  <a:pt x="469" y="300"/>
                </a:lnTo>
                <a:lnTo>
                  <a:pt x="458" y="300"/>
                </a:lnTo>
                <a:lnTo>
                  <a:pt x="453" y="300"/>
                </a:lnTo>
                <a:lnTo>
                  <a:pt x="447" y="300"/>
                </a:lnTo>
                <a:lnTo>
                  <a:pt x="453" y="300"/>
                </a:lnTo>
                <a:lnTo>
                  <a:pt x="453" y="295"/>
                </a:lnTo>
                <a:lnTo>
                  <a:pt x="447" y="295"/>
                </a:lnTo>
                <a:lnTo>
                  <a:pt x="447" y="300"/>
                </a:lnTo>
                <a:lnTo>
                  <a:pt x="442" y="300"/>
                </a:lnTo>
                <a:lnTo>
                  <a:pt x="436" y="300"/>
                </a:lnTo>
                <a:lnTo>
                  <a:pt x="431" y="300"/>
                </a:lnTo>
                <a:lnTo>
                  <a:pt x="426" y="305"/>
                </a:lnTo>
                <a:lnTo>
                  <a:pt x="420" y="300"/>
                </a:lnTo>
                <a:lnTo>
                  <a:pt x="415" y="300"/>
                </a:lnTo>
                <a:lnTo>
                  <a:pt x="415" y="305"/>
                </a:lnTo>
                <a:lnTo>
                  <a:pt x="420" y="305"/>
                </a:lnTo>
                <a:lnTo>
                  <a:pt x="426" y="305"/>
                </a:lnTo>
                <a:lnTo>
                  <a:pt x="420" y="305"/>
                </a:lnTo>
                <a:lnTo>
                  <a:pt x="426" y="305"/>
                </a:lnTo>
                <a:lnTo>
                  <a:pt x="431" y="305"/>
                </a:lnTo>
                <a:lnTo>
                  <a:pt x="426" y="305"/>
                </a:lnTo>
                <a:lnTo>
                  <a:pt x="426" y="311"/>
                </a:lnTo>
                <a:lnTo>
                  <a:pt x="420" y="311"/>
                </a:lnTo>
                <a:lnTo>
                  <a:pt x="420" y="316"/>
                </a:lnTo>
                <a:lnTo>
                  <a:pt x="426" y="316"/>
                </a:lnTo>
                <a:lnTo>
                  <a:pt x="426" y="322"/>
                </a:lnTo>
                <a:lnTo>
                  <a:pt x="420" y="322"/>
                </a:lnTo>
                <a:lnTo>
                  <a:pt x="420" y="316"/>
                </a:lnTo>
                <a:lnTo>
                  <a:pt x="415" y="316"/>
                </a:lnTo>
                <a:lnTo>
                  <a:pt x="409" y="322"/>
                </a:lnTo>
                <a:lnTo>
                  <a:pt x="404" y="316"/>
                </a:lnTo>
                <a:lnTo>
                  <a:pt x="398" y="322"/>
                </a:lnTo>
                <a:lnTo>
                  <a:pt x="398" y="316"/>
                </a:lnTo>
                <a:lnTo>
                  <a:pt x="393" y="316"/>
                </a:lnTo>
                <a:lnTo>
                  <a:pt x="393" y="311"/>
                </a:lnTo>
                <a:lnTo>
                  <a:pt x="387" y="311"/>
                </a:lnTo>
                <a:lnTo>
                  <a:pt x="387" y="305"/>
                </a:lnTo>
                <a:lnTo>
                  <a:pt x="382" y="311"/>
                </a:lnTo>
                <a:lnTo>
                  <a:pt x="387" y="311"/>
                </a:lnTo>
                <a:lnTo>
                  <a:pt x="387" y="316"/>
                </a:lnTo>
                <a:lnTo>
                  <a:pt x="382" y="311"/>
                </a:lnTo>
                <a:lnTo>
                  <a:pt x="377" y="311"/>
                </a:lnTo>
                <a:lnTo>
                  <a:pt x="371" y="311"/>
                </a:lnTo>
                <a:lnTo>
                  <a:pt x="366" y="311"/>
                </a:lnTo>
                <a:lnTo>
                  <a:pt x="360" y="311"/>
                </a:lnTo>
                <a:lnTo>
                  <a:pt x="355" y="311"/>
                </a:lnTo>
                <a:lnTo>
                  <a:pt x="349" y="311"/>
                </a:lnTo>
                <a:lnTo>
                  <a:pt x="344" y="316"/>
                </a:lnTo>
                <a:lnTo>
                  <a:pt x="349" y="311"/>
                </a:lnTo>
                <a:lnTo>
                  <a:pt x="344" y="311"/>
                </a:lnTo>
                <a:lnTo>
                  <a:pt x="338" y="311"/>
                </a:lnTo>
                <a:lnTo>
                  <a:pt x="338" y="316"/>
                </a:lnTo>
                <a:lnTo>
                  <a:pt x="344" y="316"/>
                </a:lnTo>
                <a:lnTo>
                  <a:pt x="338" y="316"/>
                </a:lnTo>
                <a:lnTo>
                  <a:pt x="333" y="322"/>
                </a:lnTo>
                <a:lnTo>
                  <a:pt x="327" y="322"/>
                </a:lnTo>
                <a:lnTo>
                  <a:pt x="322" y="327"/>
                </a:lnTo>
                <a:lnTo>
                  <a:pt x="317" y="327"/>
                </a:lnTo>
                <a:lnTo>
                  <a:pt x="311" y="333"/>
                </a:lnTo>
                <a:lnTo>
                  <a:pt x="306" y="333"/>
                </a:lnTo>
                <a:lnTo>
                  <a:pt x="300" y="338"/>
                </a:lnTo>
                <a:lnTo>
                  <a:pt x="295" y="344"/>
                </a:lnTo>
                <a:lnTo>
                  <a:pt x="289" y="349"/>
                </a:lnTo>
                <a:lnTo>
                  <a:pt x="289" y="355"/>
                </a:lnTo>
                <a:lnTo>
                  <a:pt x="289" y="360"/>
                </a:lnTo>
                <a:lnTo>
                  <a:pt x="289" y="365"/>
                </a:lnTo>
                <a:lnTo>
                  <a:pt x="284" y="371"/>
                </a:lnTo>
                <a:lnTo>
                  <a:pt x="278" y="371"/>
                </a:lnTo>
                <a:lnTo>
                  <a:pt x="273" y="365"/>
                </a:lnTo>
                <a:lnTo>
                  <a:pt x="267" y="365"/>
                </a:lnTo>
                <a:lnTo>
                  <a:pt x="262" y="365"/>
                </a:lnTo>
                <a:lnTo>
                  <a:pt x="257" y="360"/>
                </a:lnTo>
                <a:lnTo>
                  <a:pt x="262" y="360"/>
                </a:lnTo>
                <a:lnTo>
                  <a:pt x="257" y="360"/>
                </a:lnTo>
                <a:lnTo>
                  <a:pt x="257" y="355"/>
                </a:lnTo>
                <a:lnTo>
                  <a:pt x="257" y="349"/>
                </a:lnTo>
                <a:lnTo>
                  <a:pt x="262" y="344"/>
                </a:lnTo>
                <a:lnTo>
                  <a:pt x="257" y="338"/>
                </a:lnTo>
                <a:lnTo>
                  <a:pt x="257" y="333"/>
                </a:lnTo>
                <a:lnTo>
                  <a:pt x="251" y="333"/>
                </a:lnTo>
                <a:lnTo>
                  <a:pt x="251" y="327"/>
                </a:lnTo>
                <a:lnTo>
                  <a:pt x="251" y="322"/>
                </a:lnTo>
                <a:lnTo>
                  <a:pt x="251" y="316"/>
                </a:lnTo>
                <a:lnTo>
                  <a:pt x="246" y="311"/>
                </a:lnTo>
                <a:lnTo>
                  <a:pt x="240" y="311"/>
                </a:lnTo>
                <a:lnTo>
                  <a:pt x="235" y="311"/>
                </a:lnTo>
                <a:lnTo>
                  <a:pt x="235" y="305"/>
                </a:lnTo>
                <a:lnTo>
                  <a:pt x="229" y="311"/>
                </a:lnTo>
                <a:lnTo>
                  <a:pt x="224" y="311"/>
                </a:lnTo>
                <a:lnTo>
                  <a:pt x="224" y="316"/>
                </a:lnTo>
                <a:lnTo>
                  <a:pt x="218" y="316"/>
                </a:lnTo>
                <a:lnTo>
                  <a:pt x="213" y="322"/>
                </a:lnTo>
                <a:lnTo>
                  <a:pt x="208" y="316"/>
                </a:lnTo>
                <a:lnTo>
                  <a:pt x="202" y="316"/>
                </a:lnTo>
                <a:lnTo>
                  <a:pt x="202" y="311"/>
                </a:lnTo>
                <a:lnTo>
                  <a:pt x="197" y="311"/>
                </a:lnTo>
                <a:lnTo>
                  <a:pt x="197" y="305"/>
                </a:lnTo>
                <a:lnTo>
                  <a:pt x="202" y="300"/>
                </a:lnTo>
                <a:lnTo>
                  <a:pt x="202" y="295"/>
                </a:lnTo>
                <a:lnTo>
                  <a:pt x="197" y="295"/>
                </a:lnTo>
                <a:lnTo>
                  <a:pt x="191" y="289"/>
                </a:lnTo>
                <a:lnTo>
                  <a:pt x="191" y="284"/>
                </a:lnTo>
                <a:lnTo>
                  <a:pt x="186" y="284"/>
                </a:lnTo>
                <a:lnTo>
                  <a:pt x="186" y="278"/>
                </a:lnTo>
                <a:lnTo>
                  <a:pt x="158" y="278"/>
                </a:lnTo>
                <a:lnTo>
                  <a:pt x="158" y="284"/>
                </a:lnTo>
                <a:lnTo>
                  <a:pt x="115" y="284"/>
                </a:lnTo>
                <a:lnTo>
                  <a:pt x="71" y="267"/>
                </a:lnTo>
                <a:lnTo>
                  <a:pt x="71" y="262"/>
                </a:lnTo>
                <a:lnTo>
                  <a:pt x="55" y="262"/>
                </a:lnTo>
                <a:lnTo>
                  <a:pt x="38" y="267"/>
                </a:lnTo>
                <a:close/>
              </a:path>
            </a:pathLst>
          </a:custGeom>
          <a:solidFill>
            <a:srgbClr val="002060"/>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48" name="Freeform 53">
            <a:extLst>
              <a:ext uri="{FF2B5EF4-FFF2-40B4-BE49-F238E27FC236}">
                <a16:creationId xmlns:a16="http://schemas.microsoft.com/office/drawing/2014/main" id="{D6BC22F9-B69A-4084-B4EC-D846735EF033}"/>
              </a:ext>
            </a:extLst>
          </p:cNvPr>
          <p:cNvSpPr>
            <a:spLocks/>
          </p:cNvSpPr>
          <p:nvPr/>
        </p:nvSpPr>
        <p:spPr bwMode="auto">
          <a:xfrm>
            <a:off x="2388129" y="3835725"/>
            <a:ext cx="146288" cy="146288"/>
          </a:xfrm>
          <a:custGeom>
            <a:avLst/>
            <a:gdLst>
              <a:gd name="T0" fmla="*/ 0 w 66"/>
              <a:gd name="T1" fmla="*/ 55 h 66"/>
              <a:gd name="T2" fmla="*/ 0 w 66"/>
              <a:gd name="T3" fmla="*/ 49 h 66"/>
              <a:gd name="T4" fmla="*/ 0 w 66"/>
              <a:gd name="T5" fmla="*/ 44 h 66"/>
              <a:gd name="T6" fmla="*/ 11 w 66"/>
              <a:gd name="T7" fmla="*/ 28 h 66"/>
              <a:gd name="T8" fmla="*/ 33 w 66"/>
              <a:gd name="T9" fmla="*/ 33 h 66"/>
              <a:gd name="T10" fmla="*/ 33 w 66"/>
              <a:gd name="T11" fmla="*/ 28 h 66"/>
              <a:gd name="T12" fmla="*/ 27 w 66"/>
              <a:gd name="T13" fmla="*/ 22 h 66"/>
              <a:gd name="T14" fmla="*/ 27 w 66"/>
              <a:gd name="T15" fmla="*/ 17 h 66"/>
              <a:gd name="T16" fmla="*/ 22 w 66"/>
              <a:gd name="T17" fmla="*/ 11 h 66"/>
              <a:gd name="T18" fmla="*/ 27 w 66"/>
              <a:gd name="T19" fmla="*/ 11 h 66"/>
              <a:gd name="T20" fmla="*/ 27 w 66"/>
              <a:gd name="T21" fmla="*/ 0 h 66"/>
              <a:gd name="T22" fmla="*/ 60 w 66"/>
              <a:gd name="T23" fmla="*/ 0 h 66"/>
              <a:gd name="T24" fmla="*/ 55 w 66"/>
              <a:gd name="T25" fmla="*/ 17 h 66"/>
              <a:gd name="T26" fmla="*/ 49 w 66"/>
              <a:gd name="T27" fmla="*/ 33 h 66"/>
              <a:gd name="T28" fmla="*/ 55 w 66"/>
              <a:gd name="T29" fmla="*/ 33 h 66"/>
              <a:gd name="T30" fmla="*/ 60 w 66"/>
              <a:gd name="T31" fmla="*/ 39 h 66"/>
              <a:gd name="T32" fmla="*/ 60 w 66"/>
              <a:gd name="T33" fmla="*/ 33 h 66"/>
              <a:gd name="T34" fmla="*/ 66 w 66"/>
              <a:gd name="T35" fmla="*/ 39 h 66"/>
              <a:gd name="T36" fmla="*/ 60 w 66"/>
              <a:gd name="T37" fmla="*/ 39 h 66"/>
              <a:gd name="T38" fmla="*/ 55 w 66"/>
              <a:gd name="T39" fmla="*/ 44 h 66"/>
              <a:gd name="T40" fmla="*/ 49 w 66"/>
              <a:gd name="T41" fmla="*/ 44 h 66"/>
              <a:gd name="T42" fmla="*/ 44 w 66"/>
              <a:gd name="T43" fmla="*/ 49 h 66"/>
              <a:gd name="T44" fmla="*/ 44 w 66"/>
              <a:gd name="T45" fmla="*/ 55 h 66"/>
              <a:gd name="T46" fmla="*/ 38 w 66"/>
              <a:gd name="T47" fmla="*/ 55 h 66"/>
              <a:gd name="T48" fmla="*/ 38 w 66"/>
              <a:gd name="T49" fmla="*/ 60 h 66"/>
              <a:gd name="T50" fmla="*/ 33 w 66"/>
              <a:gd name="T51" fmla="*/ 66 h 66"/>
              <a:gd name="T52" fmla="*/ 27 w 66"/>
              <a:gd name="T53" fmla="*/ 66 h 66"/>
              <a:gd name="T54" fmla="*/ 22 w 66"/>
              <a:gd name="T55" fmla="*/ 66 h 66"/>
              <a:gd name="T56" fmla="*/ 16 w 66"/>
              <a:gd name="T57" fmla="*/ 66 h 66"/>
              <a:gd name="T58" fmla="*/ 11 w 66"/>
              <a:gd name="T59" fmla="*/ 66 h 66"/>
              <a:gd name="T60" fmla="*/ 6 w 66"/>
              <a:gd name="T61" fmla="*/ 60 h 66"/>
              <a:gd name="T62" fmla="*/ 0 w 66"/>
              <a:gd name="T63" fmla="*/ 60 h 66"/>
              <a:gd name="T64" fmla="*/ 0 w 66"/>
              <a:gd name="T65" fmla="*/ 5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 h="66">
                <a:moveTo>
                  <a:pt x="0" y="55"/>
                </a:moveTo>
                <a:lnTo>
                  <a:pt x="0" y="49"/>
                </a:lnTo>
                <a:lnTo>
                  <a:pt x="0" y="44"/>
                </a:lnTo>
                <a:lnTo>
                  <a:pt x="11" y="28"/>
                </a:lnTo>
                <a:lnTo>
                  <a:pt x="33" y="33"/>
                </a:lnTo>
                <a:lnTo>
                  <a:pt x="33" y="28"/>
                </a:lnTo>
                <a:lnTo>
                  <a:pt x="27" y="22"/>
                </a:lnTo>
                <a:lnTo>
                  <a:pt x="27" y="17"/>
                </a:lnTo>
                <a:lnTo>
                  <a:pt x="22" y="11"/>
                </a:lnTo>
                <a:lnTo>
                  <a:pt x="27" y="11"/>
                </a:lnTo>
                <a:lnTo>
                  <a:pt x="27" y="0"/>
                </a:lnTo>
                <a:lnTo>
                  <a:pt x="60" y="0"/>
                </a:lnTo>
                <a:lnTo>
                  <a:pt x="55" y="17"/>
                </a:lnTo>
                <a:lnTo>
                  <a:pt x="49" y="33"/>
                </a:lnTo>
                <a:lnTo>
                  <a:pt x="55" y="33"/>
                </a:lnTo>
                <a:lnTo>
                  <a:pt x="60" y="39"/>
                </a:lnTo>
                <a:lnTo>
                  <a:pt x="60" y="33"/>
                </a:lnTo>
                <a:lnTo>
                  <a:pt x="66" y="39"/>
                </a:lnTo>
                <a:lnTo>
                  <a:pt x="60" y="39"/>
                </a:lnTo>
                <a:lnTo>
                  <a:pt x="55" y="44"/>
                </a:lnTo>
                <a:lnTo>
                  <a:pt x="49" y="44"/>
                </a:lnTo>
                <a:lnTo>
                  <a:pt x="44" y="49"/>
                </a:lnTo>
                <a:lnTo>
                  <a:pt x="44" y="55"/>
                </a:lnTo>
                <a:lnTo>
                  <a:pt x="38" y="55"/>
                </a:lnTo>
                <a:lnTo>
                  <a:pt x="38" y="60"/>
                </a:lnTo>
                <a:lnTo>
                  <a:pt x="33" y="66"/>
                </a:lnTo>
                <a:lnTo>
                  <a:pt x="27" y="66"/>
                </a:lnTo>
                <a:lnTo>
                  <a:pt x="22" y="66"/>
                </a:lnTo>
                <a:lnTo>
                  <a:pt x="16" y="66"/>
                </a:lnTo>
                <a:lnTo>
                  <a:pt x="11" y="66"/>
                </a:lnTo>
                <a:lnTo>
                  <a:pt x="6" y="60"/>
                </a:lnTo>
                <a:lnTo>
                  <a:pt x="0" y="60"/>
                </a:lnTo>
                <a:lnTo>
                  <a:pt x="0" y="55"/>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49" name="Freeform 59">
            <a:extLst>
              <a:ext uri="{FF2B5EF4-FFF2-40B4-BE49-F238E27FC236}">
                <a16:creationId xmlns:a16="http://schemas.microsoft.com/office/drawing/2014/main" id="{88CF38DC-273B-4AE5-8340-86DE592ACBD5}"/>
              </a:ext>
            </a:extLst>
          </p:cNvPr>
          <p:cNvSpPr>
            <a:spLocks/>
          </p:cNvSpPr>
          <p:nvPr/>
        </p:nvSpPr>
        <p:spPr bwMode="auto">
          <a:xfrm>
            <a:off x="1760863" y="3317066"/>
            <a:ext cx="868864" cy="640566"/>
          </a:xfrm>
          <a:custGeom>
            <a:avLst/>
            <a:gdLst>
              <a:gd name="T0" fmla="*/ 256 w 392"/>
              <a:gd name="T1" fmla="*/ 262 h 289"/>
              <a:gd name="T2" fmla="*/ 223 w 392"/>
              <a:gd name="T3" fmla="*/ 273 h 289"/>
              <a:gd name="T4" fmla="*/ 190 w 392"/>
              <a:gd name="T5" fmla="*/ 262 h 289"/>
              <a:gd name="T6" fmla="*/ 147 w 392"/>
              <a:gd name="T7" fmla="*/ 240 h 289"/>
              <a:gd name="T8" fmla="*/ 120 w 392"/>
              <a:gd name="T9" fmla="*/ 229 h 289"/>
              <a:gd name="T10" fmla="*/ 98 w 392"/>
              <a:gd name="T11" fmla="*/ 207 h 289"/>
              <a:gd name="T12" fmla="*/ 109 w 392"/>
              <a:gd name="T13" fmla="*/ 174 h 289"/>
              <a:gd name="T14" fmla="*/ 103 w 392"/>
              <a:gd name="T15" fmla="*/ 147 h 289"/>
              <a:gd name="T16" fmla="*/ 87 w 392"/>
              <a:gd name="T17" fmla="*/ 125 h 289"/>
              <a:gd name="T18" fmla="*/ 70 w 392"/>
              <a:gd name="T19" fmla="*/ 114 h 289"/>
              <a:gd name="T20" fmla="*/ 70 w 392"/>
              <a:gd name="T21" fmla="*/ 87 h 289"/>
              <a:gd name="T22" fmla="*/ 60 w 392"/>
              <a:gd name="T23" fmla="*/ 71 h 289"/>
              <a:gd name="T24" fmla="*/ 54 w 392"/>
              <a:gd name="T25" fmla="*/ 38 h 289"/>
              <a:gd name="T26" fmla="*/ 43 w 392"/>
              <a:gd name="T27" fmla="*/ 22 h 289"/>
              <a:gd name="T28" fmla="*/ 27 w 392"/>
              <a:gd name="T29" fmla="*/ 33 h 289"/>
              <a:gd name="T30" fmla="*/ 32 w 392"/>
              <a:gd name="T31" fmla="*/ 60 h 289"/>
              <a:gd name="T32" fmla="*/ 38 w 392"/>
              <a:gd name="T33" fmla="*/ 87 h 289"/>
              <a:gd name="T34" fmla="*/ 43 w 392"/>
              <a:gd name="T35" fmla="*/ 98 h 289"/>
              <a:gd name="T36" fmla="*/ 43 w 392"/>
              <a:gd name="T37" fmla="*/ 120 h 289"/>
              <a:gd name="T38" fmla="*/ 54 w 392"/>
              <a:gd name="T39" fmla="*/ 142 h 289"/>
              <a:gd name="T40" fmla="*/ 43 w 392"/>
              <a:gd name="T41" fmla="*/ 153 h 289"/>
              <a:gd name="T42" fmla="*/ 32 w 392"/>
              <a:gd name="T43" fmla="*/ 131 h 289"/>
              <a:gd name="T44" fmla="*/ 27 w 392"/>
              <a:gd name="T45" fmla="*/ 125 h 289"/>
              <a:gd name="T46" fmla="*/ 32 w 392"/>
              <a:gd name="T47" fmla="*/ 109 h 289"/>
              <a:gd name="T48" fmla="*/ 10 w 392"/>
              <a:gd name="T49" fmla="*/ 93 h 289"/>
              <a:gd name="T50" fmla="*/ 5 w 392"/>
              <a:gd name="T51" fmla="*/ 76 h 289"/>
              <a:gd name="T52" fmla="*/ 21 w 392"/>
              <a:gd name="T53" fmla="*/ 65 h 289"/>
              <a:gd name="T54" fmla="*/ 5 w 392"/>
              <a:gd name="T55" fmla="*/ 49 h 289"/>
              <a:gd name="T56" fmla="*/ 10 w 392"/>
              <a:gd name="T57" fmla="*/ 22 h 289"/>
              <a:gd name="T58" fmla="*/ 43 w 392"/>
              <a:gd name="T59" fmla="*/ 0 h 289"/>
              <a:gd name="T60" fmla="*/ 158 w 392"/>
              <a:gd name="T61" fmla="*/ 22 h 289"/>
              <a:gd name="T62" fmla="*/ 169 w 392"/>
              <a:gd name="T63" fmla="*/ 43 h 289"/>
              <a:gd name="T64" fmla="*/ 190 w 392"/>
              <a:gd name="T65" fmla="*/ 54 h 289"/>
              <a:gd name="T66" fmla="*/ 212 w 392"/>
              <a:gd name="T67" fmla="*/ 49 h 289"/>
              <a:gd name="T68" fmla="*/ 229 w 392"/>
              <a:gd name="T69" fmla="*/ 71 h 289"/>
              <a:gd name="T70" fmla="*/ 234 w 392"/>
              <a:gd name="T71" fmla="*/ 98 h 289"/>
              <a:gd name="T72" fmla="*/ 256 w 392"/>
              <a:gd name="T73" fmla="*/ 109 h 289"/>
              <a:gd name="T74" fmla="*/ 245 w 392"/>
              <a:gd name="T75" fmla="*/ 125 h 289"/>
              <a:gd name="T76" fmla="*/ 239 w 392"/>
              <a:gd name="T77" fmla="*/ 131 h 289"/>
              <a:gd name="T78" fmla="*/ 229 w 392"/>
              <a:gd name="T79" fmla="*/ 163 h 289"/>
              <a:gd name="T80" fmla="*/ 229 w 392"/>
              <a:gd name="T81" fmla="*/ 196 h 289"/>
              <a:gd name="T82" fmla="*/ 245 w 392"/>
              <a:gd name="T83" fmla="*/ 223 h 289"/>
              <a:gd name="T84" fmla="*/ 278 w 392"/>
              <a:gd name="T85" fmla="*/ 229 h 289"/>
              <a:gd name="T86" fmla="*/ 310 w 392"/>
              <a:gd name="T87" fmla="*/ 223 h 289"/>
              <a:gd name="T88" fmla="*/ 332 w 392"/>
              <a:gd name="T89" fmla="*/ 191 h 289"/>
              <a:gd name="T90" fmla="*/ 370 w 392"/>
              <a:gd name="T91" fmla="*/ 180 h 289"/>
              <a:gd name="T92" fmla="*/ 387 w 392"/>
              <a:gd name="T93" fmla="*/ 174 h 289"/>
              <a:gd name="T94" fmla="*/ 381 w 392"/>
              <a:gd name="T95" fmla="*/ 196 h 289"/>
              <a:gd name="T96" fmla="*/ 376 w 392"/>
              <a:gd name="T97" fmla="*/ 213 h 289"/>
              <a:gd name="T98" fmla="*/ 359 w 392"/>
              <a:gd name="T99" fmla="*/ 234 h 289"/>
              <a:gd name="T100" fmla="*/ 354 w 392"/>
              <a:gd name="T101" fmla="*/ 223 h 289"/>
              <a:gd name="T102" fmla="*/ 310 w 392"/>
              <a:gd name="T103" fmla="*/ 245 h 289"/>
              <a:gd name="T104" fmla="*/ 294 w 392"/>
              <a:gd name="T105" fmla="*/ 26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92" h="289">
                <a:moveTo>
                  <a:pt x="283" y="289"/>
                </a:moveTo>
                <a:lnTo>
                  <a:pt x="267" y="273"/>
                </a:lnTo>
                <a:lnTo>
                  <a:pt x="267" y="267"/>
                </a:lnTo>
                <a:lnTo>
                  <a:pt x="261" y="267"/>
                </a:lnTo>
                <a:lnTo>
                  <a:pt x="256" y="267"/>
                </a:lnTo>
                <a:lnTo>
                  <a:pt x="256" y="262"/>
                </a:lnTo>
                <a:lnTo>
                  <a:pt x="250" y="262"/>
                </a:lnTo>
                <a:lnTo>
                  <a:pt x="245" y="262"/>
                </a:lnTo>
                <a:lnTo>
                  <a:pt x="239" y="262"/>
                </a:lnTo>
                <a:lnTo>
                  <a:pt x="234" y="267"/>
                </a:lnTo>
                <a:lnTo>
                  <a:pt x="229" y="267"/>
                </a:lnTo>
                <a:lnTo>
                  <a:pt x="223" y="273"/>
                </a:lnTo>
                <a:lnTo>
                  <a:pt x="218" y="273"/>
                </a:lnTo>
                <a:lnTo>
                  <a:pt x="212" y="273"/>
                </a:lnTo>
                <a:lnTo>
                  <a:pt x="207" y="267"/>
                </a:lnTo>
                <a:lnTo>
                  <a:pt x="201" y="267"/>
                </a:lnTo>
                <a:lnTo>
                  <a:pt x="196" y="262"/>
                </a:lnTo>
                <a:lnTo>
                  <a:pt x="190" y="262"/>
                </a:lnTo>
                <a:lnTo>
                  <a:pt x="185" y="256"/>
                </a:lnTo>
                <a:lnTo>
                  <a:pt x="180" y="256"/>
                </a:lnTo>
                <a:lnTo>
                  <a:pt x="174" y="256"/>
                </a:lnTo>
                <a:lnTo>
                  <a:pt x="169" y="251"/>
                </a:lnTo>
                <a:lnTo>
                  <a:pt x="152" y="245"/>
                </a:lnTo>
                <a:lnTo>
                  <a:pt x="147" y="240"/>
                </a:lnTo>
                <a:lnTo>
                  <a:pt x="147" y="234"/>
                </a:lnTo>
                <a:lnTo>
                  <a:pt x="141" y="234"/>
                </a:lnTo>
                <a:lnTo>
                  <a:pt x="136" y="234"/>
                </a:lnTo>
                <a:lnTo>
                  <a:pt x="130" y="234"/>
                </a:lnTo>
                <a:lnTo>
                  <a:pt x="125" y="229"/>
                </a:lnTo>
                <a:lnTo>
                  <a:pt x="120" y="229"/>
                </a:lnTo>
                <a:lnTo>
                  <a:pt x="120" y="223"/>
                </a:lnTo>
                <a:lnTo>
                  <a:pt x="114" y="218"/>
                </a:lnTo>
                <a:lnTo>
                  <a:pt x="109" y="218"/>
                </a:lnTo>
                <a:lnTo>
                  <a:pt x="103" y="213"/>
                </a:lnTo>
                <a:lnTo>
                  <a:pt x="103" y="207"/>
                </a:lnTo>
                <a:lnTo>
                  <a:pt x="98" y="207"/>
                </a:lnTo>
                <a:lnTo>
                  <a:pt x="98" y="202"/>
                </a:lnTo>
                <a:lnTo>
                  <a:pt x="98" y="196"/>
                </a:lnTo>
                <a:lnTo>
                  <a:pt x="103" y="191"/>
                </a:lnTo>
                <a:lnTo>
                  <a:pt x="109" y="185"/>
                </a:lnTo>
                <a:lnTo>
                  <a:pt x="109" y="180"/>
                </a:lnTo>
                <a:lnTo>
                  <a:pt x="109" y="174"/>
                </a:lnTo>
                <a:lnTo>
                  <a:pt x="109" y="169"/>
                </a:lnTo>
                <a:lnTo>
                  <a:pt x="109" y="163"/>
                </a:lnTo>
                <a:lnTo>
                  <a:pt x="109" y="158"/>
                </a:lnTo>
                <a:lnTo>
                  <a:pt x="103" y="158"/>
                </a:lnTo>
                <a:lnTo>
                  <a:pt x="103" y="153"/>
                </a:lnTo>
                <a:lnTo>
                  <a:pt x="103" y="147"/>
                </a:lnTo>
                <a:lnTo>
                  <a:pt x="98" y="147"/>
                </a:lnTo>
                <a:lnTo>
                  <a:pt x="98" y="142"/>
                </a:lnTo>
                <a:lnTo>
                  <a:pt x="98" y="136"/>
                </a:lnTo>
                <a:lnTo>
                  <a:pt x="92" y="136"/>
                </a:lnTo>
                <a:lnTo>
                  <a:pt x="87" y="131"/>
                </a:lnTo>
                <a:lnTo>
                  <a:pt x="87" y="125"/>
                </a:lnTo>
                <a:lnTo>
                  <a:pt x="87" y="120"/>
                </a:lnTo>
                <a:lnTo>
                  <a:pt x="81" y="120"/>
                </a:lnTo>
                <a:lnTo>
                  <a:pt x="76" y="114"/>
                </a:lnTo>
                <a:lnTo>
                  <a:pt x="81" y="114"/>
                </a:lnTo>
                <a:lnTo>
                  <a:pt x="76" y="114"/>
                </a:lnTo>
                <a:lnTo>
                  <a:pt x="70" y="114"/>
                </a:lnTo>
                <a:lnTo>
                  <a:pt x="70" y="109"/>
                </a:lnTo>
                <a:lnTo>
                  <a:pt x="76" y="103"/>
                </a:lnTo>
                <a:lnTo>
                  <a:pt x="76" y="98"/>
                </a:lnTo>
                <a:lnTo>
                  <a:pt x="70" y="98"/>
                </a:lnTo>
                <a:lnTo>
                  <a:pt x="70" y="93"/>
                </a:lnTo>
                <a:lnTo>
                  <a:pt x="70" y="87"/>
                </a:lnTo>
                <a:lnTo>
                  <a:pt x="65" y="87"/>
                </a:lnTo>
                <a:lnTo>
                  <a:pt x="65" y="82"/>
                </a:lnTo>
                <a:lnTo>
                  <a:pt x="70" y="76"/>
                </a:lnTo>
                <a:lnTo>
                  <a:pt x="65" y="76"/>
                </a:lnTo>
                <a:lnTo>
                  <a:pt x="60" y="76"/>
                </a:lnTo>
                <a:lnTo>
                  <a:pt x="60" y="71"/>
                </a:lnTo>
                <a:lnTo>
                  <a:pt x="54" y="65"/>
                </a:lnTo>
                <a:lnTo>
                  <a:pt x="54" y="60"/>
                </a:lnTo>
                <a:lnTo>
                  <a:pt x="54" y="54"/>
                </a:lnTo>
                <a:lnTo>
                  <a:pt x="54" y="49"/>
                </a:lnTo>
                <a:lnTo>
                  <a:pt x="54" y="43"/>
                </a:lnTo>
                <a:lnTo>
                  <a:pt x="54" y="38"/>
                </a:lnTo>
                <a:lnTo>
                  <a:pt x="54" y="33"/>
                </a:lnTo>
                <a:lnTo>
                  <a:pt x="54" y="27"/>
                </a:lnTo>
                <a:lnTo>
                  <a:pt x="54" y="22"/>
                </a:lnTo>
                <a:lnTo>
                  <a:pt x="49" y="22"/>
                </a:lnTo>
                <a:lnTo>
                  <a:pt x="49" y="16"/>
                </a:lnTo>
                <a:lnTo>
                  <a:pt x="43" y="22"/>
                </a:lnTo>
                <a:lnTo>
                  <a:pt x="43" y="16"/>
                </a:lnTo>
                <a:lnTo>
                  <a:pt x="38" y="16"/>
                </a:lnTo>
                <a:lnTo>
                  <a:pt x="32" y="22"/>
                </a:lnTo>
                <a:lnTo>
                  <a:pt x="27" y="27"/>
                </a:lnTo>
                <a:lnTo>
                  <a:pt x="32" y="27"/>
                </a:lnTo>
                <a:lnTo>
                  <a:pt x="27" y="33"/>
                </a:lnTo>
                <a:lnTo>
                  <a:pt x="27" y="38"/>
                </a:lnTo>
                <a:lnTo>
                  <a:pt x="27" y="43"/>
                </a:lnTo>
                <a:lnTo>
                  <a:pt x="27" y="49"/>
                </a:lnTo>
                <a:lnTo>
                  <a:pt x="32" y="49"/>
                </a:lnTo>
                <a:lnTo>
                  <a:pt x="32" y="54"/>
                </a:lnTo>
                <a:lnTo>
                  <a:pt x="32" y="60"/>
                </a:lnTo>
                <a:lnTo>
                  <a:pt x="38" y="60"/>
                </a:lnTo>
                <a:lnTo>
                  <a:pt x="38" y="65"/>
                </a:lnTo>
                <a:lnTo>
                  <a:pt x="38" y="71"/>
                </a:lnTo>
                <a:lnTo>
                  <a:pt x="38" y="76"/>
                </a:lnTo>
                <a:lnTo>
                  <a:pt x="38" y="82"/>
                </a:lnTo>
                <a:lnTo>
                  <a:pt x="38" y="87"/>
                </a:lnTo>
                <a:lnTo>
                  <a:pt x="43" y="87"/>
                </a:lnTo>
                <a:lnTo>
                  <a:pt x="38" y="93"/>
                </a:lnTo>
                <a:lnTo>
                  <a:pt x="43" y="93"/>
                </a:lnTo>
                <a:lnTo>
                  <a:pt x="43" y="98"/>
                </a:lnTo>
                <a:lnTo>
                  <a:pt x="43" y="93"/>
                </a:lnTo>
                <a:lnTo>
                  <a:pt x="43" y="98"/>
                </a:lnTo>
                <a:lnTo>
                  <a:pt x="49" y="98"/>
                </a:lnTo>
                <a:lnTo>
                  <a:pt x="43" y="98"/>
                </a:lnTo>
                <a:lnTo>
                  <a:pt x="43" y="103"/>
                </a:lnTo>
                <a:lnTo>
                  <a:pt x="43" y="109"/>
                </a:lnTo>
                <a:lnTo>
                  <a:pt x="43" y="114"/>
                </a:lnTo>
                <a:lnTo>
                  <a:pt x="43" y="120"/>
                </a:lnTo>
                <a:lnTo>
                  <a:pt x="49" y="125"/>
                </a:lnTo>
                <a:lnTo>
                  <a:pt x="43" y="131"/>
                </a:lnTo>
                <a:lnTo>
                  <a:pt x="43" y="136"/>
                </a:lnTo>
                <a:lnTo>
                  <a:pt x="49" y="131"/>
                </a:lnTo>
                <a:lnTo>
                  <a:pt x="54" y="136"/>
                </a:lnTo>
                <a:lnTo>
                  <a:pt x="54" y="142"/>
                </a:lnTo>
                <a:lnTo>
                  <a:pt x="54" y="147"/>
                </a:lnTo>
                <a:lnTo>
                  <a:pt x="54" y="153"/>
                </a:lnTo>
                <a:lnTo>
                  <a:pt x="49" y="153"/>
                </a:lnTo>
                <a:lnTo>
                  <a:pt x="49" y="158"/>
                </a:lnTo>
                <a:lnTo>
                  <a:pt x="43" y="158"/>
                </a:lnTo>
                <a:lnTo>
                  <a:pt x="43" y="153"/>
                </a:lnTo>
                <a:lnTo>
                  <a:pt x="43" y="147"/>
                </a:lnTo>
                <a:lnTo>
                  <a:pt x="43" y="142"/>
                </a:lnTo>
                <a:lnTo>
                  <a:pt x="38" y="142"/>
                </a:lnTo>
                <a:lnTo>
                  <a:pt x="38" y="136"/>
                </a:lnTo>
                <a:lnTo>
                  <a:pt x="32" y="136"/>
                </a:lnTo>
                <a:lnTo>
                  <a:pt x="32" y="131"/>
                </a:lnTo>
                <a:lnTo>
                  <a:pt x="27" y="131"/>
                </a:lnTo>
                <a:lnTo>
                  <a:pt x="32" y="131"/>
                </a:lnTo>
                <a:lnTo>
                  <a:pt x="27" y="131"/>
                </a:lnTo>
                <a:lnTo>
                  <a:pt x="27" y="125"/>
                </a:lnTo>
                <a:lnTo>
                  <a:pt x="21" y="125"/>
                </a:lnTo>
                <a:lnTo>
                  <a:pt x="27" y="125"/>
                </a:lnTo>
                <a:lnTo>
                  <a:pt x="21" y="125"/>
                </a:lnTo>
                <a:lnTo>
                  <a:pt x="21" y="131"/>
                </a:lnTo>
                <a:lnTo>
                  <a:pt x="21" y="125"/>
                </a:lnTo>
                <a:lnTo>
                  <a:pt x="27" y="120"/>
                </a:lnTo>
                <a:lnTo>
                  <a:pt x="27" y="114"/>
                </a:lnTo>
                <a:lnTo>
                  <a:pt x="32" y="109"/>
                </a:lnTo>
                <a:lnTo>
                  <a:pt x="27" y="103"/>
                </a:lnTo>
                <a:lnTo>
                  <a:pt x="21" y="98"/>
                </a:lnTo>
                <a:lnTo>
                  <a:pt x="21" y="93"/>
                </a:lnTo>
                <a:lnTo>
                  <a:pt x="16" y="98"/>
                </a:lnTo>
                <a:lnTo>
                  <a:pt x="16" y="93"/>
                </a:lnTo>
                <a:lnTo>
                  <a:pt x="10" y="93"/>
                </a:lnTo>
                <a:lnTo>
                  <a:pt x="10" y="87"/>
                </a:lnTo>
                <a:lnTo>
                  <a:pt x="5" y="87"/>
                </a:lnTo>
                <a:lnTo>
                  <a:pt x="5" y="82"/>
                </a:lnTo>
                <a:lnTo>
                  <a:pt x="0" y="82"/>
                </a:lnTo>
                <a:lnTo>
                  <a:pt x="0" y="76"/>
                </a:lnTo>
                <a:lnTo>
                  <a:pt x="5" y="76"/>
                </a:lnTo>
                <a:lnTo>
                  <a:pt x="10" y="76"/>
                </a:lnTo>
                <a:lnTo>
                  <a:pt x="10" y="82"/>
                </a:lnTo>
                <a:lnTo>
                  <a:pt x="16" y="82"/>
                </a:lnTo>
                <a:lnTo>
                  <a:pt x="16" y="76"/>
                </a:lnTo>
                <a:lnTo>
                  <a:pt x="21" y="71"/>
                </a:lnTo>
                <a:lnTo>
                  <a:pt x="21" y="65"/>
                </a:lnTo>
                <a:lnTo>
                  <a:pt x="16" y="65"/>
                </a:lnTo>
                <a:lnTo>
                  <a:pt x="16" y="60"/>
                </a:lnTo>
                <a:lnTo>
                  <a:pt x="16" y="54"/>
                </a:lnTo>
                <a:lnTo>
                  <a:pt x="10" y="54"/>
                </a:lnTo>
                <a:lnTo>
                  <a:pt x="10" y="49"/>
                </a:lnTo>
                <a:lnTo>
                  <a:pt x="5" y="49"/>
                </a:lnTo>
                <a:lnTo>
                  <a:pt x="5" y="43"/>
                </a:lnTo>
                <a:lnTo>
                  <a:pt x="10" y="38"/>
                </a:lnTo>
                <a:lnTo>
                  <a:pt x="5" y="38"/>
                </a:lnTo>
                <a:lnTo>
                  <a:pt x="10" y="33"/>
                </a:lnTo>
                <a:lnTo>
                  <a:pt x="5" y="27"/>
                </a:lnTo>
                <a:lnTo>
                  <a:pt x="10" y="22"/>
                </a:lnTo>
                <a:lnTo>
                  <a:pt x="5" y="16"/>
                </a:lnTo>
                <a:lnTo>
                  <a:pt x="10" y="16"/>
                </a:lnTo>
                <a:lnTo>
                  <a:pt x="5" y="11"/>
                </a:lnTo>
                <a:lnTo>
                  <a:pt x="10" y="5"/>
                </a:lnTo>
                <a:lnTo>
                  <a:pt x="27" y="0"/>
                </a:lnTo>
                <a:lnTo>
                  <a:pt x="43" y="0"/>
                </a:lnTo>
                <a:lnTo>
                  <a:pt x="43" y="5"/>
                </a:lnTo>
                <a:lnTo>
                  <a:pt x="87" y="22"/>
                </a:lnTo>
                <a:lnTo>
                  <a:pt x="130" y="22"/>
                </a:lnTo>
                <a:lnTo>
                  <a:pt x="130" y="16"/>
                </a:lnTo>
                <a:lnTo>
                  <a:pt x="158" y="16"/>
                </a:lnTo>
                <a:lnTo>
                  <a:pt x="158" y="22"/>
                </a:lnTo>
                <a:lnTo>
                  <a:pt x="163" y="22"/>
                </a:lnTo>
                <a:lnTo>
                  <a:pt x="163" y="27"/>
                </a:lnTo>
                <a:lnTo>
                  <a:pt x="169" y="33"/>
                </a:lnTo>
                <a:lnTo>
                  <a:pt x="174" y="33"/>
                </a:lnTo>
                <a:lnTo>
                  <a:pt x="174" y="38"/>
                </a:lnTo>
                <a:lnTo>
                  <a:pt x="169" y="43"/>
                </a:lnTo>
                <a:lnTo>
                  <a:pt x="169" y="49"/>
                </a:lnTo>
                <a:lnTo>
                  <a:pt x="174" y="49"/>
                </a:lnTo>
                <a:lnTo>
                  <a:pt x="174" y="54"/>
                </a:lnTo>
                <a:lnTo>
                  <a:pt x="180" y="54"/>
                </a:lnTo>
                <a:lnTo>
                  <a:pt x="185" y="60"/>
                </a:lnTo>
                <a:lnTo>
                  <a:pt x="190" y="54"/>
                </a:lnTo>
                <a:lnTo>
                  <a:pt x="196" y="54"/>
                </a:lnTo>
                <a:lnTo>
                  <a:pt x="196" y="49"/>
                </a:lnTo>
                <a:lnTo>
                  <a:pt x="201" y="49"/>
                </a:lnTo>
                <a:lnTo>
                  <a:pt x="207" y="43"/>
                </a:lnTo>
                <a:lnTo>
                  <a:pt x="207" y="49"/>
                </a:lnTo>
                <a:lnTo>
                  <a:pt x="212" y="49"/>
                </a:lnTo>
                <a:lnTo>
                  <a:pt x="218" y="49"/>
                </a:lnTo>
                <a:lnTo>
                  <a:pt x="223" y="54"/>
                </a:lnTo>
                <a:lnTo>
                  <a:pt x="223" y="60"/>
                </a:lnTo>
                <a:lnTo>
                  <a:pt x="223" y="65"/>
                </a:lnTo>
                <a:lnTo>
                  <a:pt x="223" y="71"/>
                </a:lnTo>
                <a:lnTo>
                  <a:pt x="229" y="71"/>
                </a:lnTo>
                <a:lnTo>
                  <a:pt x="229" y="76"/>
                </a:lnTo>
                <a:lnTo>
                  <a:pt x="234" y="82"/>
                </a:lnTo>
                <a:lnTo>
                  <a:pt x="229" y="87"/>
                </a:lnTo>
                <a:lnTo>
                  <a:pt x="229" y="93"/>
                </a:lnTo>
                <a:lnTo>
                  <a:pt x="229" y="98"/>
                </a:lnTo>
                <a:lnTo>
                  <a:pt x="234" y="98"/>
                </a:lnTo>
                <a:lnTo>
                  <a:pt x="229" y="98"/>
                </a:lnTo>
                <a:lnTo>
                  <a:pt x="234" y="103"/>
                </a:lnTo>
                <a:lnTo>
                  <a:pt x="239" y="103"/>
                </a:lnTo>
                <a:lnTo>
                  <a:pt x="245" y="103"/>
                </a:lnTo>
                <a:lnTo>
                  <a:pt x="250" y="109"/>
                </a:lnTo>
                <a:lnTo>
                  <a:pt x="256" y="109"/>
                </a:lnTo>
                <a:lnTo>
                  <a:pt x="256" y="114"/>
                </a:lnTo>
                <a:lnTo>
                  <a:pt x="250" y="120"/>
                </a:lnTo>
                <a:lnTo>
                  <a:pt x="245" y="120"/>
                </a:lnTo>
                <a:lnTo>
                  <a:pt x="250" y="114"/>
                </a:lnTo>
                <a:lnTo>
                  <a:pt x="245" y="120"/>
                </a:lnTo>
                <a:lnTo>
                  <a:pt x="245" y="125"/>
                </a:lnTo>
                <a:lnTo>
                  <a:pt x="239" y="125"/>
                </a:lnTo>
                <a:lnTo>
                  <a:pt x="239" y="131"/>
                </a:lnTo>
                <a:lnTo>
                  <a:pt x="239" y="136"/>
                </a:lnTo>
                <a:lnTo>
                  <a:pt x="234" y="142"/>
                </a:lnTo>
                <a:lnTo>
                  <a:pt x="239" y="136"/>
                </a:lnTo>
                <a:lnTo>
                  <a:pt x="239" y="131"/>
                </a:lnTo>
                <a:lnTo>
                  <a:pt x="239" y="136"/>
                </a:lnTo>
                <a:lnTo>
                  <a:pt x="239" y="142"/>
                </a:lnTo>
                <a:lnTo>
                  <a:pt x="234" y="147"/>
                </a:lnTo>
                <a:lnTo>
                  <a:pt x="234" y="153"/>
                </a:lnTo>
                <a:lnTo>
                  <a:pt x="229" y="158"/>
                </a:lnTo>
                <a:lnTo>
                  <a:pt x="229" y="163"/>
                </a:lnTo>
                <a:lnTo>
                  <a:pt x="229" y="169"/>
                </a:lnTo>
                <a:lnTo>
                  <a:pt x="229" y="174"/>
                </a:lnTo>
                <a:lnTo>
                  <a:pt x="229" y="180"/>
                </a:lnTo>
                <a:lnTo>
                  <a:pt x="229" y="185"/>
                </a:lnTo>
                <a:lnTo>
                  <a:pt x="229" y="191"/>
                </a:lnTo>
                <a:lnTo>
                  <a:pt x="229" y="196"/>
                </a:lnTo>
                <a:lnTo>
                  <a:pt x="234" y="196"/>
                </a:lnTo>
                <a:lnTo>
                  <a:pt x="234" y="202"/>
                </a:lnTo>
                <a:lnTo>
                  <a:pt x="234" y="207"/>
                </a:lnTo>
                <a:lnTo>
                  <a:pt x="234" y="213"/>
                </a:lnTo>
                <a:lnTo>
                  <a:pt x="239" y="218"/>
                </a:lnTo>
                <a:lnTo>
                  <a:pt x="245" y="223"/>
                </a:lnTo>
                <a:lnTo>
                  <a:pt x="250" y="223"/>
                </a:lnTo>
                <a:lnTo>
                  <a:pt x="256" y="223"/>
                </a:lnTo>
                <a:lnTo>
                  <a:pt x="256" y="229"/>
                </a:lnTo>
                <a:lnTo>
                  <a:pt x="261" y="229"/>
                </a:lnTo>
                <a:lnTo>
                  <a:pt x="267" y="229"/>
                </a:lnTo>
                <a:lnTo>
                  <a:pt x="278" y="229"/>
                </a:lnTo>
                <a:lnTo>
                  <a:pt x="283" y="229"/>
                </a:lnTo>
                <a:lnTo>
                  <a:pt x="289" y="223"/>
                </a:lnTo>
                <a:lnTo>
                  <a:pt x="294" y="223"/>
                </a:lnTo>
                <a:lnTo>
                  <a:pt x="299" y="223"/>
                </a:lnTo>
                <a:lnTo>
                  <a:pt x="305" y="229"/>
                </a:lnTo>
                <a:lnTo>
                  <a:pt x="310" y="223"/>
                </a:lnTo>
                <a:lnTo>
                  <a:pt x="310" y="218"/>
                </a:lnTo>
                <a:lnTo>
                  <a:pt x="321" y="213"/>
                </a:lnTo>
                <a:lnTo>
                  <a:pt x="327" y="207"/>
                </a:lnTo>
                <a:lnTo>
                  <a:pt x="327" y="202"/>
                </a:lnTo>
                <a:lnTo>
                  <a:pt x="332" y="196"/>
                </a:lnTo>
                <a:lnTo>
                  <a:pt x="332" y="191"/>
                </a:lnTo>
                <a:lnTo>
                  <a:pt x="338" y="185"/>
                </a:lnTo>
                <a:lnTo>
                  <a:pt x="343" y="180"/>
                </a:lnTo>
                <a:lnTo>
                  <a:pt x="349" y="180"/>
                </a:lnTo>
                <a:lnTo>
                  <a:pt x="359" y="180"/>
                </a:lnTo>
                <a:lnTo>
                  <a:pt x="365" y="180"/>
                </a:lnTo>
                <a:lnTo>
                  <a:pt x="370" y="180"/>
                </a:lnTo>
                <a:lnTo>
                  <a:pt x="370" y="174"/>
                </a:lnTo>
                <a:lnTo>
                  <a:pt x="376" y="174"/>
                </a:lnTo>
                <a:lnTo>
                  <a:pt x="376" y="180"/>
                </a:lnTo>
                <a:lnTo>
                  <a:pt x="381" y="180"/>
                </a:lnTo>
                <a:lnTo>
                  <a:pt x="387" y="180"/>
                </a:lnTo>
                <a:lnTo>
                  <a:pt x="387" y="174"/>
                </a:lnTo>
                <a:lnTo>
                  <a:pt x="392" y="180"/>
                </a:lnTo>
                <a:lnTo>
                  <a:pt x="392" y="185"/>
                </a:lnTo>
                <a:lnTo>
                  <a:pt x="387" y="185"/>
                </a:lnTo>
                <a:lnTo>
                  <a:pt x="387" y="191"/>
                </a:lnTo>
                <a:lnTo>
                  <a:pt x="381" y="191"/>
                </a:lnTo>
                <a:lnTo>
                  <a:pt x="381" y="196"/>
                </a:lnTo>
                <a:lnTo>
                  <a:pt x="376" y="202"/>
                </a:lnTo>
                <a:lnTo>
                  <a:pt x="376" y="207"/>
                </a:lnTo>
                <a:lnTo>
                  <a:pt x="370" y="207"/>
                </a:lnTo>
                <a:lnTo>
                  <a:pt x="370" y="213"/>
                </a:lnTo>
                <a:lnTo>
                  <a:pt x="376" y="207"/>
                </a:lnTo>
                <a:lnTo>
                  <a:pt x="376" y="213"/>
                </a:lnTo>
                <a:lnTo>
                  <a:pt x="370" y="213"/>
                </a:lnTo>
                <a:lnTo>
                  <a:pt x="370" y="218"/>
                </a:lnTo>
                <a:lnTo>
                  <a:pt x="365" y="223"/>
                </a:lnTo>
                <a:lnTo>
                  <a:pt x="365" y="229"/>
                </a:lnTo>
                <a:lnTo>
                  <a:pt x="365" y="234"/>
                </a:lnTo>
                <a:lnTo>
                  <a:pt x="359" y="234"/>
                </a:lnTo>
                <a:lnTo>
                  <a:pt x="365" y="229"/>
                </a:lnTo>
                <a:lnTo>
                  <a:pt x="359" y="229"/>
                </a:lnTo>
                <a:lnTo>
                  <a:pt x="359" y="223"/>
                </a:lnTo>
                <a:lnTo>
                  <a:pt x="359" y="218"/>
                </a:lnTo>
                <a:lnTo>
                  <a:pt x="359" y="223"/>
                </a:lnTo>
                <a:lnTo>
                  <a:pt x="354" y="223"/>
                </a:lnTo>
                <a:lnTo>
                  <a:pt x="354" y="229"/>
                </a:lnTo>
                <a:lnTo>
                  <a:pt x="349" y="229"/>
                </a:lnTo>
                <a:lnTo>
                  <a:pt x="349" y="234"/>
                </a:lnTo>
                <a:lnTo>
                  <a:pt x="343" y="234"/>
                </a:lnTo>
                <a:lnTo>
                  <a:pt x="310" y="234"/>
                </a:lnTo>
                <a:lnTo>
                  <a:pt x="310" y="245"/>
                </a:lnTo>
                <a:lnTo>
                  <a:pt x="305" y="245"/>
                </a:lnTo>
                <a:lnTo>
                  <a:pt x="310" y="251"/>
                </a:lnTo>
                <a:lnTo>
                  <a:pt x="310" y="256"/>
                </a:lnTo>
                <a:lnTo>
                  <a:pt x="316" y="262"/>
                </a:lnTo>
                <a:lnTo>
                  <a:pt x="316" y="267"/>
                </a:lnTo>
                <a:lnTo>
                  <a:pt x="294" y="262"/>
                </a:lnTo>
                <a:lnTo>
                  <a:pt x="283" y="278"/>
                </a:lnTo>
                <a:lnTo>
                  <a:pt x="283" y="283"/>
                </a:lnTo>
                <a:lnTo>
                  <a:pt x="283" y="289"/>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50" name="Freeform 151">
            <a:extLst>
              <a:ext uri="{FF2B5EF4-FFF2-40B4-BE49-F238E27FC236}">
                <a16:creationId xmlns:a16="http://schemas.microsoft.com/office/drawing/2014/main" id="{182ED55F-3BE1-46AD-B461-DD175B4D697F}"/>
              </a:ext>
            </a:extLst>
          </p:cNvPr>
          <p:cNvSpPr>
            <a:spLocks/>
          </p:cNvSpPr>
          <p:nvPr/>
        </p:nvSpPr>
        <p:spPr bwMode="auto">
          <a:xfrm>
            <a:off x="3112922" y="3764797"/>
            <a:ext cx="121908" cy="84227"/>
          </a:xfrm>
          <a:custGeom>
            <a:avLst/>
            <a:gdLst>
              <a:gd name="T0" fmla="*/ 0 w 55"/>
              <a:gd name="T1" fmla="*/ 32 h 38"/>
              <a:gd name="T2" fmla="*/ 0 w 55"/>
              <a:gd name="T3" fmla="*/ 27 h 38"/>
              <a:gd name="T4" fmla="*/ 0 w 55"/>
              <a:gd name="T5" fmla="*/ 21 h 38"/>
              <a:gd name="T6" fmla="*/ 6 w 55"/>
              <a:gd name="T7" fmla="*/ 21 h 38"/>
              <a:gd name="T8" fmla="*/ 0 w 55"/>
              <a:gd name="T9" fmla="*/ 16 h 38"/>
              <a:gd name="T10" fmla="*/ 6 w 55"/>
              <a:gd name="T11" fmla="*/ 16 h 38"/>
              <a:gd name="T12" fmla="*/ 6 w 55"/>
              <a:gd name="T13" fmla="*/ 11 h 38"/>
              <a:gd name="T14" fmla="*/ 6 w 55"/>
              <a:gd name="T15" fmla="*/ 5 h 38"/>
              <a:gd name="T16" fmla="*/ 6 w 55"/>
              <a:gd name="T17" fmla="*/ 0 h 38"/>
              <a:gd name="T18" fmla="*/ 11 w 55"/>
              <a:gd name="T19" fmla="*/ 0 h 38"/>
              <a:gd name="T20" fmla="*/ 17 w 55"/>
              <a:gd name="T21" fmla="*/ 5 h 38"/>
              <a:gd name="T22" fmla="*/ 17 w 55"/>
              <a:gd name="T23" fmla="*/ 0 h 38"/>
              <a:gd name="T24" fmla="*/ 22 w 55"/>
              <a:gd name="T25" fmla="*/ 0 h 38"/>
              <a:gd name="T26" fmla="*/ 22 w 55"/>
              <a:gd name="T27" fmla="*/ 5 h 38"/>
              <a:gd name="T28" fmla="*/ 27 w 55"/>
              <a:gd name="T29" fmla="*/ 5 h 38"/>
              <a:gd name="T30" fmla="*/ 33 w 55"/>
              <a:gd name="T31" fmla="*/ 5 h 38"/>
              <a:gd name="T32" fmla="*/ 33 w 55"/>
              <a:gd name="T33" fmla="*/ 11 h 38"/>
              <a:gd name="T34" fmla="*/ 38 w 55"/>
              <a:gd name="T35" fmla="*/ 11 h 38"/>
              <a:gd name="T36" fmla="*/ 44 w 55"/>
              <a:gd name="T37" fmla="*/ 11 h 38"/>
              <a:gd name="T38" fmla="*/ 38 w 55"/>
              <a:gd name="T39" fmla="*/ 11 h 38"/>
              <a:gd name="T40" fmla="*/ 38 w 55"/>
              <a:gd name="T41" fmla="*/ 16 h 38"/>
              <a:gd name="T42" fmla="*/ 44 w 55"/>
              <a:gd name="T43" fmla="*/ 16 h 38"/>
              <a:gd name="T44" fmla="*/ 49 w 55"/>
              <a:gd name="T45" fmla="*/ 16 h 38"/>
              <a:gd name="T46" fmla="*/ 55 w 55"/>
              <a:gd name="T47" fmla="*/ 21 h 38"/>
              <a:gd name="T48" fmla="*/ 49 w 55"/>
              <a:gd name="T49" fmla="*/ 27 h 38"/>
              <a:gd name="T50" fmla="*/ 44 w 55"/>
              <a:gd name="T51" fmla="*/ 27 h 38"/>
              <a:gd name="T52" fmla="*/ 38 w 55"/>
              <a:gd name="T53" fmla="*/ 27 h 38"/>
              <a:gd name="T54" fmla="*/ 33 w 55"/>
              <a:gd name="T55" fmla="*/ 27 h 38"/>
              <a:gd name="T56" fmla="*/ 33 w 55"/>
              <a:gd name="T57" fmla="*/ 21 h 38"/>
              <a:gd name="T58" fmla="*/ 27 w 55"/>
              <a:gd name="T59" fmla="*/ 27 h 38"/>
              <a:gd name="T60" fmla="*/ 22 w 55"/>
              <a:gd name="T61" fmla="*/ 27 h 38"/>
              <a:gd name="T62" fmla="*/ 17 w 55"/>
              <a:gd name="T63" fmla="*/ 27 h 38"/>
              <a:gd name="T64" fmla="*/ 11 w 55"/>
              <a:gd name="T65" fmla="*/ 27 h 38"/>
              <a:gd name="T66" fmla="*/ 11 w 55"/>
              <a:gd name="T67" fmla="*/ 32 h 38"/>
              <a:gd name="T68" fmla="*/ 6 w 55"/>
              <a:gd name="T69" fmla="*/ 32 h 38"/>
              <a:gd name="T70" fmla="*/ 6 w 55"/>
              <a:gd name="T71" fmla="*/ 38 h 38"/>
              <a:gd name="T72" fmla="*/ 0 w 55"/>
              <a:gd name="T73" fmla="*/ 38 h 38"/>
              <a:gd name="T74" fmla="*/ 0 w 55"/>
              <a:gd name="T75" fmla="*/ 3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38">
                <a:moveTo>
                  <a:pt x="0" y="32"/>
                </a:moveTo>
                <a:lnTo>
                  <a:pt x="0" y="27"/>
                </a:lnTo>
                <a:lnTo>
                  <a:pt x="0" y="21"/>
                </a:lnTo>
                <a:lnTo>
                  <a:pt x="6" y="21"/>
                </a:lnTo>
                <a:lnTo>
                  <a:pt x="0" y="16"/>
                </a:lnTo>
                <a:lnTo>
                  <a:pt x="6" y="16"/>
                </a:lnTo>
                <a:lnTo>
                  <a:pt x="6" y="11"/>
                </a:lnTo>
                <a:lnTo>
                  <a:pt x="6" y="5"/>
                </a:lnTo>
                <a:lnTo>
                  <a:pt x="6" y="0"/>
                </a:lnTo>
                <a:lnTo>
                  <a:pt x="11" y="0"/>
                </a:lnTo>
                <a:lnTo>
                  <a:pt x="17" y="5"/>
                </a:lnTo>
                <a:lnTo>
                  <a:pt x="17" y="0"/>
                </a:lnTo>
                <a:lnTo>
                  <a:pt x="22" y="0"/>
                </a:lnTo>
                <a:lnTo>
                  <a:pt x="22" y="5"/>
                </a:lnTo>
                <a:lnTo>
                  <a:pt x="27" y="5"/>
                </a:lnTo>
                <a:lnTo>
                  <a:pt x="33" y="5"/>
                </a:lnTo>
                <a:lnTo>
                  <a:pt x="33" y="11"/>
                </a:lnTo>
                <a:lnTo>
                  <a:pt x="38" y="11"/>
                </a:lnTo>
                <a:lnTo>
                  <a:pt x="44" y="11"/>
                </a:lnTo>
                <a:lnTo>
                  <a:pt x="38" y="11"/>
                </a:lnTo>
                <a:lnTo>
                  <a:pt x="38" y="16"/>
                </a:lnTo>
                <a:lnTo>
                  <a:pt x="44" y="16"/>
                </a:lnTo>
                <a:lnTo>
                  <a:pt x="49" y="16"/>
                </a:lnTo>
                <a:lnTo>
                  <a:pt x="55" y="21"/>
                </a:lnTo>
                <a:lnTo>
                  <a:pt x="49" y="27"/>
                </a:lnTo>
                <a:lnTo>
                  <a:pt x="44" y="27"/>
                </a:lnTo>
                <a:lnTo>
                  <a:pt x="38" y="27"/>
                </a:lnTo>
                <a:lnTo>
                  <a:pt x="33" y="27"/>
                </a:lnTo>
                <a:lnTo>
                  <a:pt x="33" y="21"/>
                </a:lnTo>
                <a:lnTo>
                  <a:pt x="27" y="27"/>
                </a:lnTo>
                <a:lnTo>
                  <a:pt x="22" y="27"/>
                </a:lnTo>
                <a:lnTo>
                  <a:pt x="17" y="27"/>
                </a:lnTo>
                <a:lnTo>
                  <a:pt x="11" y="27"/>
                </a:lnTo>
                <a:lnTo>
                  <a:pt x="11" y="32"/>
                </a:lnTo>
                <a:lnTo>
                  <a:pt x="6" y="32"/>
                </a:lnTo>
                <a:lnTo>
                  <a:pt x="6" y="38"/>
                </a:lnTo>
                <a:lnTo>
                  <a:pt x="0" y="38"/>
                </a:lnTo>
                <a:lnTo>
                  <a:pt x="0" y="32"/>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51" name="Freeform 154">
            <a:extLst>
              <a:ext uri="{FF2B5EF4-FFF2-40B4-BE49-F238E27FC236}">
                <a16:creationId xmlns:a16="http://schemas.microsoft.com/office/drawing/2014/main" id="{0D0F57DE-C0CD-4627-B6AF-5717242399F4}"/>
              </a:ext>
            </a:extLst>
          </p:cNvPr>
          <p:cNvSpPr>
            <a:spLocks/>
          </p:cNvSpPr>
          <p:nvPr/>
        </p:nvSpPr>
        <p:spPr bwMode="auto">
          <a:xfrm>
            <a:off x="2496738" y="3811344"/>
            <a:ext cx="59846" cy="97526"/>
          </a:xfrm>
          <a:custGeom>
            <a:avLst/>
            <a:gdLst>
              <a:gd name="T0" fmla="*/ 6 w 27"/>
              <a:gd name="T1" fmla="*/ 44 h 44"/>
              <a:gd name="T2" fmla="*/ 0 w 27"/>
              <a:gd name="T3" fmla="*/ 44 h 44"/>
              <a:gd name="T4" fmla="*/ 6 w 27"/>
              <a:gd name="T5" fmla="*/ 28 h 44"/>
              <a:gd name="T6" fmla="*/ 11 w 27"/>
              <a:gd name="T7" fmla="*/ 11 h 44"/>
              <a:gd name="T8" fmla="*/ 17 w 27"/>
              <a:gd name="T9" fmla="*/ 11 h 44"/>
              <a:gd name="T10" fmla="*/ 17 w 27"/>
              <a:gd name="T11" fmla="*/ 6 h 44"/>
              <a:gd name="T12" fmla="*/ 22 w 27"/>
              <a:gd name="T13" fmla="*/ 6 h 44"/>
              <a:gd name="T14" fmla="*/ 22 w 27"/>
              <a:gd name="T15" fmla="*/ 0 h 44"/>
              <a:gd name="T16" fmla="*/ 27 w 27"/>
              <a:gd name="T17" fmla="*/ 6 h 44"/>
              <a:gd name="T18" fmla="*/ 27 w 27"/>
              <a:gd name="T19" fmla="*/ 11 h 44"/>
              <a:gd name="T20" fmla="*/ 22 w 27"/>
              <a:gd name="T21" fmla="*/ 11 h 44"/>
              <a:gd name="T22" fmla="*/ 22 w 27"/>
              <a:gd name="T23" fmla="*/ 17 h 44"/>
              <a:gd name="T24" fmla="*/ 22 w 27"/>
              <a:gd name="T25" fmla="*/ 22 h 44"/>
              <a:gd name="T26" fmla="*/ 22 w 27"/>
              <a:gd name="T27" fmla="*/ 28 h 44"/>
              <a:gd name="T28" fmla="*/ 17 w 27"/>
              <a:gd name="T29" fmla="*/ 28 h 44"/>
              <a:gd name="T30" fmla="*/ 17 w 27"/>
              <a:gd name="T31" fmla="*/ 33 h 44"/>
              <a:gd name="T32" fmla="*/ 11 w 27"/>
              <a:gd name="T33" fmla="*/ 39 h 44"/>
              <a:gd name="T34" fmla="*/ 6 w 27"/>
              <a:gd name="T3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44">
                <a:moveTo>
                  <a:pt x="6" y="44"/>
                </a:moveTo>
                <a:lnTo>
                  <a:pt x="0" y="44"/>
                </a:lnTo>
                <a:lnTo>
                  <a:pt x="6" y="28"/>
                </a:lnTo>
                <a:lnTo>
                  <a:pt x="11" y="11"/>
                </a:lnTo>
                <a:lnTo>
                  <a:pt x="17" y="11"/>
                </a:lnTo>
                <a:lnTo>
                  <a:pt x="17" y="6"/>
                </a:lnTo>
                <a:lnTo>
                  <a:pt x="22" y="6"/>
                </a:lnTo>
                <a:lnTo>
                  <a:pt x="22" y="0"/>
                </a:lnTo>
                <a:lnTo>
                  <a:pt x="27" y="6"/>
                </a:lnTo>
                <a:lnTo>
                  <a:pt x="27" y="11"/>
                </a:lnTo>
                <a:lnTo>
                  <a:pt x="22" y="11"/>
                </a:lnTo>
                <a:lnTo>
                  <a:pt x="22" y="17"/>
                </a:lnTo>
                <a:lnTo>
                  <a:pt x="22" y="22"/>
                </a:lnTo>
                <a:lnTo>
                  <a:pt x="22" y="28"/>
                </a:lnTo>
                <a:lnTo>
                  <a:pt x="17" y="28"/>
                </a:lnTo>
                <a:lnTo>
                  <a:pt x="17" y="33"/>
                </a:lnTo>
                <a:lnTo>
                  <a:pt x="11" y="39"/>
                </a:lnTo>
                <a:lnTo>
                  <a:pt x="6" y="44"/>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52" name="Freeform 155">
            <a:extLst>
              <a:ext uri="{FF2B5EF4-FFF2-40B4-BE49-F238E27FC236}">
                <a16:creationId xmlns:a16="http://schemas.microsoft.com/office/drawing/2014/main" id="{1DA07A15-0525-4CFE-A48F-2DE10DDA044C}"/>
              </a:ext>
            </a:extLst>
          </p:cNvPr>
          <p:cNvSpPr>
            <a:spLocks/>
          </p:cNvSpPr>
          <p:nvPr/>
        </p:nvSpPr>
        <p:spPr bwMode="auto">
          <a:xfrm>
            <a:off x="2485655" y="3908869"/>
            <a:ext cx="217216" cy="108609"/>
          </a:xfrm>
          <a:custGeom>
            <a:avLst/>
            <a:gdLst>
              <a:gd name="T0" fmla="*/ 0 w 98"/>
              <a:gd name="T1" fmla="*/ 22 h 49"/>
              <a:gd name="T2" fmla="*/ 0 w 98"/>
              <a:gd name="T3" fmla="*/ 16 h 49"/>
              <a:gd name="T4" fmla="*/ 5 w 98"/>
              <a:gd name="T5" fmla="*/ 11 h 49"/>
              <a:gd name="T6" fmla="*/ 11 w 98"/>
              <a:gd name="T7" fmla="*/ 11 h 49"/>
              <a:gd name="T8" fmla="*/ 16 w 98"/>
              <a:gd name="T9" fmla="*/ 6 h 49"/>
              <a:gd name="T10" fmla="*/ 22 w 98"/>
              <a:gd name="T11" fmla="*/ 6 h 49"/>
              <a:gd name="T12" fmla="*/ 27 w 98"/>
              <a:gd name="T13" fmla="*/ 0 h 49"/>
              <a:gd name="T14" fmla="*/ 32 w 98"/>
              <a:gd name="T15" fmla="*/ 0 h 49"/>
              <a:gd name="T16" fmla="*/ 38 w 98"/>
              <a:gd name="T17" fmla="*/ 0 h 49"/>
              <a:gd name="T18" fmla="*/ 43 w 98"/>
              <a:gd name="T19" fmla="*/ 0 h 49"/>
              <a:gd name="T20" fmla="*/ 49 w 98"/>
              <a:gd name="T21" fmla="*/ 0 h 49"/>
              <a:gd name="T22" fmla="*/ 54 w 98"/>
              <a:gd name="T23" fmla="*/ 0 h 49"/>
              <a:gd name="T24" fmla="*/ 60 w 98"/>
              <a:gd name="T25" fmla="*/ 0 h 49"/>
              <a:gd name="T26" fmla="*/ 65 w 98"/>
              <a:gd name="T27" fmla="*/ 0 h 49"/>
              <a:gd name="T28" fmla="*/ 71 w 98"/>
              <a:gd name="T29" fmla="*/ 0 h 49"/>
              <a:gd name="T30" fmla="*/ 76 w 98"/>
              <a:gd name="T31" fmla="*/ 0 h 49"/>
              <a:gd name="T32" fmla="*/ 81 w 98"/>
              <a:gd name="T33" fmla="*/ 0 h 49"/>
              <a:gd name="T34" fmla="*/ 87 w 98"/>
              <a:gd name="T35" fmla="*/ 6 h 49"/>
              <a:gd name="T36" fmla="*/ 92 w 98"/>
              <a:gd name="T37" fmla="*/ 11 h 49"/>
              <a:gd name="T38" fmla="*/ 98 w 98"/>
              <a:gd name="T39" fmla="*/ 16 h 49"/>
              <a:gd name="T40" fmla="*/ 92 w 98"/>
              <a:gd name="T41" fmla="*/ 16 h 49"/>
              <a:gd name="T42" fmla="*/ 87 w 98"/>
              <a:gd name="T43" fmla="*/ 16 h 49"/>
              <a:gd name="T44" fmla="*/ 81 w 98"/>
              <a:gd name="T45" fmla="*/ 16 h 49"/>
              <a:gd name="T46" fmla="*/ 76 w 98"/>
              <a:gd name="T47" fmla="*/ 22 h 49"/>
              <a:gd name="T48" fmla="*/ 71 w 98"/>
              <a:gd name="T49" fmla="*/ 22 h 49"/>
              <a:gd name="T50" fmla="*/ 71 w 98"/>
              <a:gd name="T51" fmla="*/ 16 h 49"/>
              <a:gd name="T52" fmla="*/ 65 w 98"/>
              <a:gd name="T53" fmla="*/ 22 h 49"/>
              <a:gd name="T54" fmla="*/ 65 w 98"/>
              <a:gd name="T55" fmla="*/ 27 h 49"/>
              <a:gd name="T56" fmla="*/ 60 w 98"/>
              <a:gd name="T57" fmla="*/ 27 h 49"/>
              <a:gd name="T58" fmla="*/ 54 w 98"/>
              <a:gd name="T59" fmla="*/ 33 h 49"/>
              <a:gd name="T60" fmla="*/ 49 w 98"/>
              <a:gd name="T61" fmla="*/ 27 h 49"/>
              <a:gd name="T62" fmla="*/ 43 w 98"/>
              <a:gd name="T63" fmla="*/ 33 h 49"/>
              <a:gd name="T64" fmla="*/ 38 w 98"/>
              <a:gd name="T65" fmla="*/ 33 h 49"/>
              <a:gd name="T66" fmla="*/ 38 w 98"/>
              <a:gd name="T67" fmla="*/ 38 h 49"/>
              <a:gd name="T68" fmla="*/ 38 w 98"/>
              <a:gd name="T69" fmla="*/ 44 h 49"/>
              <a:gd name="T70" fmla="*/ 32 w 98"/>
              <a:gd name="T71" fmla="*/ 44 h 49"/>
              <a:gd name="T72" fmla="*/ 27 w 98"/>
              <a:gd name="T73" fmla="*/ 49 h 49"/>
              <a:gd name="T74" fmla="*/ 22 w 98"/>
              <a:gd name="T75" fmla="*/ 44 h 49"/>
              <a:gd name="T76" fmla="*/ 27 w 98"/>
              <a:gd name="T77" fmla="*/ 38 h 49"/>
              <a:gd name="T78" fmla="*/ 22 w 98"/>
              <a:gd name="T79" fmla="*/ 38 h 49"/>
              <a:gd name="T80" fmla="*/ 22 w 98"/>
              <a:gd name="T81" fmla="*/ 33 h 49"/>
              <a:gd name="T82" fmla="*/ 16 w 98"/>
              <a:gd name="T83" fmla="*/ 33 h 49"/>
              <a:gd name="T84" fmla="*/ 11 w 98"/>
              <a:gd name="T85" fmla="*/ 33 h 49"/>
              <a:gd name="T86" fmla="*/ 5 w 98"/>
              <a:gd name="T87" fmla="*/ 27 h 49"/>
              <a:gd name="T88" fmla="*/ 0 w 98"/>
              <a:gd name="T89" fmla="*/ 2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 h="49">
                <a:moveTo>
                  <a:pt x="0" y="22"/>
                </a:moveTo>
                <a:lnTo>
                  <a:pt x="0" y="16"/>
                </a:lnTo>
                <a:lnTo>
                  <a:pt x="5" y="11"/>
                </a:lnTo>
                <a:lnTo>
                  <a:pt x="11" y="11"/>
                </a:lnTo>
                <a:lnTo>
                  <a:pt x="16" y="6"/>
                </a:lnTo>
                <a:lnTo>
                  <a:pt x="22" y="6"/>
                </a:lnTo>
                <a:lnTo>
                  <a:pt x="27" y="0"/>
                </a:lnTo>
                <a:lnTo>
                  <a:pt x="32" y="0"/>
                </a:lnTo>
                <a:lnTo>
                  <a:pt x="38" y="0"/>
                </a:lnTo>
                <a:lnTo>
                  <a:pt x="43" y="0"/>
                </a:lnTo>
                <a:lnTo>
                  <a:pt x="49" y="0"/>
                </a:lnTo>
                <a:lnTo>
                  <a:pt x="54" y="0"/>
                </a:lnTo>
                <a:lnTo>
                  <a:pt x="60" y="0"/>
                </a:lnTo>
                <a:lnTo>
                  <a:pt x="65" y="0"/>
                </a:lnTo>
                <a:lnTo>
                  <a:pt x="71" y="0"/>
                </a:lnTo>
                <a:lnTo>
                  <a:pt x="76" y="0"/>
                </a:lnTo>
                <a:lnTo>
                  <a:pt x="81" y="0"/>
                </a:lnTo>
                <a:lnTo>
                  <a:pt x="87" y="6"/>
                </a:lnTo>
                <a:lnTo>
                  <a:pt x="92" y="11"/>
                </a:lnTo>
                <a:lnTo>
                  <a:pt x="98" y="16"/>
                </a:lnTo>
                <a:lnTo>
                  <a:pt x="92" y="16"/>
                </a:lnTo>
                <a:lnTo>
                  <a:pt x="87" y="16"/>
                </a:lnTo>
                <a:lnTo>
                  <a:pt x="81" y="16"/>
                </a:lnTo>
                <a:lnTo>
                  <a:pt x="76" y="22"/>
                </a:lnTo>
                <a:lnTo>
                  <a:pt x="71" y="22"/>
                </a:lnTo>
                <a:lnTo>
                  <a:pt x="71" y="16"/>
                </a:lnTo>
                <a:lnTo>
                  <a:pt x="65" y="22"/>
                </a:lnTo>
                <a:lnTo>
                  <a:pt x="65" y="27"/>
                </a:lnTo>
                <a:lnTo>
                  <a:pt x="60" y="27"/>
                </a:lnTo>
                <a:lnTo>
                  <a:pt x="54" y="33"/>
                </a:lnTo>
                <a:lnTo>
                  <a:pt x="49" y="27"/>
                </a:lnTo>
                <a:lnTo>
                  <a:pt x="43" y="33"/>
                </a:lnTo>
                <a:lnTo>
                  <a:pt x="38" y="33"/>
                </a:lnTo>
                <a:lnTo>
                  <a:pt x="38" y="38"/>
                </a:lnTo>
                <a:lnTo>
                  <a:pt x="38" y="44"/>
                </a:lnTo>
                <a:lnTo>
                  <a:pt x="32" y="44"/>
                </a:lnTo>
                <a:lnTo>
                  <a:pt x="27" y="49"/>
                </a:lnTo>
                <a:lnTo>
                  <a:pt x="22" y="44"/>
                </a:lnTo>
                <a:lnTo>
                  <a:pt x="27" y="38"/>
                </a:lnTo>
                <a:lnTo>
                  <a:pt x="22" y="38"/>
                </a:lnTo>
                <a:lnTo>
                  <a:pt x="22" y="33"/>
                </a:lnTo>
                <a:lnTo>
                  <a:pt x="16" y="33"/>
                </a:lnTo>
                <a:lnTo>
                  <a:pt x="11" y="33"/>
                </a:lnTo>
                <a:lnTo>
                  <a:pt x="5" y="27"/>
                </a:lnTo>
                <a:lnTo>
                  <a:pt x="0" y="22"/>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53" name="Freeform 156">
            <a:extLst>
              <a:ext uri="{FF2B5EF4-FFF2-40B4-BE49-F238E27FC236}">
                <a16:creationId xmlns:a16="http://schemas.microsoft.com/office/drawing/2014/main" id="{57B1088A-12AE-41BB-B56C-812612E1FD98}"/>
              </a:ext>
            </a:extLst>
          </p:cNvPr>
          <p:cNvSpPr>
            <a:spLocks/>
          </p:cNvSpPr>
          <p:nvPr/>
        </p:nvSpPr>
        <p:spPr bwMode="auto">
          <a:xfrm>
            <a:off x="2534418" y="3944333"/>
            <a:ext cx="168453" cy="146288"/>
          </a:xfrm>
          <a:custGeom>
            <a:avLst/>
            <a:gdLst>
              <a:gd name="T0" fmla="*/ 27 w 76"/>
              <a:gd name="T1" fmla="*/ 60 h 66"/>
              <a:gd name="T2" fmla="*/ 21 w 76"/>
              <a:gd name="T3" fmla="*/ 60 h 66"/>
              <a:gd name="T4" fmla="*/ 21 w 76"/>
              <a:gd name="T5" fmla="*/ 55 h 66"/>
              <a:gd name="T6" fmla="*/ 16 w 76"/>
              <a:gd name="T7" fmla="*/ 50 h 66"/>
              <a:gd name="T8" fmla="*/ 10 w 76"/>
              <a:gd name="T9" fmla="*/ 44 h 66"/>
              <a:gd name="T10" fmla="*/ 5 w 76"/>
              <a:gd name="T11" fmla="*/ 39 h 66"/>
              <a:gd name="T12" fmla="*/ 0 w 76"/>
              <a:gd name="T13" fmla="*/ 33 h 66"/>
              <a:gd name="T14" fmla="*/ 0 w 76"/>
              <a:gd name="T15" fmla="*/ 28 h 66"/>
              <a:gd name="T16" fmla="*/ 5 w 76"/>
              <a:gd name="T17" fmla="*/ 33 h 66"/>
              <a:gd name="T18" fmla="*/ 10 w 76"/>
              <a:gd name="T19" fmla="*/ 28 h 66"/>
              <a:gd name="T20" fmla="*/ 16 w 76"/>
              <a:gd name="T21" fmla="*/ 28 h 66"/>
              <a:gd name="T22" fmla="*/ 16 w 76"/>
              <a:gd name="T23" fmla="*/ 22 h 66"/>
              <a:gd name="T24" fmla="*/ 16 w 76"/>
              <a:gd name="T25" fmla="*/ 17 h 66"/>
              <a:gd name="T26" fmla="*/ 21 w 76"/>
              <a:gd name="T27" fmla="*/ 17 h 66"/>
              <a:gd name="T28" fmla="*/ 27 w 76"/>
              <a:gd name="T29" fmla="*/ 11 h 66"/>
              <a:gd name="T30" fmla="*/ 32 w 76"/>
              <a:gd name="T31" fmla="*/ 17 h 66"/>
              <a:gd name="T32" fmla="*/ 38 w 76"/>
              <a:gd name="T33" fmla="*/ 11 h 66"/>
              <a:gd name="T34" fmla="*/ 43 w 76"/>
              <a:gd name="T35" fmla="*/ 11 h 66"/>
              <a:gd name="T36" fmla="*/ 43 w 76"/>
              <a:gd name="T37" fmla="*/ 6 h 66"/>
              <a:gd name="T38" fmla="*/ 49 w 76"/>
              <a:gd name="T39" fmla="*/ 0 h 66"/>
              <a:gd name="T40" fmla="*/ 49 w 76"/>
              <a:gd name="T41" fmla="*/ 6 h 66"/>
              <a:gd name="T42" fmla="*/ 54 w 76"/>
              <a:gd name="T43" fmla="*/ 6 h 66"/>
              <a:gd name="T44" fmla="*/ 59 w 76"/>
              <a:gd name="T45" fmla="*/ 0 h 66"/>
              <a:gd name="T46" fmla="*/ 65 w 76"/>
              <a:gd name="T47" fmla="*/ 0 h 66"/>
              <a:gd name="T48" fmla="*/ 70 w 76"/>
              <a:gd name="T49" fmla="*/ 0 h 66"/>
              <a:gd name="T50" fmla="*/ 76 w 76"/>
              <a:gd name="T51" fmla="*/ 0 h 66"/>
              <a:gd name="T52" fmla="*/ 70 w 76"/>
              <a:gd name="T53" fmla="*/ 0 h 66"/>
              <a:gd name="T54" fmla="*/ 70 w 76"/>
              <a:gd name="T55" fmla="*/ 6 h 66"/>
              <a:gd name="T56" fmla="*/ 70 w 76"/>
              <a:gd name="T57" fmla="*/ 11 h 66"/>
              <a:gd name="T58" fmla="*/ 65 w 76"/>
              <a:gd name="T59" fmla="*/ 17 h 66"/>
              <a:gd name="T60" fmla="*/ 65 w 76"/>
              <a:gd name="T61" fmla="*/ 22 h 66"/>
              <a:gd name="T62" fmla="*/ 65 w 76"/>
              <a:gd name="T63" fmla="*/ 28 h 66"/>
              <a:gd name="T64" fmla="*/ 65 w 76"/>
              <a:gd name="T65" fmla="*/ 33 h 66"/>
              <a:gd name="T66" fmla="*/ 65 w 76"/>
              <a:gd name="T67" fmla="*/ 39 h 66"/>
              <a:gd name="T68" fmla="*/ 59 w 76"/>
              <a:gd name="T69" fmla="*/ 39 h 66"/>
              <a:gd name="T70" fmla="*/ 59 w 76"/>
              <a:gd name="T71" fmla="*/ 44 h 66"/>
              <a:gd name="T72" fmla="*/ 59 w 76"/>
              <a:gd name="T73" fmla="*/ 50 h 66"/>
              <a:gd name="T74" fmla="*/ 59 w 76"/>
              <a:gd name="T75" fmla="*/ 55 h 66"/>
              <a:gd name="T76" fmla="*/ 54 w 76"/>
              <a:gd name="T77" fmla="*/ 55 h 66"/>
              <a:gd name="T78" fmla="*/ 54 w 76"/>
              <a:gd name="T79" fmla="*/ 60 h 66"/>
              <a:gd name="T80" fmla="*/ 54 w 76"/>
              <a:gd name="T81" fmla="*/ 66 h 66"/>
              <a:gd name="T82" fmla="*/ 49 w 76"/>
              <a:gd name="T83" fmla="*/ 66 h 66"/>
              <a:gd name="T84" fmla="*/ 49 w 76"/>
              <a:gd name="T85" fmla="*/ 60 h 66"/>
              <a:gd name="T86" fmla="*/ 43 w 76"/>
              <a:gd name="T87" fmla="*/ 60 h 66"/>
              <a:gd name="T88" fmla="*/ 38 w 76"/>
              <a:gd name="T89" fmla="*/ 60 h 66"/>
              <a:gd name="T90" fmla="*/ 32 w 76"/>
              <a:gd name="T91" fmla="*/ 60 h 66"/>
              <a:gd name="T92" fmla="*/ 27 w 76"/>
              <a:gd name="T93" fmla="*/ 6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6" h="66">
                <a:moveTo>
                  <a:pt x="27" y="60"/>
                </a:moveTo>
                <a:lnTo>
                  <a:pt x="21" y="60"/>
                </a:lnTo>
                <a:lnTo>
                  <a:pt x="21" y="55"/>
                </a:lnTo>
                <a:lnTo>
                  <a:pt x="16" y="50"/>
                </a:lnTo>
                <a:lnTo>
                  <a:pt x="10" y="44"/>
                </a:lnTo>
                <a:lnTo>
                  <a:pt x="5" y="39"/>
                </a:lnTo>
                <a:lnTo>
                  <a:pt x="0" y="33"/>
                </a:lnTo>
                <a:lnTo>
                  <a:pt x="0" y="28"/>
                </a:lnTo>
                <a:lnTo>
                  <a:pt x="5" y="33"/>
                </a:lnTo>
                <a:lnTo>
                  <a:pt x="10" y="28"/>
                </a:lnTo>
                <a:lnTo>
                  <a:pt x="16" y="28"/>
                </a:lnTo>
                <a:lnTo>
                  <a:pt x="16" y="22"/>
                </a:lnTo>
                <a:lnTo>
                  <a:pt x="16" y="17"/>
                </a:lnTo>
                <a:lnTo>
                  <a:pt x="21" y="17"/>
                </a:lnTo>
                <a:lnTo>
                  <a:pt x="27" y="11"/>
                </a:lnTo>
                <a:lnTo>
                  <a:pt x="32" y="17"/>
                </a:lnTo>
                <a:lnTo>
                  <a:pt x="38" y="11"/>
                </a:lnTo>
                <a:lnTo>
                  <a:pt x="43" y="11"/>
                </a:lnTo>
                <a:lnTo>
                  <a:pt x="43" y="6"/>
                </a:lnTo>
                <a:lnTo>
                  <a:pt x="49" y="0"/>
                </a:lnTo>
                <a:lnTo>
                  <a:pt x="49" y="6"/>
                </a:lnTo>
                <a:lnTo>
                  <a:pt x="54" y="6"/>
                </a:lnTo>
                <a:lnTo>
                  <a:pt x="59" y="0"/>
                </a:lnTo>
                <a:lnTo>
                  <a:pt x="65" y="0"/>
                </a:lnTo>
                <a:lnTo>
                  <a:pt x="70" y="0"/>
                </a:lnTo>
                <a:lnTo>
                  <a:pt x="76" y="0"/>
                </a:lnTo>
                <a:lnTo>
                  <a:pt x="70" y="0"/>
                </a:lnTo>
                <a:lnTo>
                  <a:pt x="70" y="6"/>
                </a:lnTo>
                <a:lnTo>
                  <a:pt x="70" y="11"/>
                </a:lnTo>
                <a:lnTo>
                  <a:pt x="65" y="17"/>
                </a:lnTo>
                <a:lnTo>
                  <a:pt x="65" y="22"/>
                </a:lnTo>
                <a:lnTo>
                  <a:pt x="65" y="28"/>
                </a:lnTo>
                <a:lnTo>
                  <a:pt x="65" y="33"/>
                </a:lnTo>
                <a:lnTo>
                  <a:pt x="65" y="39"/>
                </a:lnTo>
                <a:lnTo>
                  <a:pt x="59" y="39"/>
                </a:lnTo>
                <a:lnTo>
                  <a:pt x="59" y="44"/>
                </a:lnTo>
                <a:lnTo>
                  <a:pt x="59" y="50"/>
                </a:lnTo>
                <a:lnTo>
                  <a:pt x="59" y="55"/>
                </a:lnTo>
                <a:lnTo>
                  <a:pt x="54" y="55"/>
                </a:lnTo>
                <a:lnTo>
                  <a:pt x="54" y="60"/>
                </a:lnTo>
                <a:lnTo>
                  <a:pt x="54" y="66"/>
                </a:lnTo>
                <a:lnTo>
                  <a:pt x="49" y="66"/>
                </a:lnTo>
                <a:lnTo>
                  <a:pt x="49" y="60"/>
                </a:lnTo>
                <a:lnTo>
                  <a:pt x="43" y="60"/>
                </a:lnTo>
                <a:lnTo>
                  <a:pt x="38" y="60"/>
                </a:lnTo>
                <a:lnTo>
                  <a:pt x="32" y="60"/>
                </a:lnTo>
                <a:lnTo>
                  <a:pt x="27" y="60"/>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54" name="Freeform 157">
            <a:extLst>
              <a:ext uri="{FF2B5EF4-FFF2-40B4-BE49-F238E27FC236}">
                <a16:creationId xmlns:a16="http://schemas.microsoft.com/office/drawing/2014/main" id="{A340420D-CB1C-4894-AA63-D617F8E36A1E}"/>
              </a:ext>
            </a:extLst>
          </p:cNvPr>
          <p:cNvSpPr>
            <a:spLocks/>
          </p:cNvSpPr>
          <p:nvPr/>
        </p:nvSpPr>
        <p:spPr bwMode="auto">
          <a:xfrm>
            <a:off x="2447975" y="3957632"/>
            <a:ext cx="86444" cy="48763"/>
          </a:xfrm>
          <a:custGeom>
            <a:avLst/>
            <a:gdLst>
              <a:gd name="T0" fmla="*/ 0 w 39"/>
              <a:gd name="T1" fmla="*/ 11 h 22"/>
              <a:gd name="T2" fmla="*/ 6 w 39"/>
              <a:gd name="T3" fmla="*/ 11 h 22"/>
              <a:gd name="T4" fmla="*/ 11 w 39"/>
              <a:gd name="T5" fmla="*/ 5 h 22"/>
              <a:gd name="T6" fmla="*/ 11 w 39"/>
              <a:gd name="T7" fmla="*/ 0 h 22"/>
              <a:gd name="T8" fmla="*/ 17 w 39"/>
              <a:gd name="T9" fmla="*/ 0 h 22"/>
              <a:gd name="T10" fmla="*/ 22 w 39"/>
              <a:gd name="T11" fmla="*/ 5 h 22"/>
              <a:gd name="T12" fmla="*/ 28 w 39"/>
              <a:gd name="T13" fmla="*/ 11 h 22"/>
              <a:gd name="T14" fmla="*/ 33 w 39"/>
              <a:gd name="T15" fmla="*/ 11 h 22"/>
              <a:gd name="T16" fmla="*/ 39 w 39"/>
              <a:gd name="T17" fmla="*/ 11 h 22"/>
              <a:gd name="T18" fmla="*/ 39 w 39"/>
              <a:gd name="T19" fmla="*/ 16 h 22"/>
              <a:gd name="T20" fmla="*/ 33 w 39"/>
              <a:gd name="T21" fmla="*/ 16 h 22"/>
              <a:gd name="T22" fmla="*/ 33 w 39"/>
              <a:gd name="T23" fmla="*/ 22 h 22"/>
              <a:gd name="T24" fmla="*/ 28 w 39"/>
              <a:gd name="T25" fmla="*/ 22 h 22"/>
              <a:gd name="T26" fmla="*/ 22 w 39"/>
              <a:gd name="T27" fmla="*/ 22 h 22"/>
              <a:gd name="T28" fmla="*/ 17 w 39"/>
              <a:gd name="T29" fmla="*/ 16 h 22"/>
              <a:gd name="T30" fmla="*/ 11 w 39"/>
              <a:gd name="T31" fmla="*/ 16 h 22"/>
              <a:gd name="T32" fmla="*/ 6 w 39"/>
              <a:gd name="T33" fmla="*/ 16 h 22"/>
              <a:gd name="T34" fmla="*/ 0 w 39"/>
              <a:gd name="T35"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2">
                <a:moveTo>
                  <a:pt x="0" y="11"/>
                </a:moveTo>
                <a:lnTo>
                  <a:pt x="6" y="11"/>
                </a:lnTo>
                <a:lnTo>
                  <a:pt x="11" y="5"/>
                </a:lnTo>
                <a:lnTo>
                  <a:pt x="11" y="0"/>
                </a:lnTo>
                <a:lnTo>
                  <a:pt x="17" y="0"/>
                </a:lnTo>
                <a:lnTo>
                  <a:pt x="22" y="5"/>
                </a:lnTo>
                <a:lnTo>
                  <a:pt x="28" y="11"/>
                </a:lnTo>
                <a:lnTo>
                  <a:pt x="33" y="11"/>
                </a:lnTo>
                <a:lnTo>
                  <a:pt x="39" y="11"/>
                </a:lnTo>
                <a:lnTo>
                  <a:pt x="39" y="16"/>
                </a:lnTo>
                <a:lnTo>
                  <a:pt x="33" y="16"/>
                </a:lnTo>
                <a:lnTo>
                  <a:pt x="33" y="22"/>
                </a:lnTo>
                <a:lnTo>
                  <a:pt x="28" y="22"/>
                </a:lnTo>
                <a:lnTo>
                  <a:pt x="22" y="22"/>
                </a:lnTo>
                <a:lnTo>
                  <a:pt x="17" y="16"/>
                </a:lnTo>
                <a:lnTo>
                  <a:pt x="11" y="16"/>
                </a:lnTo>
                <a:lnTo>
                  <a:pt x="6" y="16"/>
                </a:lnTo>
                <a:lnTo>
                  <a:pt x="0" y="1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55" name="Freeform 159">
            <a:extLst>
              <a:ext uri="{FF2B5EF4-FFF2-40B4-BE49-F238E27FC236}">
                <a16:creationId xmlns:a16="http://schemas.microsoft.com/office/drawing/2014/main" id="{E962E63D-52A2-4FE0-81D7-C36FF0BBD19F}"/>
              </a:ext>
            </a:extLst>
          </p:cNvPr>
          <p:cNvSpPr>
            <a:spLocks/>
          </p:cNvSpPr>
          <p:nvPr/>
        </p:nvSpPr>
        <p:spPr bwMode="auto">
          <a:xfrm>
            <a:off x="2580965" y="4077323"/>
            <a:ext cx="108609" cy="110824"/>
          </a:xfrm>
          <a:custGeom>
            <a:avLst/>
            <a:gdLst>
              <a:gd name="T0" fmla="*/ 44 w 49"/>
              <a:gd name="T1" fmla="*/ 50 h 50"/>
              <a:gd name="T2" fmla="*/ 44 w 49"/>
              <a:gd name="T3" fmla="*/ 44 h 50"/>
              <a:gd name="T4" fmla="*/ 38 w 49"/>
              <a:gd name="T5" fmla="*/ 44 h 50"/>
              <a:gd name="T6" fmla="*/ 38 w 49"/>
              <a:gd name="T7" fmla="*/ 39 h 50"/>
              <a:gd name="T8" fmla="*/ 33 w 49"/>
              <a:gd name="T9" fmla="*/ 39 h 50"/>
              <a:gd name="T10" fmla="*/ 38 w 49"/>
              <a:gd name="T11" fmla="*/ 39 h 50"/>
              <a:gd name="T12" fmla="*/ 38 w 49"/>
              <a:gd name="T13" fmla="*/ 44 h 50"/>
              <a:gd name="T14" fmla="*/ 33 w 49"/>
              <a:gd name="T15" fmla="*/ 44 h 50"/>
              <a:gd name="T16" fmla="*/ 28 w 49"/>
              <a:gd name="T17" fmla="*/ 39 h 50"/>
              <a:gd name="T18" fmla="*/ 33 w 49"/>
              <a:gd name="T19" fmla="*/ 39 h 50"/>
              <a:gd name="T20" fmla="*/ 33 w 49"/>
              <a:gd name="T21" fmla="*/ 33 h 50"/>
              <a:gd name="T22" fmla="*/ 28 w 49"/>
              <a:gd name="T23" fmla="*/ 28 h 50"/>
              <a:gd name="T24" fmla="*/ 22 w 49"/>
              <a:gd name="T25" fmla="*/ 28 h 50"/>
              <a:gd name="T26" fmla="*/ 17 w 49"/>
              <a:gd name="T27" fmla="*/ 28 h 50"/>
              <a:gd name="T28" fmla="*/ 17 w 49"/>
              <a:gd name="T29" fmla="*/ 22 h 50"/>
              <a:gd name="T30" fmla="*/ 17 w 49"/>
              <a:gd name="T31" fmla="*/ 17 h 50"/>
              <a:gd name="T32" fmla="*/ 11 w 49"/>
              <a:gd name="T33" fmla="*/ 17 h 50"/>
              <a:gd name="T34" fmla="*/ 17 w 49"/>
              <a:gd name="T35" fmla="*/ 22 h 50"/>
              <a:gd name="T36" fmla="*/ 11 w 49"/>
              <a:gd name="T37" fmla="*/ 22 h 50"/>
              <a:gd name="T38" fmla="*/ 6 w 49"/>
              <a:gd name="T39" fmla="*/ 22 h 50"/>
              <a:gd name="T40" fmla="*/ 0 w 49"/>
              <a:gd name="T41" fmla="*/ 17 h 50"/>
              <a:gd name="T42" fmla="*/ 0 w 49"/>
              <a:gd name="T43" fmla="*/ 11 h 50"/>
              <a:gd name="T44" fmla="*/ 6 w 49"/>
              <a:gd name="T45" fmla="*/ 6 h 50"/>
              <a:gd name="T46" fmla="*/ 0 w 49"/>
              <a:gd name="T47" fmla="*/ 6 h 50"/>
              <a:gd name="T48" fmla="*/ 6 w 49"/>
              <a:gd name="T49" fmla="*/ 0 h 50"/>
              <a:gd name="T50" fmla="*/ 11 w 49"/>
              <a:gd name="T51" fmla="*/ 0 h 50"/>
              <a:gd name="T52" fmla="*/ 17 w 49"/>
              <a:gd name="T53" fmla="*/ 0 h 50"/>
              <a:gd name="T54" fmla="*/ 22 w 49"/>
              <a:gd name="T55" fmla="*/ 0 h 50"/>
              <a:gd name="T56" fmla="*/ 28 w 49"/>
              <a:gd name="T57" fmla="*/ 0 h 50"/>
              <a:gd name="T58" fmla="*/ 28 w 49"/>
              <a:gd name="T59" fmla="*/ 6 h 50"/>
              <a:gd name="T60" fmla="*/ 33 w 49"/>
              <a:gd name="T61" fmla="*/ 6 h 50"/>
              <a:gd name="T62" fmla="*/ 33 w 49"/>
              <a:gd name="T63" fmla="*/ 0 h 50"/>
              <a:gd name="T64" fmla="*/ 38 w 49"/>
              <a:gd name="T65" fmla="*/ 6 h 50"/>
              <a:gd name="T66" fmla="*/ 38 w 49"/>
              <a:gd name="T67" fmla="*/ 11 h 50"/>
              <a:gd name="T68" fmla="*/ 44 w 49"/>
              <a:gd name="T69" fmla="*/ 17 h 50"/>
              <a:gd name="T70" fmla="*/ 49 w 49"/>
              <a:gd name="T71" fmla="*/ 22 h 50"/>
              <a:gd name="T72" fmla="*/ 44 w 49"/>
              <a:gd name="T73" fmla="*/ 22 h 50"/>
              <a:gd name="T74" fmla="*/ 44 w 49"/>
              <a:gd name="T75" fmla="*/ 28 h 50"/>
              <a:gd name="T76" fmla="*/ 44 w 49"/>
              <a:gd name="T77" fmla="*/ 33 h 50"/>
              <a:gd name="T78" fmla="*/ 49 w 49"/>
              <a:gd name="T79" fmla="*/ 33 h 50"/>
              <a:gd name="T80" fmla="*/ 44 w 49"/>
              <a:gd name="T81" fmla="*/ 39 h 50"/>
              <a:gd name="T82" fmla="*/ 44 w 49"/>
              <a:gd name="T83" fmla="*/ 44 h 50"/>
              <a:gd name="T84" fmla="*/ 38 w 49"/>
              <a:gd name="T85" fmla="*/ 44 h 50"/>
              <a:gd name="T86" fmla="*/ 44 w 49"/>
              <a:gd name="T87" fmla="*/ 44 h 50"/>
              <a:gd name="T88" fmla="*/ 44 w 49"/>
              <a:gd name="T89"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 h="50">
                <a:moveTo>
                  <a:pt x="44" y="50"/>
                </a:moveTo>
                <a:lnTo>
                  <a:pt x="44" y="44"/>
                </a:lnTo>
                <a:lnTo>
                  <a:pt x="38" y="44"/>
                </a:lnTo>
                <a:lnTo>
                  <a:pt x="38" y="39"/>
                </a:lnTo>
                <a:lnTo>
                  <a:pt x="33" y="39"/>
                </a:lnTo>
                <a:lnTo>
                  <a:pt x="38" y="39"/>
                </a:lnTo>
                <a:lnTo>
                  <a:pt x="38" y="44"/>
                </a:lnTo>
                <a:lnTo>
                  <a:pt x="33" y="44"/>
                </a:lnTo>
                <a:lnTo>
                  <a:pt x="28" y="39"/>
                </a:lnTo>
                <a:lnTo>
                  <a:pt x="33" y="39"/>
                </a:lnTo>
                <a:lnTo>
                  <a:pt x="33" y="33"/>
                </a:lnTo>
                <a:lnTo>
                  <a:pt x="28" y="28"/>
                </a:lnTo>
                <a:lnTo>
                  <a:pt x="22" y="28"/>
                </a:lnTo>
                <a:lnTo>
                  <a:pt x="17" y="28"/>
                </a:lnTo>
                <a:lnTo>
                  <a:pt x="17" y="22"/>
                </a:lnTo>
                <a:lnTo>
                  <a:pt x="17" y="17"/>
                </a:lnTo>
                <a:lnTo>
                  <a:pt x="11" y="17"/>
                </a:lnTo>
                <a:lnTo>
                  <a:pt x="17" y="22"/>
                </a:lnTo>
                <a:lnTo>
                  <a:pt x="11" y="22"/>
                </a:lnTo>
                <a:lnTo>
                  <a:pt x="6" y="22"/>
                </a:lnTo>
                <a:lnTo>
                  <a:pt x="0" y="17"/>
                </a:lnTo>
                <a:lnTo>
                  <a:pt x="0" y="11"/>
                </a:lnTo>
                <a:lnTo>
                  <a:pt x="6" y="6"/>
                </a:lnTo>
                <a:lnTo>
                  <a:pt x="0" y="6"/>
                </a:lnTo>
                <a:lnTo>
                  <a:pt x="6" y="0"/>
                </a:lnTo>
                <a:lnTo>
                  <a:pt x="11" y="0"/>
                </a:lnTo>
                <a:lnTo>
                  <a:pt x="17" y="0"/>
                </a:lnTo>
                <a:lnTo>
                  <a:pt x="22" y="0"/>
                </a:lnTo>
                <a:lnTo>
                  <a:pt x="28" y="0"/>
                </a:lnTo>
                <a:lnTo>
                  <a:pt x="28" y="6"/>
                </a:lnTo>
                <a:lnTo>
                  <a:pt x="33" y="6"/>
                </a:lnTo>
                <a:lnTo>
                  <a:pt x="33" y="0"/>
                </a:lnTo>
                <a:lnTo>
                  <a:pt x="38" y="6"/>
                </a:lnTo>
                <a:lnTo>
                  <a:pt x="38" y="11"/>
                </a:lnTo>
                <a:lnTo>
                  <a:pt x="44" y="17"/>
                </a:lnTo>
                <a:lnTo>
                  <a:pt x="49" y="22"/>
                </a:lnTo>
                <a:lnTo>
                  <a:pt x="44" y="22"/>
                </a:lnTo>
                <a:lnTo>
                  <a:pt x="44" y="28"/>
                </a:lnTo>
                <a:lnTo>
                  <a:pt x="44" y="33"/>
                </a:lnTo>
                <a:lnTo>
                  <a:pt x="49" y="33"/>
                </a:lnTo>
                <a:lnTo>
                  <a:pt x="44" y="39"/>
                </a:lnTo>
                <a:lnTo>
                  <a:pt x="44" y="44"/>
                </a:lnTo>
                <a:lnTo>
                  <a:pt x="38" y="44"/>
                </a:lnTo>
                <a:lnTo>
                  <a:pt x="44" y="44"/>
                </a:lnTo>
                <a:lnTo>
                  <a:pt x="44" y="50"/>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57" name="Freeform 606">
            <a:extLst>
              <a:ext uri="{FF2B5EF4-FFF2-40B4-BE49-F238E27FC236}">
                <a16:creationId xmlns:a16="http://schemas.microsoft.com/office/drawing/2014/main" id="{19E0C600-881E-4A43-BD61-ECBB65ACBB59}"/>
              </a:ext>
            </a:extLst>
          </p:cNvPr>
          <p:cNvSpPr>
            <a:spLocks/>
          </p:cNvSpPr>
          <p:nvPr/>
        </p:nvSpPr>
        <p:spPr bwMode="auto">
          <a:xfrm>
            <a:off x="3028696" y="3764797"/>
            <a:ext cx="97526" cy="70928"/>
          </a:xfrm>
          <a:custGeom>
            <a:avLst/>
            <a:gdLst>
              <a:gd name="T0" fmla="*/ 38 w 44"/>
              <a:gd name="T1" fmla="*/ 32 h 32"/>
              <a:gd name="T2" fmla="*/ 33 w 44"/>
              <a:gd name="T3" fmla="*/ 27 h 32"/>
              <a:gd name="T4" fmla="*/ 27 w 44"/>
              <a:gd name="T5" fmla="*/ 27 h 32"/>
              <a:gd name="T6" fmla="*/ 22 w 44"/>
              <a:gd name="T7" fmla="*/ 32 h 32"/>
              <a:gd name="T8" fmla="*/ 22 w 44"/>
              <a:gd name="T9" fmla="*/ 27 h 32"/>
              <a:gd name="T10" fmla="*/ 16 w 44"/>
              <a:gd name="T11" fmla="*/ 27 h 32"/>
              <a:gd name="T12" fmla="*/ 11 w 44"/>
              <a:gd name="T13" fmla="*/ 27 h 32"/>
              <a:gd name="T14" fmla="*/ 6 w 44"/>
              <a:gd name="T15" fmla="*/ 32 h 32"/>
              <a:gd name="T16" fmla="*/ 6 w 44"/>
              <a:gd name="T17" fmla="*/ 27 h 32"/>
              <a:gd name="T18" fmla="*/ 0 w 44"/>
              <a:gd name="T19" fmla="*/ 27 h 32"/>
              <a:gd name="T20" fmla="*/ 0 w 44"/>
              <a:gd name="T21" fmla="*/ 21 h 32"/>
              <a:gd name="T22" fmla="*/ 6 w 44"/>
              <a:gd name="T23" fmla="*/ 21 h 32"/>
              <a:gd name="T24" fmla="*/ 11 w 44"/>
              <a:gd name="T25" fmla="*/ 21 h 32"/>
              <a:gd name="T26" fmla="*/ 16 w 44"/>
              <a:gd name="T27" fmla="*/ 21 h 32"/>
              <a:gd name="T28" fmla="*/ 22 w 44"/>
              <a:gd name="T29" fmla="*/ 27 h 32"/>
              <a:gd name="T30" fmla="*/ 27 w 44"/>
              <a:gd name="T31" fmla="*/ 21 h 32"/>
              <a:gd name="T32" fmla="*/ 33 w 44"/>
              <a:gd name="T33" fmla="*/ 21 h 32"/>
              <a:gd name="T34" fmla="*/ 27 w 44"/>
              <a:gd name="T35" fmla="*/ 21 h 32"/>
              <a:gd name="T36" fmla="*/ 27 w 44"/>
              <a:gd name="T37" fmla="*/ 16 h 32"/>
              <a:gd name="T38" fmla="*/ 27 w 44"/>
              <a:gd name="T39" fmla="*/ 11 h 32"/>
              <a:gd name="T40" fmla="*/ 27 w 44"/>
              <a:gd name="T41" fmla="*/ 5 h 32"/>
              <a:gd name="T42" fmla="*/ 22 w 44"/>
              <a:gd name="T43" fmla="*/ 5 h 32"/>
              <a:gd name="T44" fmla="*/ 16 w 44"/>
              <a:gd name="T45" fmla="*/ 5 h 32"/>
              <a:gd name="T46" fmla="*/ 22 w 44"/>
              <a:gd name="T47" fmla="*/ 5 h 32"/>
              <a:gd name="T48" fmla="*/ 22 w 44"/>
              <a:gd name="T49" fmla="*/ 0 h 32"/>
              <a:gd name="T50" fmla="*/ 27 w 44"/>
              <a:gd name="T51" fmla="*/ 0 h 32"/>
              <a:gd name="T52" fmla="*/ 33 w 44"/>
              <a:gd name="T53" fmla="*/ 5 h 32"/>
              <a:gd name="T54" fmla="*/ 38 w 44"/>
              <a:gd name="T55" fmla="*/ 5 h 32"/>
              <a:gd name="T56" fmla="*/ 44 w 44"/>
              <a:gd name="T57" fmla="*/ 5 h 32"/>
              <a:gd name="T58" fmla="*/ 44 w 44"/>
              <a:gd name="T59" fmla="*/ 11 h 32"/>
              <a:gd name="T60" fmla="*/ 44 w 44"/>
              <a:gd name="T61" fmla="*/ 16 h 32"/>
              <a:gd name="T62" fmla="*/ 38 w 44"/>
              <a:gd name="T63" fmla="*/ 16 h 32"/>
              <a:gd name="T64" fmla="*/ 44 w 44"/>
              <a:gd name="T65" fmla="*/ 21 h 32"/>
              <a:gd name="T66" fmla="*/ 38 w 44"/>
              <a:gd name="T67" fmla="*/ 21 h 32"/>
              <a:gd name="T68" fmla="*/ 38 w 44"/>
              <a:gd name="T69" fmla="*/ 27 h 32"/>
              <a:gd name="T70" fmla="*/ 38 w 44"/>
              <a:gd name="T71"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32">
                <a:moveTo>
                  <a:pt x="38" y="32"/>
                </a:moveTo>
                <a:lnTo>
                  <a:pt x="33" y="27"/>
                </a:lnTo>
                <a:lnTo>
                  <a:pt x="27" y="27"/>
                </a:lnTo>
                <a:lnTo>
                  <a:pt x="22" y="32"/>
                </a:lnTo>
                <a:lnTo>
                  <a:pt x="22" y="27"/>
                </a:lnTo>
                <a:lnTo>
                  <a:pt x="16" y="27"/>
                </a:lnTo>
                <a:lnTo>
                  <a:pt x="11" y="27"/>
                </a:lnTo>
                <a:lnTo>
                  <a:pt x="6" y="32"/>
                </a:lnTo>
                <a:lnTo>
                  <a:pt x="6" y="27"/>
                </a:lnTo>
                <a:lnTo>
                  <a:pt x="0" y="27"/>
                </a:lnTo>
                <a:lnTo>
                  <a:pt x="0" y="21"/>
                </a:lnTo>
                <a:lnTo>
                  <a:pt x="6" y="21"/>
                </a:lnTo>
                <a:lnTo>
                  <a:pt x="11" y="21"/>
                </a:lnTo>
                <a:lnTo>
                  <a:pt x="16" y="21"/>
                </a:lnTo>
                <a:lnTo>
                  <a:pt x="22" y="27"/>
                </a:lnTo>
                <a:lnTo>
                  <a:pt x="27" y="21"/>
                </a:lnTo>
                <a:lnTo>
                  <a:pt x="33" y="21"/>
                </a:lnTo>
                <a:lnTo>
                  <a:pt x="27" y="21"/>
                </a:lnTo>
                <a:lnTo>
                  <a:pt x="27" y="16"/>
                </a:lnTo>
                <a:lnTo>
                  <a:pt x="27" y="11"/>
                </a:lnTo>
                <a:lnTo>
                  <a:pt x="27" y="5"/>
                </a:lnTo>
                <a:lnTo>
                  <a:pt x="22" y="5"/>
                </a:lnTo>
                <a:lnTo>
                  <a:pt x="16" y="5"/>
                </a:lnTo>
                <a:lnTo>
                  <a:pt x="22" y="5"/>
                </a:lnTo>
                <a:lnTo>
                  <a:pt x="22" y="0"/>
                </a:lnTo>
                <a:lnTo>
                  <a:pt x="27" y="0"/>
                </a:lnTo>
                <a:lnTo>
                  <a:pt x="33" y="5"/>
                </a:lnTo>
                <a:lnTo>
                  <a:pt x="38" y="5"/>
                </a:lnTo>
                <a:lnTo>
                  <a:pt x="44" y="5"/>
                </a:lnTo>
                <a:lnTo>
                  <a:pt x="44" y="11"/>
                </a:lnTo>
                <a:lnTo>
                  <a:pt x="44" y="16"/>
                </a:lnTo>
                <a:lnTo>
                  <a:pt x="38" y="16"/>
                </a:lnTo>
                <a:lnTo>
                  <a:pt x="44" y="21"/>
                </a:lnTo>
                <a:lnTo>
                  <a:pt x="38" y="21"/>
                </a:lnTo>
                <a:lnTo>
                  <a:pt x="38" y="27"/>
                </a:lnTo>
                <a:lnTo>
                  <a:pt x="38" y="32"/>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59" name="Freeform 609">
            <a:extLst>
              <a:ext uri="{FF2B5EF4-FFF2-40B4-BE49-F238E27FC236}">
                <a16:creationId xmlns:a16="http://schemas.microsoft.com/office/drawing/2014/main" id="{6154183E-912D-45CC-860A-C6278B8DBFBD}"/>
              </a:ext>
            </a:extLst>
          </p:cNvPr>
          <p:cNvSpPr>
            <a:spLocks/>
          </p:cNvSpPr>
          <p:nvPr/>
        </p:nvSpPr>
        <p:spPr bwMode="auto">
          <a:xfrm>
            <a:off x="2689573" y="3656190"/>
            <a:ext cx="363504" cy="119690"/>
          </a:xfrm>
          <a:custGeom>
            <a:avLst/>
            <a:gdLst>
              <a:gd name="T0" fmla="*/ 6 w 164"/>
              <a:gd name="T1" fmla="*/ 16 h 54"/>
              <a:gd name="T2" fmla="*/ 11 w 164"/>
              <a:gd name="T3" fmla="*/ 16 h 54"/>
              <a:gd name="T4" fmla="*/ 17 w 164"/>
              <a:gd name="T5" fmla="*/ 10 h 54"/>
              <a:gd name="T6" fmla="*/ 28 w 164"/>
              <a:gd name="T7" fmla="*/ 5 h 54"/>
              <a:gd name="T8" fmla="*/ 33 w 164"/>
              <a:gd name="T9" fmla="*/ 0 h 54"/>
              <a:gd name="T10" fmla="*/ 44 w 164"/>
              <a:gd name="T11" fmla="*/ 0 h 54"/>
              <a:gd name="T12" fmla="*/ 55 w 164"/>
              <a:gd name="T13" fmla="*/ 0 h 54"/>
              <a:gd name="T14" fmla="*/ 66 w 164"/>
              <a:gd name="T15" fmla="*/ 0 h 54"/>
              <a:gd name="T16" fmla="*/ 77 w 164"/>
              <a:gd name="T17" fmla="*/ 0 h 54"/>
              <a:gd name="T18" fmla="*/ 82 w 164"/>
              <a:gd name="T19" fmla="*/ 0 h 54"/>
              <a:gd name="T20" fmla="*/ 88 w 164"/>
              <a:gd name="T21" fmla="*/ 5 h 54"/>
              <a:gd name="T22" fmla="*/ 88 w 164"/>
              <a:gd name="T23" fmla="*/ 5 h 54"/>
              <a:gd name="T24" fmla="*/ 93 w 164"/>
              <a:gd name="T25" fmla="*/ 10 h 54"/>
              <a:gd name="T26" fmla="*/ 104 w 164"/>
              <a:gd name="T27" fmla="*/ 16 h 54"/>
              <a:gd name="T28" fmla="*/ 109 w 164"/>
              <a:gd name="T29" fmla="*/ 21 h 54"/>
              <a:gd name="T30" fmla="*/ 115 w 164"/>
              <a:gd name="T31" fmla="*/ 16 h 54"/>
              <a:gd name="T32" fmla="*/ 120 w 164"/>
              <a:gd name="T33" fmla="*/ 21 h 54"/>
              <a:gd name="T34" fmla="*/ 131 w 164"/>
              <a:gd name="T35" fmla="*/ 27 h 54"/>
              <a:gd name="T36" fmla="*/ 142 w 164"/>
              <a:gd name="T37" fmla="*/ 32 h 54"/>
              <a:gd name="T38" fmla="*/ 148 w 164"/>
              <a:gd name="T39" fmla="*/ 38 h 54"/>
              <a:gd name="T40" fmla="*/ 159 w 164"/>
              <a:gd name="T41" fmla="*/ 43 h 54"/>
              <a:gd name="T42" fmla="*/ 159 w 164"/>
              <a:gd name="T43" fmla="*/ 49 h 54"/>
              <a:gd name="T44" fmla="*/ 148 w 164"/>
              <a:gd name="T45" fmla="*/ 49 h 54"/>
              <a:gd name="T46" fmla="*/ 137 w 164"/>
              <a:gd name="T47" fmla="*/ 49 h 54"/>
              <a:gd name="T48" fmla="*/ 126 w 164"/>
              <a:gd name="T49" fmla="*/ 49 h 54"/>
              <a:gd name="T50" fmla="*/ 115 w 164"/>
              <a:gd name="T51" fmla="*/ 49 h 54"/>
              <a:gd name="T52" fmla="*/ 104 w 164"/>
              <a:gd name="T53" fmla="*/ 54 h 54"/>
              <a:gd name="T54" fmla="*/ 115 w 164"/>
              <a:gd name="T55" fmla="*/ 43 h 54"/>
              <a:gd name="T56" fmla="*/ 109 w 164"/>
              <a:gd name="T57" fmla="*/ 38 h 54"/>
              <a:gd name="T58" fmla="*/ 104 w 164"/>
              <a:gd name="T59" fmla="*/ 32 h 54"/>
              <a:gd name="T60" fmla="*/ 99 w 164"/>
              <a:gd name="T61" fmla="*/ 27 h 54"/>
              <a:gd name="T62" fmla="*/ 93 w 164"/>
              <a:gd name="T63" fmla="*/ 21 h 54"/>
              <a:gd name="T64" fmla="*/ 82 w 164"/>
              <a:gd name="T65" fmla="*/ 21 h 54"/>
              <a:gd name="T66" fmla="*/ 71 w 164"/>
              <a:gd name="T67" fmla="*/ 16 h 54"/>
              <a:gd name="T68" fmla="*/ 60 w 164"/>
              <a:gd name="T69" fmla="*/ 10 h 54"/>
              <a:gd name="T70" fmla="*/ 55 w 164"/>
              <a:gd name="T71" fmla="*/ 16 h 54"/>
              <a:gd name="T72" fmla="*/ 49 w 164"/>
              <a:gd name="T73" fmla="*/ 10 h 54"/>
              <a:gd name="T74" fmla="*/ 55 w 164"/>
              <a:gd name="T75" fmla="*/ 5 h 54"/>
              <a:gd name="T76" fmla="*/ 44 w 164"/>
              <a:gd name="T77" fmla="*/ 5 h 54"/>
              <a:gd name="T78" fmla="*/ 39 w 164"/>
              <a:gd name="T79" fmla="*/ 10 h 54"/>
              <a:gd name="T80" fmla="*/ 28 w 164"/>
              <a:gd name="T81" fmla="*/ 16 h 54"/>
              <a:gd name="T82" fmla="*/ 17 w 164"/>
              <a:gd name="T83" fmla="*/ 21 h 54"/>
              <a:gd name="T84" fmla="*/ 11 w 164"/>
              <a:gd name="T85" fmla="*/ 16 h 54"/>
              <a:gd name="T86" fmla="*/ 0 w 164"/>
              <a:gd name="T87" fmla="*/ 2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4" h="54">
                <a:moveTo>
                  <a:pt x="0" y="21"/>
                </a:moveTo>
                <a:lnTo>
                  <a:pt x="6" y="16"/>
                </a:lnTo>
                <a:lnTo>
                  <a:pt x="6" y="21"/>
                </a:lnTo>
                <a:lnTo>
                  <a:pt x="11" y="16"/>
                </a:lnTo>
                <a:lnTo>
                  <a:pt x="11" y="10"/>
                </a:lnTo>
                <a:lnTo>
                  <a:pt x="17" y="10"/>
                </a:lnTo>
                <a:lnTo>
                  <a:pt x="22" y="5"/>
                </a:lnTo>
                <a:lnTo>
                  <a:pt x="28" y="5"/>
                </a:lnTo>
                <a:lnTo>
                  <a:pt x="33" y="5"/>
                </a:lnTo>
                <a:lnTo>
                  <a:pt x="33" y="0"/>
                </a:lnTo>
                <a:lnTo>
                  <a:pt x="39" y="0"/>
                </a:lnTo>
                <a:lnTo>
                  <a:pt x="44" y="0"/>
                </a:lnTo>
                <a:lnTo>
                  <a:pt x="49" y="0"/>
                </a:lnTo>
                <a:lnTo>
                  <a:pt x="55" y="0"/>
                </a:lnTo>
                <a:lnTo>
                  <a:pt x="60" y="0"/>
                </a:lnTo>
                <a:lnTo>
                  <a:pt x="66" y="0"/>
                </a:lnTo>
                <a:lnTo>
                  <a:pt x="71" y="0"/>
                </a:lnTo>
                <a:lnTo>
                  <a:pt x="77" y="0"/>
                </a:lnTo>
                <a:lnTo>
                  <a:pt x="77" y="5"/>
                </a:lnTo>
                <a:lnTo>
                  <a:pt x="82" y="0"/>
                </a:lnTo>
                <a:lnTo>
                  <a:pt x="82" y="5"/>
                </a:lnTo>
                <a:lnTo>
                  <a:pt x="88" y="5"/>
                </a:lnTo>
                <a:lnTo>
                  <a:pt x="82" y="5"/>
                </a:lnTo>
                <a:lnTo>
                  <a:pt x="88" y="5"/>
                </a:lnTo>
                <a:lnTo>
                  <a:pt x="88" y="10"/>
                </a:lnTo>
                <a:lnTo>
                  <a:pt x="93" y="10"/>
                </a:lnTo>
                <a:lnTo>
                  <a:pt x="99" y="10"/>
                </a:lnTo>
                <a:lnTo>
                  <a:pt x="104" y="16"/>
                </a:lnTo>
                <a:lnTo>
                  <a:pt x="109" y="16"/>
                </a:lnTo>
                <a:lnTo>
                  <a:pt x="109" y="21"/>
                </a:lnTo>
                <a:lnTo>
                  <a:pt x="109" y="16"/>
                </a:lnTo>
                <a:lnTo>
                  <a:pt x="115" y="16"/>
                </a:lnTo>
                <a:lnTo>
                  <a:pt x="115" y="21"/>
                </a:lnTo>
                <a:lnTo>
                  <a:pt x="120" y="21"/>
                </a:lnTo>
                <a:lnTo>
                  <a:pt x="126" y="27"/>
                </a:lnTo>
                <a:lnTo>
                  <a:pt x="131" y="27"/>
                </a:lnTo>
                <a:lnTo>
                  <a:pt x="137" y="32"/>
                </a:lnTo>
                <a:lnTo>
                  <a:pt x="142" y="32"/>
                </a:lnTo>
                <a:lnTo>
                  <a:pt x="142" y="38"/>
                </a:lnTo>
                <a:lnTo>
                  <a:pt x="148" y="38"/>
                </a:lnTo>
                <a:lnTo>
                  <a:pt x="153" y="38"/>
                </a:lnTo>
                <a:lnTo>
                  <a:pt x="159" y="43"/>
                </a:lnTo>
                <a:lnTo>
                  <a:pt x="164" y="43"/>
                </a:lnTo>
                <a:lnTo>
                  <a:pt x="159" y="49"/>
                </a:lnTo>
                <a:lnTo>
                  <a:pt x="153" y="49"/>
                </a:lnTo>
                <a:lnTo>
                  <a:pt x="148" y="49"/>
                </a:lnTo>
                <a:lnTo>
                  <a:pt x="142" y="49"/>
                </a:lnTo>
                <a:lnTo>
                  <a:pt x="137" y="49"/>
                </a:lnTo>
                <a:lnTo>
                  <a:pt x="131" y="49"/>
                </a:lnTo>
                <a:lnTo>
                  <a:pt x="126" y="49"/>
                </a:lnTo>
                <a:lnTo>
                  <a:pt x="120" y="49"/>
                </a:lnTo>
                <a:lnTo>
                  <a:pt x="115" y="49"/>
                </a:lnTo>
                <a:lnTo>
                  <a:pt x="109" y="49"/>
                </a:lnTo>
                <a:lnTo>
                  <a:pt x="104" y="54"/>
                </a:lnTo>
                <a:lnTo>
                  <a:pt x="109" y="49"/>
                </a:lnTo>
                <a:lnTo>
                  <a:pt x="115" y="43"/>
                </a:lnTo>
                <a:lnTo>
                  <a:pt x="115" y="38"/>
                </a:lnTo>
                <a:lnTo>
                  <a:pt x="109" y="38"/>
                </a:lnTo>
                <a:lnTo>
                  <a:pt x="104" y="38"/>
                </a:lnTo>
                <a:lnTo>
                  <a:pt x="104" y="32"/>
                </a:lnTo>
                <a:lnTo>
                  <a:pt x="99" y="32"/>
                </a:lnTo>
                <a:lnTo>
                  <a:pt x="99" y="27"/>
                </a:lnTo>
                <a:lnTo>
                  <a:pt x="99" y="21"/>
                </a:lnTo>
                <a:lnTo>
                  <a:pt x="93" y="21"/>
                </a:lnTo>
                <a:lnTo>
                  <a:pt x="88" y="27"/>
                </a:lnTo>
                <a:lnTo>
                  <a:pt x="82" y="21"/>
                </a:lnTo>
                <a:lnTo>
                  <a:pt x="77" y="21"/>
                </a:lnTo>
                <a:lnTo>
                  <a:pt x="71" y="16"/>
                </a:lnTo>
                <a:lnTo>
                  <a:pt x="66" y="16"/>
                </a:lnTo>
                <a:lnTo>
                  <a:pt x="60" y="10"/>
                </a:lnTo>
                <a:lnTo>
                  <a:pt x="60" y="16"/>
                </a:lnTo>
                <a:lnTo>
                  <a:pt x="55" y="16"/>
                </a:lnTo>
                <a:lnTo>
                  <a:pt x="49" y="16"/>
                </a:lnTo>
                <a:lnTo>
                  <a:pt x="49" y="10"/>
                </a:lnTo>
                <a:lnTo>
                  <a:pt x="55" y="10"/>
                </a:lnTo>
                <a:lnTo>
                  <a:pt x="55" y="5"/>
                </a:lnTo>
                <a:lnTo>
                  <a:pt x="49" y="5"/>
                </a:lnTo>
                <a:lnTo>
                  <a:pt x="44" y="5"/>
                </a:lnTo>
                <a:lnTo>
                  <a:pt x="39" y="5"/>
                </a:lnTo>
                <a:lnTo>
                  <a:pt x="39" y="10"/>
                </a:lnTo>
                <a:lnTo>
                  <a:pt x="33" y="10"/>
                </a:lnTo>
                <a:lnTo>
                  <a:pt x="28" y="16"/>
                </a:lnTo>
                <a:lnTo>
                  <a:pt x="22" y="16"/>
                </a:lnTo>
                <a:lnTo>
                  <a:pt x="17" y="21"/>
                </a:lnTo>
                <a:lnTo>
                  <a:pt x="11" y="21"/>
                </a:lnTo>
                <a:lnTo>
                  <a:pt x="11" y="16"/>
                </a:lnTo>
                <a:lnTo>
                  <a:pt x="6" y="21"/>
                </a:lnTo>
                <a:lnTo>
                  <a:pt x="0" y="2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61" name="Freeform 617">
            <a:extLst>
              <a:ext uri="{FF2B5EF4-FFF2-40B4-BE49-F238E27FC236}">
                <a16:creationId xmlns:a16="http://schemas.microsoft.com/office/drawing/2014/main" id="{4E68AFE9-AE4F-49BF-B916-14D2228AF582}"/>
              </a:ext>
            </a:extLst>
          </p:cNvPr>
          <p:cNvSpPr>
            <a:spLocks/>
          </p:cNvSpPr>
          <p:nvPr/>
        </p:nvSpPr>
        <p:spPr bwMode="auto">
          <a:xfrm>
            <a:off x="2665191" y="4126085"/>
            <a:ext cx="206134" cy="84227"/>
          </a:xfrm>
          <a:custGeom>
            <a:avLst/>
            <a:gdLst>
              <a:gd name="T0" fmla="*/ 6 w 93"/>
              <a:gd name="T1" fmla="*/ 22 h 38"/>
              <a:gd name="T2" fmla="*/ 6 w 93"/>
              <a:gd name="T3" fmla="*/ 22 h 38"/>
              <a:gd name="T4" fmla="*/ 11 w 93"/>
              <a:gd name="T5" fmla="*/ 11 h 38"/>
              <a:gd name="T6" fmla="*/ 6 w 93"/>
              <a:gd name="T7" fmla="*/ 6 h 38"/>
              <a:gd name="T8" fmla="*/ 11 w 93"/>
              <a:gd name="T9" fmla="*/ 0 h 38"/>
              <a:gd name="T10" fmla="*/ 17 w 93"/>
              <a:gd name="T11" fmla="*/ 11 h 38"/>
              <a:gd name="T12" fmla="*/ 28 w 93"/>
              <a:gd name="T13" fmla="*/ 17 h 38"/>
              <a:gd name="T14" fmla="*/ 39 w 93"/>
              <a:gd name="T15" fmla="*/ 11 h 38"/>
              <a:gd name="T16" fmla="*/ 50 w 93"/>
              <a:gd name="T17" fmla="*/ 11 h 38"/>
              <a:gd name="T18" fmla="*/ 55 w 93"/>
              <a:gd name="T19" fmla="*/ 6 h 38"/>
              <a:gd name="T20" fmla="*/ 60 w 93"/>
              <a:gd name="T21" fmla="*/ 0 h 38"/>
              <a:gd name="T22" fmla="*/ 71 w 93"/>
              <a:gd name="T23" fmla="*/ 0 h 38"/>
              <a:gd name="T24" fmla="*/ 71 w 93"/>
              <a:gd name="T25" fmla="*/ 6 h 38"/>
              <a:gd name="T26" fmla="*/ 82 w 93"/>
              <a:gd name="T27" fmla="*/ 6 h 38"/>
              <a:gd name="T28" fmla="*/ 88 w 93"/>
              <a:gd name="T29" fmla="*/ 17 h 38"/>
              <a:gd name="T30" fmla="*/ 93 w 93"/>
              <a:gd name="T31" fmla="*/ 22 h 38"/>
              <a:gd name="T32" fmla="*/ 93 w 93"/>
              <a:gd name="T33" fmla="*/ 33 h 38"/>
              <a:gd name="T34" fmla="*/ 82 w 93"/>
              <a:gd name="T35" fmla="*/ 38 h 38"/>
              <a:gd name="T36" fmla="*/ 77 w 93"/>
              <a:gd name="T37" fmla="*/ 33 h 38"/>
              <a:gd name="T38" fmla="*/ 82 w 93"/>
              <a:gd name="T39" fmla="*/ 22 h 38"/>
              <a:gd name="T40" fmla="*/ 77 w 93"/>
              <a:gd name="T41" fmla="*/ 17 h 38"/>
              <a:gd name="T42" fmla="*/ 77 w 93"/>
              <a:gd name="T43" fmla="*/ 17 h 38"/>
              <a:gd name="T44" fmla="*/ 71 w 93"/>
              <a:gd name="T45" fmla="*/ 11 h 38"/>
              <a:gd name="T46" fmla="*/ 66 w 93"/>
              <a:gd name="T47" fmla="*/ 11 h 38"/>
              <a:gd name="T48" fmla="*/ 55 w 93"/>
              <a:gd name="T49" fmla="*/ 11 h 38"/>
              <a:gd name="T50" fmla="*/ 50 w 93"/>
              <a:gd name="T51" fmla="*/ 22 h 38"/>
              <a:gd name="T52" fmla="*/ 44 w 93"/>
              <a:gd name="T53" fmla="*/ 28 h 38"/>
              <a:gd name="T54" fmla="*/ 44 w 93"/>
              <a:gd name="T55" fmla="*/ 38 h 38"/>
              <a:gd name="T56" fmla="*/ 33 w 93"/>
              <a:gd name="T57" fmla="*/ 38 h 38"/>
              <a:gd name="T58" fmla="*/ 33 w 93"/>
              <a:gd name="T59" fmla="*/ 28 h 38"/>
              <a:gd name="T60" fmla="*/ 22 w 93"/>
              <a:gd name="T61" fmla="*/ 33 h 38"/>
              <a:gd name="T62" fmla="*/ 22 w 93"/>
              <a:gd name="T63" fmla="*/ 28 h 38"/>
              <a:gd name="T64" fmla="*/ 22 w 93"/>
              <a:gd name="T65" fmla="*/ 28 h 38"/>
              <a:gd name="T66" fmla="*/ 17 w 93"/>
              <a:gd name="T67" fmla="*/ 28 h 38"/>
              <a:gd name="T68" fmla="*/ 11 w 93"/>
              <a:gd name="T69" fmla="*/ 22 h 38"/>
              <a:gd name="T70" fmla="*/ 6 w 93"/>
              <a:gd name="T71"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3" h="38">
                <a:moveTo>
                  <a:pt x="6" y="28"/>
                </a:moveTo>
                <a:lnTo>
                  <a:pt x="6" y="22"/>
                </a:lnTo>
                <a:lnTo>
                  <a:pt x="0" y="22"/>
                </a:lnTo>
                <a:lnTo>
                  <a:pt x="6" y="22"/>
                </a:lnTo>
                <a:lnTo>
                  <a:pt x="6" y="17"/>
                </a:lnTo>
                <a:lnTo>
                  <a:pt x="11" y="11"/>
                </a:lnTo>
                <a:lnTo>
                  <a:pt x="6" y="11"/>
                </a:lnTo>
                <a:lnTo>
                  <a:pt x="6" y="6"/>
                </a:lnTo>
                <a:lnTo>
                  <a:pt x="6" y="0"/>
                </a:lnTo>
                <a:lnTo>
                  <a:pt x="11" y="0"/>
                </a:lnTo>
                <a:lnTo>
                  <a:pt x="17" y="6"/>
                </a:lnTo>
                <a:lnTo>
                  <a:pt x="17" y="11"/>
                </a:lnTo>
                <a:lnTo>
                  <a:pt x="22" y="11"/>
                </a:lnTo>
                <a:lnTo>
                  <a:pt x="28" y="17"/>
                </a:lnTo>
                <a:lnTo>
                  <a:pt x="33" y="17"/>
                </a:lnTo>
                <a:lnTo>
                  <a:pt x="39" y="11"/>
                </a:lnTo>
                <a:lnTo>
                  <a:pt x="44" y="11"/>
                </a:lnTo>
                <a:lnTo>
                  <a:pt x="50" y="11"/>
                </a:lnTo>
                <a:lnTo>
                  <a:pt x="50" y="6"/>
                </a:lnTo>
                <a:lnTo>
                  <a:pt x="55" y="6"/>
                </a:lnTo>
                <a:lnTo>
                  <a:pt x="55" y="0"/>
                </a:lnTo>
                <a:lnTo>
                  <a:pt x="60" y="0"/>
                </a:lnTo>
                <a:lnTo>
                  <a:pt x="66" y="6"/>
                </a:lnTo>
                <a:lnTo>
                  <a:pt x="71" y="0"/>
                </a:lnTo>
                <a:lnTo>
                  <a:pt x="66" y="6"/>
                </a:lnTo>
                <a:lnTo>
                  <a:pt x="71" y="6"/>
                </a:lnTo>
                <a:lnTo>
                  <a:pt x="77" y="6"/>
                </a:lnTo>
                <a:lnTo>
                  <a:pt x="82" y="6"/>
                </a:lnTo>
                <a:lnTo>
                  <a:pt x="88" y="11"/>
                </a:lnTo>
                <a:lnTo>
                  <a:pt x="88" y="17"/>
                </a:lnTo>
                <a:lnTo>
                  <a:pt x="93" y="17"/>
                </a:lnTo>
                <a:lnTo>
                  <a:pt x="93" y="22"/>
                </a:lnTo>
                <a:lnTo>
                  <a:pt x="93" y="28"/>
                </a:lnTo>
                <a:lnTo>
                  <a:pt x="93" y="33"/>
                </a:lnTo>
                <a:lnTo>
                  <a:pt x="88" y="33"/>
                </a:lnTo>
                <a:lnTo>
                  <a:pt x="82" y="38"/>
                </a:lnTo>
                <a:lnTo>
                  <a:pt x="77" y="38"/>
                </a:lnTo>
                <a:lnTo>
                  <a:pt x="77" y="33"/>
                </a:lnTo>
                <a:lnTo>
                  <a:pt x="77" y="28"/>
                </a:lnTo>
                <a:lnTo>
                  <a:pt x="82" y="22"/>
                </a:lnTo>
                <a:lnTo>
                  <a:pt x="77" y="22"/>
                </a:lnTo>
                <a:lnTo>
                  <a:pt x="77" y="17"/>
                </a:lnTo>
                <a:lnTo>
                  <a:pt x="77" y="22"/>
                </a:lnTo>
                <a:lnTo>
                  <a:pt x="77" y="17"/>
                </a:lnTo>
                <a:lnTo>
                  <a:pt x="71" y="17"/>
                </a:lnTo>
                <a:lnTo>
                  <a:pt x="71" y="11"/>
                </a:lnTo>
                <a:lnTo>
                  <a:pt x="71" y="17"/>
                </a:lnTo>
                <a:lnTo>
                  <a:pt x="66" y="11"/>
                </a:lnTo>
                <a:lnTo>
                  <a:pt x="60" y="11"/>
                </a:lnTo>
                <a:lnTo>
                  <a:pt x="55" y="11"/>
                </a:lnTo>
                <a:lnTo>
                  <a:pt x="55" y="17"/>
                </a:lnTo>
                <a:lnTo>
                  <a:pt x="50" y="22"/>
                </a:lnTo>
                <a:lnTo>
                  <a:pt x="44" y="22"/>
                </a:lnTo>
                <a:lnTo>
                  <a:pt x="44" y="28"/>
                </a:lnTo>
                <a:lnTo>
                  <a:pt x="50" y="33"/>
                </a:lnTo>
                <a:lnTo>
                  <a:pt x="44" y="38"/>
                </a:lnTo>
                <a:lnTo>
                  <a:pt x="39" y="38"/>
                </a:lnTo>
                <a:lnTo>
                  <a:pt x="33" y="38"/>
                </a:lnTo>
                <a:lnTo>
                  <a:pt x="33" y="33"/>
                </a:lnTo>
                <a:lnTo>
                  <a:pt x="33" y="28"/>
                </a:lnTo>
                <a:lnTo>
                  <a:pt x="28" y="33"/>
                </a:lnTo>
                <a:lnTo>
                  <a:pt x="22" y="33"/>
                </a:lnTo>
                <a:lnTo>
                  <a:pt x="28" y="28"/>
                </a:lnTo>
                <a:lnTo>
                  <a:pt x="22" y="28"/>
                </a:lnTo>
                <a:lnTo>
                  <a:pt x="22" y="22"/>
                </a:lnTo>
                <a:lnTo>
                  <a:pt x="22" y="28"/>
                </a:lnTo>
                <a:lnTo>
                  <a:pt x="17" y="22"/>
                </a:lnTo>
                <a:lnTo>
                  <a:pt x="17" y="28"/>
                </a:lnTo>
                <a:lnTo>
                  <a:pt x="17" y="22"/>
                </a:lnTo>
                <a:lnTo>
                  <a:pt x="11" y="22"/>
                </a:lnTo>
                <a:lnTo>
                  <a:pt x="6" y="22"/>
                </a:lnTo>
                <a:lnTo>
                  <a:pt x="6" y="28"/>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32" name="Freeform 33">
            <a:extLst>
              <a:ext uri="{FF2B5EF4-FFF2-40B4-BE49-F238E27FC236}">
                <a16:creationId xmlns:a16="http://schemas.microsoft.com/office/drawing/2014/main" id="{739AA185-8FE1-462F-A3A8-02E0167CDED2}"/>
              </a:ext>
            </a:extLst>
          </p:cNvPr>
          <p:cNvSpPr>
            <a:spLocks/>
          </p:cNvSpPr>
          <p:nvPr/>
        </p:nvSpPr>
        <p:spPr bwMode="auto">
          <a:xfrm>
            <a:off x="3452044" y="5141239"/>
            <a:ext cx="301443" cy="303660"/>
          </a:xfrm>
          <a:custGeom>
            <a:avLst/>
            <a:gdLst>
              <a:gd name="T0" fmla="*/ 136 w 136"/>
              <a:gd name="T1" fmla="*/ 110 h 137"/>
              <a:gd name="T2" fmla="*/ 136 w 136"/>
              <a:gd name="T3" fmla="*/ 120 h 137"/>
              <a:gd name="T4" fmla="*/ 131 w 136"/>
              <a:gd name="T5" fmla="*/ 126 h 137"/>
              <a:gd name="T6" fmla="*/ 125 w 136"/>
              <a:gd name="T7" fmla="*/ 131 h 137"/>
              <a:gd name="T8" fmla="*/ 114 w 136"/>
              <a:gd name="T9" fmla="*/ 131 h 137"/>
              <a:gd name="T10" fmla="*/ 109 w 136"/>
              <a:gd name="T11" fmla="*/ 131 h 137"/>
              <a:gd name="T12" fmla="*/ 98 w 136"/>
              <a:gd name="T13" fmla="*/ 131 h 137"/>
              <a:gd name="T14" fmla="*/ 87 w 136"/>
              <a:gd name="T15" fmla="*/ 131 h 137"/>
              <a:gd name="T16" fmla="*/ 82 w 136"/>
              <a:gd name="T17" fmla="*/ 126 h 137"/>
              <a:gd name="T18" fmla="*/ 82 w 136"/>
              <a:gd name="T19" fmla="*/ 115 h 137"/>
              <a:gd name="T20" fmla="*/ 87 w 136"/>
              <a:gd name="T21" fmla="*/ 104 h 137"/>
              <a:gd name="T22" fmla="*/ 82 w 136"/>
              <a:gd name="T23" fmla="*/ 93 h 137"/>
              <a:gd name="T24" fmla="*/ 71 w 136"/>
              <a:gd name="T25" fmla="*/ 93 h 137"/>
              <a:gd name="T26" fmla="*/ 65 w 136"/>
              <a:gd name="T27" fmla="*/ 88 h 137"/>
              <a:gd name="T28" fmla="*/ 54 w 136"/>
              <a:gd name="T29" fmla="*/ 82 h 137"/>
              <a:gd name="T30" fmla="*/ 44 w 136"/>
              <a:gd name="T31" fmla="*/ 77 h 137"/>
              <a:gd name="T32" fmla="*/ 33 w 136"/>
              <a:gd name="T33" fmla="*/ 77 h 137"/>
              <a:gd name="T34" fmla="*/ 22 w 136"/>
              <a:gd name="T35" fmla="*/ 66 h 137"/>
              <a:gd name="T36" fmla="*/ 16 w 136"/>
              <a:gd name="T37" fmla="*/ 60 h 137"/>
              <a:gd name="T38" fmla="*/ 11 w 136"/>
              <a:gd name="T39" fmla="*/ 55 h 137"/>
              <a:gd name="T40" fmla="*/ 0 w 136"/>
              <a:gd name="T41" fmla="*/ 50 h 137"/>
              <a:gd name="T42" fmla="*/ 5 w 136"/>
              <a:gd name="T43" fmla="*/ 33 h 137"/>
              <a:gd name="T44" fmla="*/ 5 w 136"/>
              <a:gd name="T45" fmla="*/ 17 h 137"/>
              <a:gd name="T46" fmla="*/ 5 w 136"/>
              <a:gd name="T47" fmla="*/ 6 h 137"/>
              <a:gd name="T48" fmla="*/ 33 w 136"/>
              <a:gd name="T49" fmla="*/ 0 h 137"/>
              <a:gd name="T50" fmla="*/ 60 w 136"/>
              <a:gd name="T51" fmla="*/ 11 h 137"/>
              <a:gd name="T52" fmla="*/ 65 w 136"/>
              <a:gd name="T53" fmla="*/ 22 h 137"/>
              <a:gd name="T54" fmla="*/ 71 w 136"/>
              <a:gd name="T55" fmla="*/ 28 h 137"/>
              <a:gd name="T56" fmla="*/ 71 w 136"/>
              <a:gd name="T57" fmla="*/ 39 h 137"/>
              <a:gd name="T58" fmla="*/ 71 w 136"/>
              <a:gd name="T59" fmla="*/ 50 h 137"/>
              <a:gd name="T60" fmla="*/ 82 w 136"/>
              <a:gd name="T61" fmla="*/ 50 h 137"/>
              <a:gd name="T62" fmla="*/ 93 w 136"/>
              <a:gd name="T63" fmla="*/ 50 h 137"/>
              <a:gd name="T64" fmla="*/ 103 w 136"/>
              <a:gd name="T65" fmla="*/ 50 h 137"/>
              <a:gd name="T66" fmla="*/ 109 w 136"/>
              <a:gd name="T67" fmla="*/ 55 h 137"/>
              <a:gd name="T68" fmla="*/ 114 w 136"/>
              <a:gd name="T69" fmla="*/ 66 h 137"/>
              <a:gd name="T70" fmla="*/ 120 w 136"/>
              <a:gd name="T71" fmla="*/ 77 h 137"/>
              <a:gd name="T72" fmla="*/ 131 w 136"/>
              <a:gd name="T73" fmla="*/ 77 h 137"/>
              <a:gd name="T74" fmla="*/ 136 w 136"/>
              <a:gd name="T75" fmla="*/ 82 h 137"/>
              <a:gd name="T76" fmla="*/ 136 w 136"/>
              <a:gd name="T77" fmla="*/ 93 h 137"/>
              <a:gd name="T78" fmla="*/ 136 w 136"/>
              <a:gd name="T79" fmla="*/ 10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6" h="137">
                <a:moveTo>
                  <a:pt x="136" y="104"/>
                </a:moveTo>
                <a:lnTo>
                  <a:pt x="136" y="110"/>
                </a:lnTo>
                <a:lnTo>
                  <a:pt x="136" y="115"/>
                </a:lnTo>
                <a:lnTo>
                  <a:pt x="136" y="120"/>
                </a:lnTo>
                <a:lnTo>
                  <a:pt x="131" y="120"/>
                </a:lnTo>
                <a:lnTo>
                  <a:pt x="131" y="126"/>
                </a:lnTo>
                <a:lnTo>
                  <a:pt x="125" y="126"/>
                </a:lnTo>
                <a:lnTo>
                  <a:pt x="125" y="131"/>
                </a:lnTo>
                <a:lnTo>
                  <a:pt x="120" y="131"/>
                </a:lnTo>
                <a:lnTo>
                  <a:pt x="114" y="131"/>
                </a:lnTo>
                <a:lnTo>
                  <a:pt x="114" y="137"/>
                </a:lnTo>
                <a:lnTo>
                  <a:pt x="109" y="131"/>
                </a:lnTo>
                <a:lnTo>
                  <a:pt x="103" y="131"/>
                </a:lnTo>
                <a:lnTo>
                  <a:pt x="98" y="131"/>
                </a:lnTo>
                <a:lnTo>
                  <a:pt x="93" y="131"/>
                </a:lnTo>
                <a:lnTo>
                  <a:pt x="87" y="131"/>
                </a:lnTo>
                <a:lnTo>
                  <a:pt x="82" y="131"/>
                </a:lnTo>
                <a:lnTo>
                  <a:pt x="82" y="126"/>
                </a:lnTo>
                <a:lnTo>
                  <a:pt x="82" y="120"/>
                </a:lnTo>
                <a:lnTo>
                  <a:pt x="82" y="115"/>
                </a:lnTo>
                <a:lnTo>
                  <a:pt x="87" y="110"/>
                </a:lnTo>
                <a:lnTo>
                  <a:pt x="87" y="104"/>
                </a:lnTo>
                <a:lnTo>
                  <a:pt x="87" y="99"/>
                </a:lnTo>
                <a:lnTo>
                  <a:pt x="82" y="93"/>
                </a:lnTo>
                <a:lnTo>
                  <a:pt x="76" y="93"/>
                </a:lnTo>
                <a:lnTo>
                  <a:pt x="71" y="93"/>
                </a:lnTo>
                <a:lnTo>
                  <a:pt x="71" y="88"/>
                </a:lnTo>
                <a:lnTo>
                  <a:pt x="65" y="88"/>
                </a:lnTo>
                <a:lnTo>
                  <a:pt x="60" y="88"/>
                </a:lnTo>
                <a:lnTo>
                  <a:pt x="54" y="82"/>
                </a:lnTo>
                <a:lnTo>
                  <a:pt x="49" y="77"/>
                </a:lnTo>
                <a:lnTo>
                  <a:pt x="44" y="77"/>
                </a:lnTo>
                <a:lnTo>
                  <a:pt x="38" y="77"/>
                </a:lnTo>
                <a:lnTo>
                  <a:pt x="33" y="77"/>
                </a:lnTo>
                <a:lnTo>
                  <a:pt x="27" y="71"/>
                </a:lnTo>
                <a:lnTo>
                  <a:pt x="22" y="66"/>
                </a:lnTo>
                <a:lnTo>
                  <a:pt x="16" y="66"/>
                </a:lnTo>
                <a:lnTo>
                  <a:pt x="16" y="60"/>
                </a:lnTo>
                <a:lnTo>
                  <a:pt x="11" y="60"/>
                </a:lnTo>
                <a:lnTo>
                  <a:pt x="11" y="55"/>
                </a:lnTo>
                <a:lnTo>
                  <a:pt x="5" y="50"/>
                </a:lnTo>
                <a:lnTo>
                  <a:pt x="0" y="50"/>
                </a:lnTo>
                <a:lnTo>
                  <a:pt x="0" y="39"/>
                </a:lnTo>
                <a:lnTo>
                  <a:pt x="5" y="33"/>
                </a:lnTo>
                <a:lnTo>
                  <a:pt x="0" y="22"/>
                </a:lnTo>
                <a:lnTo>
                  <a:pt x="5" y="17"/>
                </a:lnTo>
                <a:lnTo>
                  <a:pt x="5" y="11"/>
                </a:lnTo>
                <a:lnTo>
                  <a:pt x="5" y="6"/>
                </a:lnTo>
                <a:lnTo>
                  <a:pt x="22" y="6"/>
                </a:lnTo>
                <a:lnTo>
                  <a:pt x="33" y="0"/>
                </a:lnTo>
                <a:lnTo>
                  <a:pt x="49" y="6"/>
                </a:lnTo>
                <a:lnTo>
                  <a:pt x="60" y="11"/>
                </a:lnTo>
                <a:lnTo>
                  <a:pt x="65" y="17"/>
                </a:lnTo>
                <a:lnTo>
                  <a:pt x="65" y="22"/>
                </a:lnTo>
                <a:lnTo>
                  <a:pt x="65" y="28"/>
                </a:lnTo>
                <a:lnTo>
                  <a:pt x="71" y="28"/>
                </a:lnTo>
                <a:lnTo>
                  <a:pt x="71" y="33"/>
                </a:lnTo>
                <a:lnTo>
                  <a:pt x="71" y="39"/>
                </a:lnTo>
                <a:lnTo>
                  <a:pt x="71" y="44"/>
                </a:lnTo>
                <a:lnTo>
                  <a:pt x="71" y="50"/>
                </a:lnTo>
                <a:lnTo>
                  <a:pt x="76" y="50"/>
                </a:lnTo>
                <a:lnTo>
                  <a:pt x="82" y="50"/>
                </a:lnTo>
                <a:lnTo>
                  <a:pt x="87" y="50"/>
                </a:lnTo>
                <a:lnTo>
                  <a:pt x="93" y="50"/>
                </a:lnTo>
                <a:lnTo>
                  <a:pt x="98" y="50"/>
                </a:lnTo>
                <a:lnTo>
                  <a:pt x="103" y="50"/>
                </a:lnTo>
                <a:lnTo>
                  <a:pt x="109" y="50"/>
                </a:lnTo>
                <a:lnTo>
                  <a:pt x="109" y="55"/>
                </a:lnTo>
                <a:lnTo>
                  <a:pt x="109" y="60"/>
                </a:lnTo>
                <a:lnTo>
                  <a:pt x="114" y="66"/>
                </a:lnTo>
                <a:lnTo>
                  <a:pt x="114" y="71"/>
                </a:lnTo>
                <a:lnTo>
                  <a:pt x="120" y="77"/>
                </a:lnTo>
                <a:lnTo>
                  <a:pt x="125" y="77"/>
                </a:lnTo>
                <a:lnTo>
                  <a:pt x="131" y="77"/>
                </a:lnTo>
                <a:lnTo>
                  <a:pt x="136" y="77"/>
                </a:lnTo>
                <a:lnTo>
                  <a:pt x="136" y="82"/>
                </a:lnTo>
                <a:lnTo>
                  <a:pt x="136" y="88"/>
                </a:lnTo>
                <a:lnTo>
                  <a:pt x="136" y="93"/>
                </a:lnTo>
                <a:lnTo>
                  <a:pt x="136" y="99"/>
                </a:lnTo>
                <a:lnTo>
                  <a:pt x="136" y="104"/>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33" name="Freeform 34">
            <a:extLst>
              <a:ext uri="{FF2B5EF4-FFF2-40B4-BE49-F238E27FC236}">
                <a16:creationId xmlns:a16="http://schemas.microsoft.com/office/drawing/2014/main" id="{9ED1D59C-A518-4870-9BF9-A26A3BD8D95A}"/>
              </a:ext>
            </a:extLst>
          </p:cNvPr>
          <p:cNvSpPr>
            <a:spLocks/>
          </p:cNvSpPr>
          <p:nvPr/>
        </p:nvSpPr>
        <p:spPr bwMode="auto">
          <a:xfrm>
            <a:off x="3680343" y="5529124"/>
            <a:ext cx="181752" cy="168453"/>
          </a:xfrm>
          <a:custGeom>
            <a:avLst/>
            <a:gdLst>
              <a:gd name="T0" fmla="*/ 82 w 82"/>
              <a:gd name="T1" fmla="*/ 60 h 76"/>
              <a:gd name="T2" fmla="*/ 77 w 82"/>
              <a:gd name="T3" fmla="*/ 60 h 76"/>
              <a:gd name="T4" fmla="*/ 77 w 82"/>
              <a:gd name="T5" fmla="*/ 65 h 76"/>
              <a:gd name="T6" fmla="*/ 71 w 82"/>
              <a:gd name="T7" fmla="*/ 71 h 76"/>
              <a:gd name="T8" fmla="*/ 66 w 82"/>
              <a:gd name="T9" fmla="*/ 76 h 76"/>
              <a:gd name="T10" fmla="*/ 60 w 82"/>
              <a:gd name="T11" fmla="*/ 76 h 76"/>
              <a:gd name="T12" fmla="*/ 55 w 82"/>
              <a:gd name="T13" fmla="*/ 76 h 76"/>
              <a:gd name="T14" fmla="*/ 50 w 82"/>
              <a:gd name="T15" fmla="*/ 71 h 76"/>
              <a:gd name="T16" fmla="*/ 50 w 82"/>
              <a:gd name="T17" fmla="*/ 76 h 76"/>
              <a:gd name="T18" fmla="*/ 44 w 82"/>
              <a:gd name="T19" fmla="*/ 76 h 76"/>
              <a:gd name="T20" fmla="*/ 39 w 82"/>
              <a:gd name="T21" fmla="*/ 76 h 76"/>
              <a:gd name="T22" fmla="*/ 33 w 82"/>
              <a:gd name="T23" fmla="*/ 71 h 76"/>
              <a:gd name="T24" fmla="*/ 28 w 82"/>
              <a:gd name="T25" fmla="*/ 71 h 76"/>
              <a:gd name="T26" fmla="*/ 22 w 82"/>
              <a:gd name="T27" fmla="*/ 71 h 76"/>
              <a:gd name="T28" fmla="*/ 17 w 82"/>
              <a:gd name="T29" fmla="*/ 71 h 76"/>
              <a:gd name="T30" fmla="*/ 11 w 82"/>
              <a:gd name="T31" fmla="*/ 65 h 76"/>
              <a:gd name="T32" fmla="*/ 6 w 82"/>
              <a:gd name="T33" fmla="*/ 60 h 76"/>
              <a:gd name="T34" fmla="*/ 6 w 82"/>
              <a:gd name="T35" fmla="*/ 55 h 76"/>
              <a:gd name="T36" fmla="*/ 6 w 82"/>
              <a:gd name="T37" fmla="*/ 49 h 76"/>
              <a:gd name="T38" fmla="*/ 6 w 82"/>
              <a:gd name="T39" fmla="*/ 44 h 76"/>
              <a:gd name="T40" fmla="*/ 6 w 82"/>
              <a:gd name="T41" fmla="*/ 38 h 76"/>
              <a:gd name="T42" fmla="*/ 6 w 82"/>
              <a:gd name="T43" fmla="*/ 33 h 76"/>
              <a:gd name="T44" fmla="*/ 0 w 82"/>
              <a:gd name="T45" fmla="*/ 33 h 76"/>
              <a:gd name="T46" fmla="*/ 0 w 82"/>
              <a:gd name="T47" fmla="*/ 27 h 76"/>
              <a:gd name="T48" fmla="*/ 6 w 82"/>
              <a:gd name="T49" fmla="*/ 22 h 76"/>
              <a:gd name="T50" fmla="*/ 0 w 82"/>
              <a:gd name="T51" fmla="*/ 22 h 76"/>
              <a:gd name="T52" fmla="*/ 0 w 82"/>
              <a:gd name="T53" fmla="*/ 16 h 76"/>
              <a:gd name="T54" fmla="*/ 0 w 82"/>
              <a:gd name="T55" fmla="*/ 11 h 76"/>
              <a:gd name="T56" fmla="*/ 0 w 82"/>
              <a:gd name="T57" fmla="*/ 5 h 76"/>
              <a:gd name="T58" fmla="*/ 6 w 82"/>
              <a:gd name="T59" fmla="*/ 5 h 76"/>
              <a:gd name="T60" fmla="*/ 0 w 82"/>
              <a:gd name="T61" fmla="*/ 0 h 76"/>
              <a:gd name="T62" fmla="*/ 6 w 82"/>
              <a:gd name="T63" fmla="*/ 5 h 76"/>
              <a:gd name="T64" fmla="*/ 11 w 82"/>
              <a:gd name="T65" fmla="*/ 0 h 76"/>
              <a:gd name="T66" fmla="*/ 17 w 82"/>
              <a:gd name="T67" fmla="*/ 0 h 76"/>
              <a:gd name="T68" fmla="*/ 22 w 82"/>
              <a:gd name="T69" fmla="*/ 5 h 76"/>
              <a:gd name="T70" fmla="*/ 28 w 82"/>
              <a:gd name="T71" fmla="*/ 5 h 76"/>
              <a:gd name="T72" fmla="*/ 28 w 82"/>
              <a:gd name="T73" fmla="*/ 11 h 76"/>
              <a:gd name="T74" fmla="*/ 28 w 82"/>
              <a:gd name="T75" fmla="*/ 16 h 76"/>
              <a:gd name="T76" fmla="*/ 33 w 82"/>
              <a:gd name="T77" fmla="*/ 16 h 76"/>
              <a:gd name="T78" fmla="*/ 33 w 82"/>
              <a:gd name="T79" fmla="*/ 11 h 76"/>
              <a:gd name="T80" fmla="*/ 39 w 82"/>
              <a:gd name="T81" fmla="*/ 16 h 76"/>
              <a:gd name="T82" fmla="*/ 44 w 82"/>
              <a:gd name="T83" fmla="*/ 16 h 76"/>
              <a:gd name="T84" fmla="*/ 50 w 82"/>
              <a:gd name="T85" fmla="*/ 22 h 76"/>
              <a:gd name="T86" fmla="*/ 55 w 82"/>
              <a:gd name="T87" fmla="*/ 22 h 76"/>
              <a:gd name="T88" fmla="*/ 60 w 82"/>
              <a:gd name="T89" fmla="*/ 27 h 76"/>
              <a:gd name="T90" fmla="*/ 66 w 82"/>
              <a:gd name="T91" fmla="*/ 27 h 76"/>
              <a:gd name="T92" fmla="*/ 66 w 82"/>
              <a:gd name="T93" fmla="*/ 33 h 76"/>
              <a:gd name="T94" fmla="*/ 71 w 82"/>
              <a:gd name="T95" fmla="*/ 38 h 76"/>
              <a:gd name="T96" fmla="*/ 77 w 82"/>
              <a:gd name="T97" fmla="*/ 38 h 76"/>
              <a:gd name="T98" fmla="*/ 77 w 82"/>
              <a:gd name="T99" fmla="*/ 44 h 76"/>
              <a:gd name="T100" fmla="*/ 71 w 82"/>
              <a:gd name="T101" fmla="*/ 49 h 76"/>
              <a:gd name="T102" fmla="*/ 77 w 82"/>
              <a:gd name="T103" fmla="*/ 55 h 76"/>
              <a:gd name="T104" fmla="*/ 82 w 82"/>
              <a:gd name="T105" fmla="*/ 6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 h="76">
                <a:moveTo>
                  <a:pt x="82" y="60"/>
                </a:moveTo>
                <a:lnTo>
                  <a:pt x="77" y="60"/>
                </a:lnTo>
                <a:lnTo>
                  <a:pt x="77" y="65"/>
                </a:lnTo>
                <a:lnTo>
                  <a:pt x="71" y="71"/>
                </a:lnTo>
                <a:lnTo>
                  <a:pt x="66" y="76"/>
                </a:lnTo>
                <a:lnTo>
                  <a:pt x="60" y="76"/>
                </a:lnTo>
                <a:lnTo>
                  <a:pt x="55" y="76"/>
                </a:lnTo>
                <a:lnTo>
                  <a:pt x="50" y="71"/>
                </a:lnTo>
                <a:lnTo>
                  <a:pt x="50" y="76"/>
                </a:lnTo>
                <a:lnTo>
                  <a:pt x="44" y="76"/>
                </a:lnTo>
                <a:lnTo>
                  <a:pt x="39" y="76"/>
                </a:lnTo>
                <a:lnTo>
                  <a:pt x="33" y="71"/>
                </a:lnTo>
                <a:lnTo>
                  <a:pt x="28" y="71"/>
                </a:lnTo>
                <a:lnTo>
                  <a:pt x="22" y="71"/>
                </a:lnTo>
                <a:lnTo>
                  <a:pt x="17" y="71"/>
                </a:lnTo>
                <a:lnTo>
                  <a:pt x="11" y="65"/>
                </a:lnTo>
                <a:lnTo>
                  <a:pt x="6" y="60"/>
                </a:lnTo>
                <a:lnTo>
                  <a:pt x="6" y="55"/>
                </a:lnTo>
                <a:lnTo>
                  <a:pt x="6" y="49"/>
                </a:lnTo>
                <a:lnTo>
                  <a:pt x="6" y="44"/>
                </a:lnTo>
                <a:lnTo>
                  <a:pt x="6" y="38"/>
                </a:lnTo>
                <a:lnTo>
                  <a:pt x="6" y="33"/>
                </a:lnTo>
                <a:lnTo>
                  <a:pt x="0" y="33"/>
                </a:lnTo>
                <a:lnTo>
                  <a:pt x="0" y="27"/>
                </a:lnTo>
                <a:lnTo>
                  <a:pt x="6" y="22"/>
                </a:lnTo>
                <a:lnTo>
                  <a:pt x="0" y="22"/>
                </a:lnTo>
                <a:lnTo>
                  <a:pt x="0" y="16"/>
                </a:lnTo>
                <a:lnTo>
                  <a:pt x="0" y="11"/>
                </a:lnTo>
                <a:lnTo>
                  <a:pt x="0" y="5"/>
                </a:lnTo>
                <a:lnTo>
                  <a:pt x="6" y="5"/>
                </a:lnTo>
                <a:lnTo>
                  <a:pt x="0" y="0"/>
                </a:lnTo>
                <a:lnTo>
                  <a:pt x="6" y="5"/>
                </a:lnTo>
                <a:lnTo>
                  <a:pt x="11" y="0"/>
                </a:lnTo>
                <a:lnTo>
                  <a:pt x="17" y="0"/>
                </a:lnTo>
                <a:lnTo>
                  <a:pt x="22" y="5"/>
                </a:lnTo>
                <a:lnTo>
                  <a:pt x="28" y="5"/>
                </a:lnTo>
                <a:lnTo>
                  <a:pt x="28" y="11"/>
                </a:lnTo>
                <a:lnTo>
                  <a:pt x="28" y="16"/>
                </a:lnTo>
                <a:lnTo>
                  <a:pt x="33" y="16"/>
                </a:lnTo>
                <a:lnTo>
                  <a:pt x="33" y="11"/>
                </a:lnTo>
                <a:lnTo>
                  <a:pt x="39" y="16"/>
                </a:lnTo>
                <a:lnTo>
                  <a:pt x="44" y="16"/>
                </a:lnTo>
                <a:lnTo>
                  <a:pt x="50" y="22"/>
                </a:lnTo>
                <a:lnTo>
                  <a:pt x="55" y="22"/>
                </a:lnTo>
                <a:lnTo>
                  <a:pt x="60" y="27"/>
                </a:lnTo>
                <a:lnTo>
                  <a:pt x="66" y="27"/>
                </a:lnTo>
                <a:lnTo>
                  <a:pt x="66" y="33"/>
                </a:lnTo>
                <a:lnTo>
                  <a:pt x="71" y="38"/>
                </a:lnTo>
                <a:lnTo>
                  <a:pt x="77" y="38"/>
                </a:lnTo>
                <a:lnTo>
                  <a:pt x="77" y="44"/>
                </a:lnTo>
                <a:lnTo>
                  <a:pt x="71" y="49"/>
                </a:lnTo>
                <a:lnTo>
                  <a:pt x="77" y="55"/>
                </a:lnTo>
                <a:lnTo>
                  <a:pt x="82" y="60"/>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34" name="Freeform 35">
            <a:extLst>
              <a:ext uri="{FF2B5EF4-FFF2-40B4-BE49-F238E27FC236}">
                <a16:creationId xmlns:a16="http://schemas.microsoft.com/office/drawing/2014/main" id="{042E2F20-7E22-4DFB-AEDE-829343570905}"/>
              </a:ext>
            </a:extLst>
          </p:cNvPr>
          <p:cNvSpPr>
            <a:spLocks/>
          </p:cNvSpPr>
          <p:nvPr/>
        </p:nvSpPr>
        <p:spPr bwMode="auto">
          <a:xfrm>
            <a:off x="3270291" y="5238764"/>
            <a:ext cx="520876" cy="1077214"/>
          </a:xfrm>
          <a:custGeom>
            <a:avLst/>
            <a:gdLst>
              <a:gd name="T0" fmla="*/ 115 w 235"/>
              <a:gd name="T1" fmla="*/ 475 h 486"/>
              <a:gd name="T2" fmla="*/ 98 w 235"/>
              <a:gd name="T3" fmla="*/ 458 h 486"/>
              <a:gd name="T4" fmla="*/ 76 w 235"/>
              <a:gd name="T5" fmla="*/ 436 h 486"/>
              <a:gd name="T6" fmla="*/ 82 w 235"/>
              <a:gd name="T7" fmla="*/ 415 h 486"/>
              <a:gd name="T8" fmla="*/ 82 w 235"/>
              <a:gd name="T9" fmla="*/ 398 h 486"/>
              <a:gd name="T10" fmla="*/ 76 w 235"/>
              <a:gd name="T11" fmla="*/ 376 h 486"/>
              <a:gd name="T12" fmla="*/ 71 w 235"/>
              <a:gd name="T13" fmla="*/ 366 h 486"/>
              <a:gd name="T14" fmla="*/ 60 w 235"/>
              <a:gd name="T15" fmla="*/ 344 h 486"/>
              <a:gd name="T16" fmla="*/ 44 w 235"/>
              <a:gd name="T17" fmla="*/ 322 h 486"/>
              <a:gd name="T18" fmla="*/ 38 w 235"/>
              <a:gd name="T19" fmla="*/ 295 h 486"/>
              <a:gd name="T20" fmla="*/ 38 w 235"/>
              <a:gd name="T21" fmla="*/ 278 h 486"/>
              <a:gd name="T22" fmla="*/ 27 w 235"/>
              <a:gd name="T23" fmla="*/ 251 h 486"/>
              <a:gd name="T24" fmla="*/ 27 w 235"/>
              <a:gd name="T25" fmla="*/ 235 h 486"/>
              <a:gd name="T26" fmla="*/ 27 w 235"/>
              <a:gd name="T27" fmla="*/ 213 h 486"/>
              <a:gd name="T28" fmla="*/ 27 w 235"/>
              <a:gd name="T29" fmla="*/ 196 h 486"/>
              <a:gd name="T30" fmla="*/ 11 w 235"/>
              <a:gd name="T31" fmla="*/ 164 h 486"/>
              <a:gd name="T32" fmla="*/ 6 w 235"/>
              <a:gd name="T33" fmla="*/ 142 h 486"/>
              <a:gd name="T34" fmla="*/ 0 w 235"/>
              <a:gd name="T35" fmla="*/ 115 h 486"/>
              <a:gd name="T36" fmla="*/ 6 w 235"/>
              <a:gd name="T37" fmla="*/ 87 h 486"/>
              <a:gd name="T38" fmla="*/ 6 w 235"/>
              <a:gd name="T39" fmla="*/ 60 h 486"/>
              <a:gd name="T40" fmla="*/ 6 w 235"/>
              <a:gd name="T41" fmla="*/ 38 h 486"/>
              <a:gd name="T42" fmla="*/ 22 w 235"/>
              <a:gd name="T43" fmla="*/ 6 h 486"/>
              <a:gd name="T44" fmla="*/ 49 w 235"/>
              <a:gd name="T45" fmla="*/ 6 h 486"/>
              <a:gd name="T46" fmla="*/ 60 w 235"/>
              <a:gd name="T47" fmla="*/ 6 h 486"/>
              <a:gd name="T48" fmla="*/ 93 w 235"/>
              <a:gd name="T49" fmla="*/ 16 h 486"/>
              <a:gd name="T50" fmla="*/ 120 w 235"/>
              <a:gd name="T51" fmla="*/ 33 h 486"/>
              <a:gd name="T52" fmla="*/ 153 w 235"/>
              <a:gd name="T53" fmla="*/ 44 h 486"/>
              <a:gd name="T54" fmla="*/ 169 w 235"/>
              <a:gd name="T55" fmla="*/ 66 h 486"/>
              <a:gd name="T56" fmla="*/ 175 w 235"/>
              <a:gd name="T57" fmla="*/ 87 h 486"/>
              <a:gd name="T58" fmla="*/ 202 w 235"/>
              <a:gd name="T59" fmla="*/ 87 h 486"/>
              <a:gd name="T60" fmla="*/ 218 w 235"/>
              <a:gd name="T61" fmla="*/ 71 h 486"/>
              <a:gd name="T62" fmla="*/ 235 w 235"/>
              <a:gd name="T63" fmla="*/ 71 h 486"/>
              <a:gd name="T64" fmla="*/ 218 w 235"/>
              <a:gd name="T65" fmla="*/ 87 h 486"/>
              <a:gd name="T66" fmla="*/ 202 w 235"/>
              <a:gd name="T67" fmla="*/ 115 h 486"/>
              <a:gd name="T68" fmla="*/ 191 w 235"/>
              <a:gd name="T69" fmla="*/ 136 h 486"/>
              <a:gd name="T70" fmla="*/ 185 w 235"/>
              <a:gd name="T71" fmla="*/ 158 h 486"/>
              <a:gd name="T72" fmla="*/ 191 w 235"/>
              <a:gd name="T73" fmla="*/ 186 h 486"/>
              <a:gd name="T74" fmla="*/ 202 w 235"/>
              <a:gd name="T75" fmla="*/ 207 h 486"/>
              <a:gd name="T76" fmla="*/ 224 w 235"/>
              <a:gd name="T77" fmla="*/ 229 h 486"/>
              <a:gd name="T78" fmla="*/ 224 w 235"/>
              <a:gd name="T79" fmla="*/ 256 h 486"/>
              <a:gd name="T80" fmla="*/ 202 w 235"/>
              <a:gd name="T81" fmla="*/ 267 h 486"/>
              <a:gd name="T82" fmla="*/ 169 w 235"/>
              <a:gd name="T83" fmla="*/ 273 h 486"/>
              <a:gd name="T84" fmla="*/ 164 w 235"/>
              <a:gd name="T85" fmla="*/ 278 h 486"/>
              <a:gd name="T86" fmla="*/ 169 w 235"/>
              <a:gd name="T87" fmla="*/ 306 h 486"/>
              <a:gd name="T88" fmla="*/ 136 w 235"/>
              <a:gd name="T89" fmla="*/ 300 h 486"/>
              <a:gd name="T90" fmla="*/ 153 w 235"/>
              <a:gd name="T91" fmla="*/ 322 h 486"/>
              <a:gd name="T92" fmla="*/ 164 w 235"/>
              <a:gd name="T93" fmla="*/ 333 h 486"/>
              <a:gd name="T94" fmla="*/ 158 w 235"/>
              <a:gd name="T95" fmla="*/ 333 h 486"/>
              <a:gd name="T96" fmla="*/ 153 w 235"/>
              <a:gd name="T97" fmla="*/ 360 h 486"/>
              <a:gd name="T98" fmla="*/ 136 w 235"/>
              <a:gd name="T99" fmla="*/ 371 h 486"/>
              <a:gd name="T100" fmla="*/ 142 w 235"/>
              <a:gd name="T101" fmla="*/ 393 h 486"/>
              <a:gd name="T102" fmla="*/ 169 w 235"/>
              <a:gd name="T103" fmla="*/ 409 h 486"/>
              <a:gd name="T104" fmla="*/ 158 w 235"/>
              <a:gd name="T105" fmla="*/ 426 h 486"/>
              <a:gd name="T106" fmla="*/ 147 w 235"/>
              <a:gd name="T107" fmla="*/ 453 h 486"/>
              <a:gd name="T108" fmla="*/ 164 w 235"/>
              <a:gd name="T109" fmla="*/ 48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5" h="486">
                <a:moveTo>
                  <a:pt x="164" y="486"/>
                </a:moveTo>
                <a:lnTo>
                  <a:pt x="158" y="480"/>
                </a:lnTo>
                <a:lnTo>
                  <a:pt x="153" y="480"/>
                </a:lnTo>
                <a:lnTo>
                  <a:pt x="142" y="480"/>
                </a:lnTo>
                <a:lnTo>
                  <a:pt x="120" y="480"/>
                </a:lnTo>
                <a:lnTo>
                  <a:pt x="115" y="475"/>
                </a:lnTo>
                <a:lnTo>
                  <a:pt x="109" y="475"/>
                </a:lnTo>
                <a:lnTo>
                  <a:pt x="109" y="469"/>
                </a:lnTo>
                <a:lnTo>
                  <a:pt x="104" y="464"/>
                </a:lnTo>
                <a:lnTo>
                  <a:pt x="109" y="464"/>
                </a:lnTo>
                <a:lnTo>
                  <a:pt x="104" y="458"/>
                </a:lnTo>
                <a:lnTo>
                  <a:pt x="98" y="458"/>
                </a:lnTo>
                <a:lnTo>
                  <a:pt x="93" y="458"/>
                </a:lnTo>
                <a:lnTo>
                  <a:pt x="87" y="453"/>
                </a:lnTo>
                <a:lnTo>
                  <a:pt x="82" y="447"/>
                </a:lnTo>
                <a:lnTo>
                  <a:pt x="82" y="442"/>
                </a:lnTo>
                <a:lnTo>
                  <a:pt x="76" y="442"/>
                </a:lnTo>
                <a:lnTo>
                  <a:pt x="76" y="436"/>
                </a:lnTo>
                <a:lnTo>
                  <a:pt x="82" y="436"/>
                </a:lnTo>
                <a:lnTo>
                  <a:pt x="82" y="431"/>
                </a:lnTo>
                <a:lnTo>
                  <a:pt x="87" y="426"/>
                </a:lnTo>
                <a:lnTo>
                  <a:pt x="82" y="420"/>
                </a:lnTo>
                <a:lnTo>
                  <a:pt x="87" y="420"/>
                </a:lnTo>
                <a:lnTo>
                  <a:pt x="82" y="415"/>
                </a:lnTo>
                <a:lnTo>
                  <a:pt x="76" y="415"/>
                </a:lnTo>
                <a:lnTo>
                  <a:pt x="76" y="409"/>
                </a:lnTo>
                <a:lnTo>
                  <a:pt x="82" y="409"/>
                </a:lnTo>
                <a:lnTo>
                  <a:pt x="76" y="404"/>
                </a:lnTo>
                <a:lnTo>
                  <a:pt x="82" y="404"/>
                </a:lnTo>
                <a:lnTo>
                  <a:pt x="82" y="398"/>
                </a:lnTo>
                <a:lnTo>
                  <a:pt x="76" y="398"/>
                </a:lnTo>
                <a:lnTo>
                  <a:pt x="82" y="393"/>
                </a:lnTo>
                <a:lnTo>
                  <a:pt x="76" y="387"/>
                </a:lnTo>
                <a:lnTo>
                  <a:pt x="76" y="382"/>
                </a:lnTo>
                <a:lnTo>
                  <a:pt x="71" y="376"/>
                </a:lnTo>
                <a:lnTo>
                  <a:pt x="76" y="376"/>
                </a:lnTo>
                <a:lnTo>
                  <a:pt x="76" y="371"/>
                </a:lnTo>
                <a:lnTo>
                  <a:pt x="71" y="366"/>
                </a:lnTo>
                <a:lnTo>
                  <a:pt x="66" y="366"/>
                </a:lnTo>
                <a:lnTo>
                  <a:pt x="60" y="366"/>
                </a:lnTo>
                <a:lnTo>
                  <a:pt x="66" y="366"/>
                </a:lnTo>
                <a:lnTo>
                  <a:pt x="71" y="366"/>
                </a:lnTo>
                <a:lnTo>
                  <a:pt x="76" y="360"/>
                </a:lnTo>
                <a:lnTo>
                  <a:pt x="71" y="360"/>
                </a:lnTo>
                <a:lnTo>
                  <a:pt x="66" y="360"/>
                </a:lnTo>
                <a:lnTo>
                  <a:pt x="60" y="355"/>
                </a:lnTo>
                <a:lnTo>
                  <a:pt x="60" y="349"/>
                </a:lnTo>
                <a:lnTo>
                  <a:pt x="60" y="344"/>
                </a:lnTo>
                <a:lnTo>
                  <a:pt x="55" y="344"/>
                </a:lnTo>
                <a:lnTo>
                  <a:pt x="55" y="338"/>
                </a:lnTo>
                <a:lnTo>
                  <a:pt x="49" y="333"/>
                </a:lnTo>
                <a:lnTo>
                  <a:pt x="49" y="327"/>
                </a:lnTo>
                <a:lnTo>
                  <a:pt x="44" y="327"/>
                </a:lnTo>
                <a:lnTo>
                  <a:pt x="44" y="322"/>
                </a:lnTo>
                <a:lnTo>
                  <a:pt x="49" y="322"/>
                </a:lnTo>
                <a:lnTo>
                  <a:pt x="44" y="316"/>
                </a:lnTo>
                <a:lnTo>
                  <a:pt x="44" y="311"/>
                </a:lnTo>
                <a:lnTo>
                  <a:pt x="38" y="306"/>
                </a:lnTo>
                <a:lnTo>
                  <a:pt x="38" y="300"/>
                </a:lnTo>
                <a:lnTo>
                  <a:pt x="38" y="295"/>
                </a:lnTo>
                <a:lnTo>
                  <a:pt x="33" y="289"/>
                </a:lnTo>
                <a:lnTo>
                  <a:pt x="38" y="284"/>
                </a:lnTo>
                <a:lnTo>
                  <a:pt x="33" y="284"/>
                </a:lnTo>
                <a:lnTo>
                  <a:pt x="38" y="284"/>
                </a:lnTo>
                <a:lnTo>
                  <a:pt x="33" y="278"/>
                </a:lnTo>
                <a:lnTo>
                  <a:pt x="38" y="278"/>
                </a:lnTo>
                <a:lnTo>
                  <a:pt x="33" y="273"/>
                </a:lnTo>
                <a:lnTo>
                  <a:pt x="33" y="267"/>
                </a:lnTo>
                <a:lnTo>
                  <a:pt x="38" y="267"/>
                </a:lnTo>
                <a:lnTo>
                  <a:pt x="38" y="262"/>
                </a:lnTo>
                <a:lnTo>
                  <a:pt x="33" y="256"/>
                </a:lnTo>
                <a:lnTo>
                  <a:pt x="27" y="251"/>
                </a:lnTo>
                <a:lnTo>
                  <a:pt x="27" y="246"/>
                </a:lnTo>
                <a:lnTo>
                  <a:pt x="27" y="240"/>
                </a:lnTo>
                <a:lnTo>
                  <a:pt x="22" y="240"/>
                </a:lnTo>
                <a:lnTo>
                  <a:pt x="27" y="240"/>
                </a:lnTo>
                <a:lnTo>
                  <a:pt x="22" y="240"/>
                </a:lnTo>
                <a:lnTo>
                  <a:pt x="27" y="235"/>
                </a:lnTo>
                <a:lnTo>
                  <a:pt x="22" y="229"/>
                </a:lnTo>
                <a:lnTo>
                  <a:pt x="27" y="229"/>
                </a:lnTo>
                <a:lnTo>
                  <a:pt x="33" y="229"/>
                </a:lnTo>
                <a:lnTo>
                  <a:pt x="33" y="224"/>
                </a:lnTo>
                <a:lnTo>
                  <a:pt x="27" y="218"/>
                </a:lnTo>
                <a:lnTo>
                  <a:pt x="27" y="213"/>
                </a:lnTo>
                <a:lnTo>
                  <a:pt x="22" y="213"/>
                </a:lnTo>
                <a:lnTo>
                  <a:pt x="27" y="213"/>
                </a:lnTo>
                <a:lnTo>
                  <a:pt x="27" y="207"/>
                </a:lnTo>
                <a:lnTo>
                  <a:pt x="22" y="202"/>
                </a:lnTo>
                <a:lnTo>
                  <a:pt x="27" y="202"/>
                </a:lnTo>
                <a:lnTo>
                  <a:pt x="27" y="196"/>
                </a:lnTo>
                <a:lnTo>
                  <a:pt x="27" y="191"/>
                </a:lnTo>
                <a:lnTo>
                  <a:pt x="22" y="186"/>
                </a:lnTo>
                <a:lnTo>
                  <a:pt x="22" y="180"/>
                </a:lnTo>
                <a:lnTo>
                  <a:pt x="16" y="175"/>
                </a:lnTo>
                <a:lnTo>
                  <a:pt x="16" y="169"/>
                </a:lnTo>
                <a:lnTo>
                  <a:pt x="11" y="164"/>
                </a:lnTo>
                <a:lnTo>
                  <a:pt x="11" y="158"/>
                </a:lnTo>
                <a:lnTo>
                  <a:pt x="6" y="158"/>
                </a:lnTo>
                <a:lnTo>
                  <a:pt x="6" y="153"/>
                </a:lnTo>
                <a:lnTo>
                  <a:pt x="0" y="147"/>
                </a:lnTo>
                <a:lnTo>
                  <a:pt x="6" y="147"/>
                </a:lnTo>
                <a:lnTo>
                  <a:pt x="6" y="142"/>
                </a:lnTo>
                <a:lnTo>
                  <a:pt x="6" y="136"/>
                </a:lnTo>
                <a:lnTo>
                  <a:pt x="6" y="131"/>
                </a:lnTo>
                <a:lnTo>
                  <a:pt x="6" y="126"/>
                </a:lnTo>
                <a:lnTo>
                  <a:pt x="0" y="120"/>
                </a:lnTo>
                <a:lnTo>
                  <a:pt x="6" y="115"/>
                </a:lnTo>
                <a:lnTo>
                  <a:pt x="0" y="115"/>
                </a:lnTo>
                <a:lnTo>
                  <a:pt x="6" y="109"/>
                </a:lnTo>
                <a:lnTo>
                  <a:pt x="0" y="109"/>
                </a:lnTo>
                <a:lnTo>
                  <a:pt x="0" y="104"/>
                </a:lnTo>
                <a:lnTo>
                  <a:pt x="6" y="98"/>
                </a:lnTo>
                <a:lnTo>
                  <a:pt x="6" y="93"/>
                </a:lnTo>
                <a:lnTo>
                  <a:pt x="6" y="87"/>
                </a:lnTo>
                <a:lnTo>
                  <a:pt x="11" y="87"/>
                </a:lnTo>
                <a:lnTo>
                  <a:pt x="6" y="82"/>
                </a:lnTo>
                <a:lnTo>
                  <a:pt x="11" y="82"/>
                </a:lnTo>
                <a:lnTo>
                  <a:pt x="16" y="82"/>
                </a:lnTo>
                <a:lnTo>
                  <a:pt x="11" y="71"/>
                </a:lnTo>
                <a:lnTo>
                  <a:pt x="6" y="60"/>
                </a:lnTo>
                <a:lnTo>
                  <a:pt x="6" y="55"/>
                </a:lnTo>
                <a:lnTo>
                  <a:pt x="6" y="49"/>
                </a:lnTo>
                <a:lnTo>
                  <a:pt x="0" y="49"/>
                </a:lnTo>
                <a:lnTo>
                  <a:pt x="0" y="44"/>
                </a:lnTo>
                <a:lnTo>
                  <a:pt x="6" y="44"/>
                </a:lnTo>
                <a:lnTo>
                  <a:pt x="6" y="38"/>
                </a:lnTo>
                <a:lnTo>
                  <a:pt x="16" y="33"/>
                </a:lnTo>
                <a:lnTo>
                  <a:pt x="22" y="16"/>
                </a:lnTo>
                <a:lnTo>
                  <a:pt x="16" y="16"/>
                </a:lnTo>
                <a:lnTo>
                  <a:pt x="16" y="11"/>
                </a:lnTo>
                <a:lnTo>
                  <a:pt x="22" y="11"/>
                </a:lnTo>
                <a:lnTo>
                  <a:pt x="22" y="6"/>
                </a:lnTo>
                <a:lnTo>
                  <a:pt x="27" y="6"/>
                </a:lnTo>
                <a:lnTo>
                  <a:pt x="27" y="0"/>
                </a:lnTo>
                <a:lnTo>
                  <a:pt x="33" y="0"/>
                </a:lnTo>
                <a:lnTo>
                  <a:pt x="33" y="6"/>
                </a:lnTo>
                <a:lnTo>
                  <a:pt x="38" y="6"/>
                </a:lnTo>
                <a:lnTo>
                  <a:pt x="49" y="6"/>
                </a:lnTo>
                <a:lnTo>
                  <a:pt x="55" y="6"/>
                </a:lnTo>
                <a:lnTo>
                  <a:pt x="55" y="11"/>
                </a:lnTo>
                <a:lnTo>
                  <a:pt x="60" y="11"/>
                </a:lnTo>
                <a:lnTo>
                  <a:pt x="60" y="16"/>
                </a:lnTo>
                <a:lnTo>
                  <a:pt x="60" y="11"/>
                </a:lnTo>
                <a:lnTo>
                  <a:pt x="60" y="6"/>
                </a:lnTo>
                <a:lnTo>
                  <a:pt x="66" y="0"/>
                </a:lnTo>
                <a:lnTo>
                  <a:pt x="82" y="0"/>
                </a:lnTo>
                <a:lnTo>
                  <a:pt x="82" y="6"/>
                </a:lnTo>
                <a:lnTo>
                  <a:pt x="87" y="6"/>
                </a:lnTo>
                <a:lnTo>
                  <a:pt x="93" y="11"/>
                </a:lnTo>
                <a:lnTo>
                  <a:pt x="93" y="16"/>
                </a:lnTo>
                <a:lnTo>
                  <a:pt x="98" y="16"/>
                </a:lnTo>
                <a:lnTo>
                  <a:pt x="98" y="22"/>
                </a:lnTo>
                <a:lnTo>
                  <a:pt x="104" y="22"/>
                </a:lnTo>
                <a:lnTo>
                  <a:pt x="109" y="27"/>
                </a:lnTo>
                <a:lnTo>
                  <a:pt x="115" y="33"/>
                </a:lnTo>
                <a:lnTo>
                  <a:pt x="120" y="33"/>
                </a:lnTo>
                <a:lnTo>
                  <a:pt x="126" y="33"/>
                </a:lnTo>
                <a:lnTo>
                  <a:pt x="131" y="33"/>
                </a:lnTo>
                <a:lnTo>
                  <a:pt x="136" y="38"/>
                </a:lnTo>
                <a:lnTo>
                  <a:pt x="142" y="44"/>
                </a:lnTo>
                <a:lnTo>
                  <a:pt x="147" y="44"/>
                </a:lnTo>
                <a:lnTo>
                  <a:pt x="153" y="44"/>
                </a:lnTo>
                <a:lnTo>
                  <a:pt x="153" y="49"/>
                </a:lnTo>
                <a:lnTo>
                  <a:pt x="158" y="49"/>
                </a:lnTo>
                <a:lnTo>
                  <a:pt x="164" y="49"/>
                </a:lnTo>
                <a:lnTo>
                  <a:pt x="169" y="55"/>
                </a:lnTo>
                <a:lnTo>
                  <a:pt x="169" y="60"/>
                </a:lnTo>
                <a:lnTo>
                  <a:pt x="169" y="66"/>
                </a:lnTo>
                <a:lnTo>
                  <a:pt x="164" y="71"/>
                </a:lnTo>
                <a:lnTo>
                  <a:pt x="164" y="76"/>
                </a:lnTo>
                <a:lnTo>
                  <a:pt x="164" y="82"/>
                </a:lnTo>
                <a:lnTo>
                  <a:pt x="164" y="87"/>
                </a:lnTo>
                <a:lnTo>
                  <a:pt x="169" y="87"/>
                </a:lnTo>
                <a:lnTo>
                  <a:pt x="175" y="87"/>
                </a:lnTo>
                <a:lnTo>
                  <a:pt x="180" y="87"/>
                </a:lnTo>
                <a:lnTo>
                  <a:pt x="185" y="87"/>
                </a:lnTo>
                <a:lnTo>
                  <a:pt x="191" y="87"/>
                </a:lnTo>
                <a:lnTo>
                  <a:pt x="196" y="93"/>
                </a:lnTo>
                <a:lnTo>
                  <a:pt x="196" y="87"/>
                </a:lnTo>
                <a:lnTo>
                  <a:pt x="202" y="87"/>
                </a:lnTo>
                <a:lnTo>
                  <a:pt x="207" y="87"/>
                </a:lnTo>
                <a:lnTo>
                  <a:pt x="207" y="82"/>
                </a:lnTo>
                <a:lnTo>
                  <a:pt x="213" y="82"/>
                </a:lnTo>
                <a:lnTo>
                  <a:pt x="213" y="76"/>
                </a:lnTo>
                <a:lnTo>
                  <a:pt x="218" y="76"/>
                </a:lnTo>
                <a:lnTo>
                  <a:pt x="218" y="71"/>
                </a:lnTo>
                <a:lnTo>
                  <a:pt x="218" y="66"/>
                </a:lnTo>
                <a:lnTo>
                  <a:pt x="218" y="60"/>
                </a:lnTo>
                <a:lnTo>
                  <a:pt x="224" y="60"/>
                </a:lnTo>
                <a:lnTo>
                  <a:pt x="229" y="60"/>
                </a:lnTo>
                <a:lnTo>
                  <a:pt x="229" y="66"/>
                </a:lnTo>
                <a:lnTo>
                  <a:pt x="235" y="71"/>
                </a:lnTo>
                <a:lnTo>
                  <a:pt x="235" y="76"/>
                </a:lnTo>
                <a:lnTo>
                  <a:pt x="235" y="82"/>
                </a:lnTo>
                <a:lnTo>
                  <a:pt x="229" y="87"/>
                </a:lnTo>
                <a:lnTo>
                  <a:pt x="224" y="87"/>
                </a:lnTo>
                <a:lnTo>
                  <a:pt x="224" y="93"/>
                </a:lnTo>
                <a:lnTo>
                  <a:pt x="218" y="87"/>
                </a:lnTo>
                <a:lnTo>
                  <a:pt x="218" y="93"/>
                </a:lnTo>
                <a:lnTo>
                  <a:pt x="213" y="98"/>
                </a:lnTo>
                <a:lnTo>
                  <a:pt x="207" y="104"/>
                </a:lnTo>
                <a:lnTo>
                  <a:pt x="207" y="109"/>
                </a:lnTo>
                <a:lnTo>
                  <a:pt x="202" y="109"/>
                </a:lnTo>
                <a:lnTo>
                  <a:pt x="202" y="115"/>
                </a:lnTo>
                <a:lnTo>
                  <a:pt x="196" y="120"/>
                </a:lnTo>
                <a:lnTo>
                  <a:pt x="196" y="126"/>
                </a:lnTo>
                <a:lnTo>
                  <a:pt x="191" y="126"/>
                </a:lnTo>
                <a:lnTo>
                  <a:pt x="191" y="131"/>
                </a:lnTo>
                <a:lnTo>
                  <a:pt x="185" y="131"/>
                </a:lnTo>
                <a:lnTo>
                  <a:pt x="191" y="136"/>
                </a:lnTo>
                <a:lnTo>
                  <a:pt x="185" y="136"/>
                </a:lnTo>
                <a:lnTo>
                  <a:pt x="185" y="142"/>
                </a:lnTo>
                <a:lnTo>
                  <a:pt x="185" y="147"/>
                </a:lnTo>
                <a:lnTo>
                  <a:pt x="185" y="153"/>
                </a:lnTo>
                <a:lnTo>
                  <a:pt x="191" y="153"/>
                </a:lnTo>
                <a:lnTo>
                  <a:pt x="185" y="158"/>
                </a:lnTo>
                <a:lnTo>
                  <a:pt x="185" y="164"/>
                </a:lnTo>
                <a:lnTo>
                  <a:pt x="191" y="164"/>
                </a:lnTo>
                <a:lnTo>
                  <a:pt x="191" y="169"/>
                </a:lnTo>
                <a:lnTo>
                  <a:pt x="191" y="175"/>
                </a:lnTo>
                <a:lnTo>
                  <a:pt x="191" y="180"/>
                </a:lnTo>
                <a:lnTo>
                  <a:pt x="191" y="186"/>
                </a:lnTo>
                <a:lnTo>
                  <a:pt x="191" y="191"/>
                </a:lnTo>
                <a:lnTo>
                  <a:pt x="196" y="196"/>
                </a:lnTo>
                <a:lnTo>
                  <a:pt x="191" y="202"/>
                </a:lnTo>
                <a:lnTo>
                  <a:pt x="196" y="202"/>
                </a:lnTo>
                <a:lnTo>
                  <a:pt x="202" y="202"/>
                </a:lnTo>
                <a:lnTo>
                  <a:pt x="202" y="207"/>
                </a:lnTo>
                <a:lnTo>
                  <a:pt x="213" y="207"/>
                </a:lnTo>
                <a:lnTo>
                  <a:pt x="213" y="213"/>
                </a:lnTo>
                <a:lnTo>
                  <a:pt x="218" y="213"/>
                </a:lnTo>
                <a:lnTo>
                  <a:pt x="218" y="218"/>
                </a:lnTo>
                <a:lnTo>
                  <a:pt x="218" y="224"/>
                </a:lnTo>
                <a:lnTo>
                  <a:pt x="224" y="229"/>
                </a:lnTo>
                <a:lnTo>
                  <a:pt x="229" y="229"/>
                </a:lnTo>
                <a:lnTo>
                  <a:pt x="229" y="235"/>
                </a:lnTo>
                <a:lnTo>
                  <a:pt x="229" y="240"/>
                </a:lnTo>
                <a:lnTo>
                  <a:pt x="229" y="246"/>
                </a:lnTo>
                <a:lnTo>
                  <a:pt x="224" y="251"/>
                </a:lnTo>
                <a:lnTo>
                  <a:pt x="224" y="256"/>
                </a:lnTo>
                <a:lnTo>
                  <a:pt x="224" y="262"/>
                </a:lnTo>
                <a:lnTo>
                  <a:pt x="218" y="262"/>
                </a:lnTo>
                <a:lnTo>
                  <a:pt x="213" y="262"/>
                </a:lnTo>
                <a:lnTo>
                  <a:pt x="213" y="267"/>
                </a:lnTo>
                <a:lnTo>
                  <a:pt x="207" y="267"/>
                </a:lnTo>
                <a:lnTo>
                  <a:pt x="202" y="267"/>
                </a:lnTo>
                <a:lnTo>
                  <a:pt x="196" y="267"/>
                </a:lnTo>
                <a:lnTo>
                  <a:pt x="191" y="273"/>
                </a:lnTo>
                <a:lnTo>
                  <a:pt x="185" y="273"/>
                </a:lnTo>
                <a:lnTo>
                  <a:pt x="180" y="273"/>
                </a:lnTo>
                <a:lnTo>
                  <a:pt x="175" y="273"/>
                </a:lnTo>
                <a:lnTo>
                  <a:pt x="169" y="273"/>
                </a:lnTo>
                <a:lnTo>
                  <a:pt x="164" y="267"/>
                </a:lnTo>
                <a:lnTo>
                  <a:pt x="158" y="267"/>
                </a:lnTo>
                <a:lnTo>
                  <a:pt x="164" y="273"/>
                </a:lnTo>
                <a:lnTo>
                  <a:pt x="164" y="278"/>
                </a:lnTo>
                <a:lnTo>
                  <a:pt x="169" y="278"/>
                </a:lnTo>
                <a:lnTo>
                  <a:pt x="164" y="278"/>
                </a:lnTo>
                <a:lnTo>
                  <a:pt x="169" y="278"/>
                </a:lnTo>
                <a:lnTo>
                  <a:pt x="169" y="284"/>
                </a:lnTo>
                <a:lnTo>
                  <a:pt x="169" y="289"/>
                </a:lnTo>
                <a:lnTo>
                  <a:pt x="169" y="295"/>
                </a:lnTo>
                <a:lnTo>
                  <a:pt x="175" y="300"/>
                </a:lnTo>
                <a:lnTo>
                  <a:pt x="169" y="306"/>
                </a:lnTo>
                <a:lnTo>
                  <a:pt x="164" y="306"/>
                </a:lnTo>
                <a:lnTo>
                  <a:pt x="158" y="306"/>
                </a:lnTo>
                <a:lnTo>
                  <a:pt x="153" y="306"/>
                </a:lnTo>
                <a:lnTo>
                  <a:pt x="147" y="306"/>
                </a:lnTo>
                <a:lnTo>
                  <a:pt x="142" y="300"/>
                </a:lnTo>
                <a:lnTo>
                  <a:pt x="136" y="300"/>
                </a:lnTo>
                <a:lnTo>
                  <a:pt x="131" y="300"/>
                </a:lnTo>
                <a:lnTo>
                  <a:pt x="136" y="306"/>
                </a:lnTo>
                <a:lnTo>
                  <a:pt x="136" y="311"/>
                </a:lnTo>
                <a:lnTo>
                  <a:pt x="142" y="316"/>
                </a:lnTo>
                <a:lnTo>
                  <a:pt x="142" y="322"/>
                </a:lnTo>
                <a:lnTo>
                  <a:pt x="153" y="322"/>
                </a:lnTo>
                <a:lnTo>
                  <a:pt x="153" y="327"/>
                </a:lnTo>
                <a:lnTo>
                  <a:pt x="158" y="327"/>
                </a:lnTo>
                <a:lnTo>
                  <a:pt x="153" y="322"/>
                </a:lnTo>
                <a:lnTo>
                  <a:pt x="158" y="322"/>
                </a:lnTo>
                <a:lnTo>
                  <a:pt x="164" y="327"/>
                </a:lnTo>
                <a:lnTo>
                  <a:pt x="164" y="333"/>
                </a:lnTo>
                <a:lnTo>
                  <a:pt x="158" y="333"/>
                </a:lnTo>
                <a:lnTo>
                  <a:pt x="153" y="327"/>
                </a:lnTo>
                <a:lnTo>
                  <a:pt x="147" y="327"/>
                </a:lnTo>
                <a:lnTo>
                  <a:pt x="147" y="333"/>
                </a:lnTo>
                <a:lnTo>
                  <a:pt x="153" y="333"/>
                </a:lnTo>
                <a:lnTo>
                  <a:pt x="158" y="333"/>
                </a:lnTo>
                <a:lnTo>
                  <a:pt x="153" y="338"/>
                </a:lnTo>
                <a:lnTo>
                  <a:pt x="147" y="338"/>
                </a:lnTo>
                <a:lnTo>
                  <a:pt x="147" y="344"/>
                </a:lnTo>
                <a:lnTo>
                  <a:pt x="147" y="349"/>
                </a:lnTo>
                <a:lnTo>
                  <a:pt x="153" y="355"/>
                </a:lnTo>
                <a:lnTo>
                  <a:pt x="153" y="360"/>
                </a:lnTo>
                <a:lnTo>
                  <a:pt x="147" y="360"/>
                </a:lnTo>
                <a:lnTo>
                  <a:pt x="153" y="366"/>
                </a:lnTo>
                <a:lnTo>
                  <a:pt x="147" y="366"/>
                </a:lnTo>
                <a:lnTo>
                  <a:pt x="142" y="366"/>
                </a:lnTo>
                <a:lnTo>
                  <a:pt x="142" y="371"/>
                </a:lnTo>
                <a:lnTo>
                  <a:pt x="136" y="371"/>
                </a:lnTo>
                <a:lnTo>
                  <a:pt x="136" y="376"/>
                </a:lnTo>
                <a:lnTo>
                  <a:pt x="131" y="376"/>
                </a:lnTo>
                <a:lnTo>
                  <a:pt x="131" y="382"/>
                </a:lnTo>
                <a:lnTo>
                  <a:pt x="131" y="387"/>
                </a:lnTo>
                <a:lnTo>
                  <a:pt x="136" y="393"/>
                </a:lnTo>
                <a:lnTo>
                  <a:pt x="142" y="393"/>
                </a:lnTo>
                <a:lnTo>
                  <a:pt x="147" y="398"/>
                </a:lnTo>
                <a:lnTo>
                  <a:pt x="153" y="398"/>
                </a:lnTo>
                <a:lnTo>
                  <a:pt x="158" y="398"/>
                </a:lnTo>
                <a:lnTo>
                  <a:pt x="164" y="398"/>
                </a:lnTo>
                <a:lnTo>
                  <a:pt x="164" y="404"/>
                </a:lnTo>
                <a:lnTo>
                  <a:pt x="169" y="409"/>
                </a:lnTo>
                <a:lnTo>
                  <a:pt x="164" y="409"/>
                </a:lnTo>
                <a:lnTo>
                  <a:pt x="169" y="415"/>
                </a:lnTo>
                <a:lnTo>
                  <a:pt x="164" y="415"/>
                </a:lnTo>
                <a:lnTo>
                  <a:pt x="164" y="420"/>
                </a:lnTo>
                <a:lnTo>
                  <a:pt x="158" y="420"/>
                </a:lnTo>
                <a:lnTo>
                  <a:pt x="158" y="426"/>
                </a:lnTo>
                <a:lnTo>
                  <a:pt x="153" y="431"/>
                </a:lnTo>
                <a:lnTo>
                  <a:pt x="153" y="436"/>
                </a:lnTo>
                <a:lnTo>
                  <a:pt x="158" y="442"/>
                </a:lnTo>
                <a:lnTo>
                  <a:pt x="158" y="447"/>
                </a:lnTo>
                <a:lnTo>
                  <a:pt x="153" y="447"/>
                </a:lnTo>
                <a:lnTo>
                  <a:pt x="147" y="453"/>
                </a:lnTo>
                <a:lnTo>
                  <a:pt x="142" y="458"/>
                </a:lnTo>
                <a:lnTo>
                  <a:pt x="147" y="464"/>
                </a:lnTo>
                <a:lnTo>
                  <a:pt x="153" y="469"/>
                </a:lnTo>
                <a:lnTo>
                  <a:pt x="153" y="475"/>
                </a:lnTo>
                <a:lnTo>
                  <a:pt x="158" y="475"/>
                </a:lnTo>
                <a:lnTo>
                  <a:pt x="164" y="480"/>
                </a:lnTo>
                <a:lnTo>
                  <a:pt x="164" y="486"/>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35" name="Freeform 36">
            <a:extLst>
              <a:ext uri="{FF2B5EF4-FFF2-40B4-BE49-F238E27FC236}">
                <a16:creationId xmlns:a16="http://schemas.microsoft.com/office/drawing/2014/main" id="{B2AB35CB-C8FF-42F2-86FC-76712936E725}"/>
              </a:ext>
            </a:extLst>
          </p:cNvPr>
          <p:cNvSpPr>
            <a:spLocks/>
          </p:cNvSpPr>
          <p:nvPr/>
        </p:nvSpPr>
        <p:spPr bwMode="auto">
          <a:xfrm>
            <a:off x="2979932" y="4283456"/>
            <a:ext cx="1378657" cy="1378657"/>
          </a:xfrm>
          <a:custGeom>
            <a:avLst/>
            <a:gdLst>
              <a:gd name="T0" fmla="*/ 55 w 622"/>
              <a:gd name="T1" fmla="*/ 240 h 622"/>
              <a:gd name="T2" fmla="*/ 17 w 622"/>
              <a:gd name="T3" fmla="*/ 218 h 622"/>
              <a:gd name="T4" fmla="*/ 11 w 622"/>
              <a:gd name="T5" fmla="*/ 191 h 622"/>
              <a:gd name="T6" fmla="*/ 17 w 622"/>
              <a:gd name="T7" fmla="*/ 164 h 622"/>
              <a:gd name="T8" fmla="*/ 55 w 622"/>
              <a:gd name="T9" fmla="*/ 153 h 622"/>
              <a:gd name="T10" fmla="*/ 60 w 622"/>
              <a:gd name="T11" fmla="*/ 87 h 622"/>
              <a:gd name="T12" fmla="*/ 66 w 622"/>
              <a:gd name="T13" fmla="*/ 66 h 622"/>
              <a:gd name="T14" fmla="*/ 104 w 622"/>
              <a:gd name="T15" fmla="*/ 49 h 622"/>
              <a:gd name="T16" fmla="*/ 131 w 622"/>
              <a:gd name="T17" fmla="*/ 66 h 622"/>
              <a:gd name="T18" fmla="*/ 158 w 622"/>
              <a:gd name="T19" fmla="*/ 55 h 622"/>
              <a:gd name="T20" fmla="*/ 153 w 622"/>
              <a:gd name="T21" fmla="*/ 22 h 622"/>
              <a:gd name="T22" fmla="*/ 169 w 622"/>
              <a:gd name="T23" fmla="*/ 22 h 622"/>
              <a:gd name="T24" fmla="*/ 207 w 622"/>
              <a:gd name="T25" fmla="*/ 11 h 622"/>
              <a:gd name="T26" fmla="*/ 218 w 622"/>
              <a:gd name="T27" fmla="*/ 11 h 622"/>
              <a:gd name="T28" fmla="*/ 224 w 622"/>
              <a:gd name="T29" fmla="*/ 44 h 622"/>
              <a:gd name="T30" fmla="*/ 246 w 622"/>
              <a:gd name="T31" fmla="*/ 60 h 622"/>
              <a:gd name="T32" fmla="*/ 284 w 622"/>
              <a:gd name="T33" fmla="*/ 55 h 622"/>
              <a:gd name="T34" fmla="*/ 316 w 622"/>
              <a:gd name="T35" fmla="*/ 49 h 622"/>
              <a:gd name="T36" fmla="*/ 349 w 622"/>
              <a:gd name="T37" fmla="*/ 27 h 622"/>
              <a:gd name="T38" fmla="*/ 366 w 622"/>
              <a:gd name="T39" fmla="*/ 38 h 622"/>
              <a:gd name="T40" fmla="*/ 376 w 622"/>
              <a:gd name="T41" fmla="*/ 66 h 622"/>
              <a:gd name="T42" fmla="*/ 404 w 622"/>
              <a:gd name="T43" fmla="*/ 93 h 622"/>
              <a:gd name="T44" fmla="*/ 431 w 622"/>
              <a:gd name="T45" fmla="*/ 98 h 622"/>
              <a:gd name="T46" fmla="*/ 453 w 622"/>
              <a:gd name="T47" fmla="*/ 104 h 622"/>
              <a:gd name="T48" fmla="*/ 469 w 622"/>
              <a:gd name="T49" fmla="*/ 120 h 622"/>
              <a:gd name="T50" fmla="*/ 502 w 622"/>
              <a:gd name="T51" fmla="*/ 126 h 622"/>
              <a:gd name="T52" fmla="*/ 535 w 622"/>
              <a:gd name="T53" fmla="*/ 126 h 622"/>
              <a:gd name="T54" fmla="*/ 567 w 622"/>
              <a:gd name="T55" fmla="*/ 147 h 622"/>
              <a:gd name="T56" fmla="*/ 605 w 622"/>
              <a:gd name="T57" fmla="*/ 164 h 622"/>
              <a:gd name="T58" fmla="*/ 622 w 622"/>
              <a:gd name="T59" fmla="*/ 202 h 622"/>
              <a:gd name="T60" fmla="*/ 605 w 622"/>
              <a:gd name="T61" fmla="*/ 246 h 622"/>
              <a:gd name="T62" fmla="*/ 584 w 622"/>
              <a:gd name="T63" fmla="*/ 273 h 622"/>
              <a:gd name="T64" fmla="*/ 562 w 622"/>
              <a:gd name="T65" fmla="*/ 306 h 622"/>
              <a:gd name="T66" fmla="*/ 567 w 622"/>
              <a:gd name="T67" fmla="*/ 344 h 622"/>
              <a:gd name="T68" fmla="*/ 562 w 622"/>
              <a:gd name="T69" fmla="*/ 371 h 622"/>
              <a:gd name="T70" fmla="*/ 551 w 622"/>
              <a:gd name="T71" fmla="*/ 404 h 622"/>
              <a:gd name="T72" fmla="*/ 535 w 622"/>
              <a:gd name="T73" fmla="*/ 437 h 622"/>
              <a:gd name="T74" fmla="*/ 513 w 622"/>
              <a:gd name="T75" fmla="*/ 447 h 622"/>
              <a:gd name="T76" fmla="*/ 480 w 622"/>
              <a:gd name="T77" fmla="*/ 464 h 622"/>
              <a:gd name="T78" fmla="*/ 447 w 622"/>
              <a:gd name="T79" fmla="*/ 486 h 622"/>
              <a:gd name="T80" fmla="*/ 442 w 622"/>
              <a:gd name="T81" fmla="*/ 518 h 622"/>
              <a:gd name="T82" fmla="*/ 431 w 622"/>
              <a:gd name="T83" fmla="*/ 551 h 622"/>
              <a:gd name="T84" fmla="*/ 409 w 622"/>
              <a:gd name="T85" fmla="*/ 595 h 622"/>
              <a:gd name="T86" fmla="*/ 426 w 622"/>
              <a:gd name="T87" fmla="*/ 567 h 622"/>
              <a:gd name="T88" fmla="*/ 415 w 622"/>
              <a:gd name="T89" fmla="*/ 578 h 622"/>
              <a:gd name="T90" fmla="*/ 404 w 622"/>
              <a:gd name="T91" fmla="*/ 606 h 622"/>
              <a:gd name="T92" fmla="*/ 387 w 622"/>
              <a:gd name="T93" fmla="*/ 600 h 622"/>
              <a:gd name="T94" fmla="*/ 349 w 622"/>
              <a:gd name="T95" fmla="*/ 573 h 622"/>
              <a:gd name="T96" fmla="*/ 322 w 622"/>
              <a:gd name="T97" fmla="*/ 567 h 622"/>
              <a:gd name="T98" fmla="*/ 338 w 622"/>
              <a:gd name="T99" fmla="*/ 540 h 622"/>
              <a:gd name="T100" fmla="*/ 366 w 622"/>
              <a:gd name="T101" fmla="*/ 513 h 622"/>
              <a:gd name="T102" fmla="*/ 349 w 622"/>
              <a:gd name="T103" fmla="*/ 480 h 622"/>
              <a:gd name="T104" fmla="*/ 327 w 622"/>
              <a:gd name="T105" fmla="*/ 453 h 622"/>
              <a:gd name="T106" fmla="*/ 295 w 622"/>
              <a:gd name="T107" fmla="*/ 437 h 622"/>
              <a:gd name="T108" fmla="*/ 278 w 622"/>
              <a:gd name="T109" fmla="*/ 409 h 622"/>
              <a:gd name="T110" fmla="*/ 278 w 622"/>
              <a:gd name="T111" fmla="*/ 366 h 622"/>
              <a:gd name="T112" fmla="*/ 262 w 622"/>
              <a:gd name="T113" fmla="*/ 344 h 622"/>
              <a:gd name="T114" fmla="*/ 224 w 622"/>
              <a:gd name="T115" fmla="*/ 311 h 622"/>
              <a:gd name="T116" fmla="*/ 197 w 622"/>
              <a:gd name="T117" fmla="*/ 295 h 622"/>
              <a:gd name="T118" fmla="*/ 153 w 622"/>
              <a:gd name="T119" fmla="*/ 273 h 622"/>
              <a:gd name="T120" fmla="*/ 137 w 622"/>
              <a:gd name="T121" fmla="*/ 240 h 622"/>
              <a:gd name="T122" fmla="*/ 98 w 622"/>
              <a:gd name="T123" fmla="*/ 251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22" h="622">
                <a:moveTo>
                  <a:pt x="77" y="257"/>
                </a:moveTo>
                <a:lnTo>
                  <a:pt x="71" y="257"/>
                </a:lnTo>
                <a:lnTo>
                  <a:pt x="66" y="262"/>
                </a:lnTo>
                <a:lnTo>
                  <a:pt x="60" y="257"/>
                </a:lnTo>
                <a:lnTo>
                  <a:pt x="60" y="240"/>
                </a:lnTo>
                <a:lnTo>
                  <a:pt x="60" y="235"/>
                </a:lnTo>
                <a:lnTo>
                  <a:pt x="55" y="235"/>
                </a:lnTo>
                <a:lnTo>
                  <a:pt x="55" y="240"/>
                </a:lnTo>
                <a:lnTo>
                  <a:pt x="49" y="240"/>
                </a:lnTo>
                <a:lnTo>
                  <a:pt x="33" y="240"/>
                </a:lnTo>
                <a:lnTo>
                  <a:pt x="33" y="235"/>
                </a:lnTo>
                <a:lnTo>
                  <a:pt x="28" y="235"/>
                </a:lnTo>
                <a:lnTo>
                  <a:pt x="17" y="235"/>
                </a:lnTo>
                <a:lnTo>
                  <a:pt x="22" y="229"/>
                </a:lnTo>
                <a:lnTo>
                  <a:pt x="17" y="224"/>
                </a:lnTo>
                <a:lnTo>
                  <a:pt x="17" y="218"/>
                </a:lnTo>
                <a:lnTo>
                  <a:pt x="11" y="218"/>
                </a:lnTo>
                <a:lnTo>
                  <a:pt x="11" y="213"/>
                </a:lnTo>
                <a:lnTo>
                  <a:pt x="6" y="207"/>
                </a:lnTo>
                <a:lnTo>
                  <a:pt x="0" y="202"/>
                </a:lnTo>
                <a:lnTo>
                  <a:pt x="6" y="202"/>
                </a:lnTo>
                <a:lnTo>
                  <a:pt x="6" y="197"/>
                </a:lnTo>
                <a:lnTo>
                  <a:pt x="6" y="191"/>
                </a:lnTo>
                <a:lnTo>
                  <a:pt x="11" y="191"/>
                </a:lnTo>
                <a:lnTo>
                  <a:pt x="11" y="186"/>
                </a:lnTo>
                <a:lnTo>
                  <a:pt x="17" y="191"/>
                </a:lnTo>
                <a:lnTo>
                  <a:pt x="17" y="186"/>
                </a:lnTo>
                <a:lnTo>
                  <a:pt x="11" y="180"/>
                </a:lnTo>
                <a:lnTo>
                  <a:pt x="11" y="175"/>
                </a:lnTo>
                <a:lnTo>
                  <a:pt x="17" y="175"/>
                </a:lnTo>
                <a:lnTo>
                  <a:pt x="17" y="169"/>
                </a:lnTo>
                <a:lnTo>
                  <a:pt x="17" y="164"/>
                </a:lnTo>
                <a:lnTo>
                  <a:pt x="22" y="164"/>
                </a:lnTo>
                <a:lnTo>
                  <a:pt x="28" y="158"/>
                </a:lnTo>
                <a:lnTo>
                  <a:pt x="33" y="153"/>
                </a:lnTo>
                <a:lnTo>
                  <a:pt x="38" y="153"/>
                </a:lnTo>
                <a:lnTo>
                  <a:pt x="44" y="153"/>
                </a:lnTo>
                <a:lnTo>
                  <a:pt x="49" y="153"/>
                </a:lnTo>
                <a:lnTo>
                  <a:pt x="49" y="147"/>
                </a:lnTo>
                <a:lnTo>
                  <a:pt x="55" y="153"/>
                </a:lnTo>
                <a:lnTo>
                  <a:pt x="55" y="147"/>
                </a:lnTo>
                <a:lnTo>
                  <a:pt x="60" y="153"/>
                </a:lnTo>
                <a:lnTo>
                  <a:pt x="66" y="153"/>
                </a:lnTo>
                <a:lnTo>
                  <a:pt x="71" y="109"/>
                </a:lnTo>
                <a:lnTo>
                  <a:pt x="71" y="104"/>
                </a:lnTo>
                <a:lnTo>
                  <a:pt x="71" y="98"/>
                </a:lnTo>
                <a:lnTo>
                  <a:pt x="66" y="93"/>
                </a:lnTo>
                <a:lnTo>
                  <a:pt x="60" y="87"/>
                </a:lnTo>
                <a:lnTo>
                  <a:pt x="60" y="82"/>
                </a:lnTo>
                <a:lnTo>
                  <a:pt x="60" y="77"/>
                </a:lnTo>
                <a:lnTo>
                  <a:pt x="66" y="77"/>
                </a:lnTo>
                <a:lnTo>
                  <a:pt x="66" y="71"/>
                </a:lnTo>
                <a:lnTo>
                  <a:pt x="71" y="71"/>
                </a:lnTo>
                <a:lnTo>
                  <a:pt x="77" y="71"/>
                </a:lnTo>
                <a:lnTo>
                  <a:pt x="71" y="66"/>
                </a:lnTo>
                <a:lnTo>
                  <a:pt x="66" y="66"/>
                </a:lnTo>
                <a:lnTo>
                  <a:pt x="66" y="55"/>
                </a:lnTo>
                <a:lnTo>
                  <a:pt x="71" y="55"/>
                </a:lnTo>
                <a:lnTo>
                  <a:pt x="87" y="55"/>
                </a:lnTo>
                <a:lnTo>
                  <a:pt x="93" y="55"/>
                </a:lnTo>
                <a:lnTo>
                  <a:pt x="87" y="49"/>
                </a:lnTo>
                <a:lnTo>
                  <a:pt x="93" y="55"/>
                </a:lnTo>
                <a:lnTo>
                  <a:pt x="98" y="49"/>
                </a:lnTo>
                <a:lnTo>
                  <a:pt x="104" y="49"/>
                </a:lnTo>
                <a:lnTo>
                  <a:pt x="104" y="55"/>
                </a:lnTo>
                <a:lnTo>
                  <a:pt x="109" y="55"/>
                </a:lnTo>
                <a:lnTo>
                  <a:pt x="109" y="60"/>
                </a:lnTo>
                <a:lnTo>
                  <a:pt x="109" y="66"/>
                </a:lnTo>
                <a:lnTo>
                  <a:pt x="120" y="71"/>
                </a:lnTo>
                <a:lnTo>
                  <a:pt x="126" y="71"/>
                </a:lnTo>
                <a:lnTo>
                  <a:pt x="126" y="66"/>
                </a:lnTo>
                <a:lnTo>
                  <a:pt x="131" y="66"/>
                </a:lnTo>
                <a:lnTo>
                  <a:pt x="131" y="71"/>
                </a:lnTo>
                <a:lnTo>
                  <a:pt x="137" y="71"/>
                </a:lnTo>
                <a:lnTo>
                  <a:pt x="137" y="66"/>
                </a:lnTo>
                <a:lnTo>
                  <a:pt x="142" y="66"/>
                </a:lnTo>
                <a:lnTo>
                  <a:pt x="147" y="66"/>
                </a:lnTo>
                <a:lnTo>
                  <a:pt x="147" y="60"/>
                </a:lnTo>
                <a:lnTo>
                  <a:pt x="153" y="60"/>
                </a:lnTo>
                <a:lnTo>
                  <a:pt x="158" y="55"/>
                </a:lnTo>
                <a:lnTo>
                  <a:pt x="164" y="49"/>
                </a:lnTo>
                <a:lnTo>
                  <a:pt x="169" y="44"/>
                </a:lnTo>
                <a:lnTo>
                  <a:pt x="164" y="44"/>
                </a:lnTo>
                <a:lnTo>
                  <a:pt x="158" y="44"/>
                </a:lnTo>
                <a:lnTo>
                  <a:pt x="158" y="38"/>
                </a:lnTo>
                <a:lnTo>
                  <a:pt x="153" y="33"/>
                </a:lnTo>
                <a:lnTo>
                  <a:pt x="153" y="27"/>
                </a:lnTo>
                <a:lnTo>
                  <a:pt x="153" y="22"/>
                </a:lnTo>
                <a:lnTo>
                  <a:pt x="147" y="22"/>
                </a:lnTo>
                <a:lnTo>
                  <a:pt x="147" y="17"/>
                </a:lnTo>
                <a:lnTo>
                  <a:pt x="142" y="17"/>
                </a:lnTo>
                <a:lnTo>
                  <a:pt x="147" y="17"/>
                </a:lnTo>
                <a:lnTo>
                  <a:pt x="153" y="17"/>
                </a:lnTo>
                <a:lnTo>
                  <a:pt x="158" y="22"/>
                </a:lnTo>
                <a:lnTo>
                  <a:pt x="164" y="22"/>
                </a:lnTo>
                <a:lnTo>
                  <a:pt x="169" y="22"/>
                </a:lnTo>
                <a:lnTo>
                  <a:pt x="175" y="27"/>
                </a:lnTo>
                <a:lnTo>
                  <a:pt x="175" y="22"/>
                </a:lnTo>
                <a:lnTo>
                  <a:pt x="180" y="17"/>
                </a:lnTo>
                <a:lnTo>
                  <a:pt x="186" y="17"/>
                </a:lnTo>
                <a:lnTo>
                  <a:pt x="191" y="17"/>
                </a:lnTo>
                <a:lnTo>
                  <a:pt x="197" y="17"/>
                </a:lnTo>
                <a:lnTo>
                  <a:pt x="202" y="11"/>
                </a:lnTo>
                <a:lnTo>
                  <a:pt x="207" y="11"/>
                </a:lnTo>
                <a:lnTo>
                  <a:pt x="207" y="6"/>
                </a:lnTo>
                <a:lnTo>
                  <a:pt x="213" y="6"/>
                </a:lnTo>
                <a:lnTo>
                  <a:pt x="207" y="0"/>
                </a:lnTo>
                <a:lnTo>
                  <a:pt x="213" y="0"/>
                </a:lnTo>
                <a:lnTo>
                  <a:pt x="218" y="0"/>
                </a:lnTo>
                <a:lnTo>
                  <a:pt x="224" y="6"/>
                </a:lnTo>
                <a:lnTo>
                  <a:pt x="218" y="6"/>
                </a:lnTo>
                <a:lnTo>
                  <a:pt x="218" y="11"/>
                </a:lnTo>
                <a:lnTo>
                  <a:pt x="224" y="11"/>
                </a:lnTo>
                <a:lnTo>
                  <a:pt x="224" y="17"/>
                </a:lnTo>
                <a:lnTo>
                  <a:pt x="229" y="22"/>
                </a:lnTo>
                <a:lnTo>
                  <a:pt x="224" y="27"/>
                </a:lnTo>
                <a:lnTo>
                  <a:pt x="224" y="33"/>
                </a:lnTo>
                <a:lnTo>
                  <a:pt x="218" y="33"/>
                </a:lnTo>
                <a:lnTo>
                  <a:pt x="218" y="38"/>
                </a:lnTo>
                <a:lnTo>
                  <a:pt x="224" y="44"/>
                </a:lnTo>
                <a:lnTo>
                  <a:pt x="224" y="49"/>
                </a:lnTo>
                <a:lnTo>
                  <a:pt x="224" y="55"/>
                </a:lnTo>
                <a:lnTo>
                  <a:pt x="229" y="55"/>
                </a:lnTo>
                <a:lnTo>
                  <a:pt x="229" y="60"/>
                </a:lnTo>
                <a:lnTo>
                  <a:pt x="235" y="66"/>
                </a:lnTo>
                <a:lnTo>
                  <a:pt x="240" y="66"/>
                </a:lnTo>
                <a:lnTo>
                  <a:pt x="246" y="66"/>
                </a:lnTo>
                <a:lnTo>
                  <a:pt x="246" y="60"/>
                </a:lnTo>
                <a:lnTo>
                  <a:pt x="251" y="60"/>
                </a:lnTo>
                <a:lnTo>
                  <a:pt x="251" y="55"/>
                </a:lnTo>
                <a:lnTo>
                  <a:pt x="257" y="55"/>
                </a:lnTo>
                <a:lnTo>
                  <a:pt x="262" y="55"/>
                </a:lnTo>
                <a:lnTo>
                  <a:pt x="267" y="49"/>
                </a:lnTo>
                <a:lnTo>
                  <a:pt x="273" y="55"/>
                </a:lnTo>
                <a:lnTo>
                  <a:pt x="278" y="55"/>
                </a:lnTo>
                <a:lnTo>
                  <a:pt x="284" y="55"/>
                </a:lnTo>
                <a:lnTo>
                  <a:pt x="284" y="49"/>
                </a:lnTo>
                <a:lnTo>
                  <a:pt x="284" y="44"/>
                </a:lnTo>
                <a:lnTo>
                  <a:pt x="289" y="44"/>
                </a:lnTo>
                <a:lnTo>
                  <a:pt x="295" y="44"/>
                </a:lnTo>
                <a:lnTo>
                  <a:pt x="300" y="44"/>
                </a:lnTo>
                <a:lnTo>
                  <a:pt x="306" y="49"/>
                </a:lnTo>
                <a:lnTo>
                  <a:pt x="311" y="49"/>
                </a:lnTo>
                <a:lnTo>
                  <a:pt x="316" y="49"/>
                </a:lnTo>
                <a:lnTo>
                  <a:pt x="316" y="44"/>
                </a:lnTo>
                <a:lnTo>
                  <a:pt x="322" y="49"/>
                </a:lnTo>
                <a:lnTo>
                  <a:pt x="327" y="49"/>
                </a:lnTo>
                <a:lnTo>
                  <a:pt x="333" y="49"/>
                </a:lnTo>
                <a:lnTo>
                  <a:pt x="338" y="44"/>
                </a:lnTo>
                <a:lnTo>
                  <a:pt x="338" y="38"/>
                </a:lnTo>
                <a:lnTo>
                  <a:pt x="344" y="33"/>
                </a:lnTo>
                <a:lnTo>
                  <a:pt x="349" y="27"/>
                </a:lnTo>
                <a:lnTo>
                  <a:pt x="349" y="22"/>
                </a:lnTo>
                <a:lnTo>
                  <a:pt x="355" y="17"/>
                </a:lnTo>
                <a:lnTo>
                  <a:pt x="355" y="11"/>
                </a:lnTo>
                <a:lnTo>
                  <a:pt x="360" y="17"/>
                </a:lnTo>
                <a:lnTo>
                  <a:pt x="360" y="22"/>
                </a:lnTo>
                <a:lnTo>
                  <a:pt x="360" y="27"/>
                </a:lnTo>
                <a:lnTo>
                  <a:pt x="360" y="33"/>
                </a:lnTo>
                <a:lnTo>
                  <a:pt x="366" y="38"/>
                </a:lnTo>
                <a:lnTo>
                  <a:pt x="366" y="44"/>
                </a:lnTo>
                <a:lnTo>
                  <a:pt x="366" y="49"/>
                </a:lnTo>
                <a:lnTo>
                  <a:pt x="371" y="49"/>
                </a:lnTo>
                <a:lnTo>
                  <a:pt x="376" y="55"/>
                </a:lnTo>
                <a:lnTo>
                  <a:pt x="382" y="55"/>
                </a:lnTo>
                <a:lnTo>
                  <a:pt x="382" y="60"/>
                </a:lnTo>
                <a:lnTo>
                  <a:pt x="382" y="66"/>
                </a:lnTo>
                <a:lnTo>
                  <a:pt x="376" y="66"/>
                </a:lnTo>
                <a:lnTo>
                  <a:pt x="376" y="71"/>
                </a:lnTo>
                <a:lnTo>
                  <a:pt x="376" y="77"/>
                </a:lnTo>
                <a:lnTo>
                  <a:pt x="382" y="77"/>
                </a:lnTo>
                <a:lnTo>
                  <a:pt x="387" y="82"/>
                </a:lnTo>
                <a:lnTo>
                  <a:pt x="393" y="87"/>
                </a:lnTo>
                <a:lnTo>
                  <a:pt x="398" y="87"/>
                </a:lnTo>
                <a:lnTo>
                  <a:pt x="404" y="87"/>
                </a:lnTo>
                <a:lnTo>
                  <a:pt x="404" y="93"/>
                </a:lnTo>
                <a:lnTo>
                  <a:pt x="409" y="93"/>
                </a:lnTo>
                <a:lnTo>
                  <a:pt x="415" y="93"/>
                </a:lnTo>
                <a:lnTo>
                  <a:pt x="420" y="98"/>
                </a:lnTo>
                <a:lnTo>
                  <a:pt x="420" y="93"/>
                </a:lnTo>
                <a:lnTo>
                  <a:pt x="426" y="98"/>
                </a:lnTo>
                <a:lnTo>
                  <a:pt x="426" y="93"/>
                </a:lnTo>
                <a:lnTo>
                  <a:pt x="426" y="98"/>
                </a:lnTo>
                <a:lnTo>
                  <a:pt x="431" y="98"/>
                </a:lnTo>
                <a:lnTo>
                  <a:pt x="436" y="98"/>
                </a:lnTo>
                <a:lnTo>
                  <a:pt x="442" y="104"/>
                </a:lnTo>
                <a:lnTo>
                  <a:pt x="442" y="98"/>
                </a:lnTo>
                <a:lnTo>
                  <a:pt x="442" y="104"/>
                </a:lnTo>
                <a:lnTo>
                  <a:pt x="447" y="104"/>
                </a:lnTo>
                <a:lnTo>
                  <a:pt x="453" y="104"/>
                </a:lnTo>
                <a:lnTo>
                  <a:pt x="453" y="109"/>
                </a:lnTo>
                <a:lnTo>
                  <a:pt x="453" y="104"/>
                </a:lnTo>
                <a:lnTo>
                  <a:pt x="453" y="109"/>
                </a:lnTo>
                <a:lnTo>
                  <a:pt x="458" y="104"/>
                </a:lnTo>
                <a:lnTo>
                  <a:pt x="458" y="109"/>
                </a:lnTo>
                <a:lnTo>
                  <a:pt x="458" y="104"/>
                </a:lnTo>
                <a:lnTo>
                  <a:pt x="458" y="109"/>
                </a:lnTo>
                <a:lnTo>
                  <a:pt x="464" y="115"/>
                </a:lnTo>
                <a:lnTo>
                  <a:pt x="464" y="120"/>
                </a:lnTo>
                <a:lnTo>
                  <a:pt x="469" y="120"/>
                </a:lnTo>
                <a:lnTo>
                  <a:pt x="469" y="126"/>
                </a:lnTo>
                <a:lnTo>
                  <a:pt x="475" y="120"/>
                </a:lnTo>
                <a:lnTo>
                  <a:pt x="480" y="120"/>
                </a:lnTo>
                <a:lnTo>
                  <a:pt x="486" y="120"/>
                </a:lnTo>
                <a:lnTo>
                  <a:pt x="491" y="120"/>
                </a:lnTo>
                <a:lnTo>
                  <a:pt x="491" y="126"/>
                </a:lnTo>
                <a:lnTo>
                  <a:pt x="496" y="126"/>
                </a:lnTo>
                <a:lnTo>
                  <a:pt x="502" y="126"/>
                </a:lnTo>
                <a:lnTo>
                  <a:pt x="502" y="131"/>
                </a:lnTo>
                <a:lnTo>
                  <a:pt x="502" y="126"/>
                </a:lnTo>
                <a:lnTo>
                  <a:pt x="507" y="126"/>
                </a:lnTo>
                <a:lnTo>
                  <a:pt x="513" y="131"/>
                </a:lnTo>
                <a:lnTo>
                  <a:pt x="518" y="131"/>
                </a:lnTo>
                <a:lnTo>
                  <a:pt x="524" y="131"/>
                </a:lnTo>
                <a:lnTo>
                  <a:pt x="529" y="126"/>
                </a:lnTo>
                <a:lnTo>
                  <a:pt x="535" y="126"/>
                </a:lnTo>
                <a:lnTo>
                  <a:pt x="540" y="131"/>
                </a:lnTo>
                <a:lnTo>
                  <a:pt x="545" y="131"/>
                </a:lnTo>
                <a:lnTo>
                  <a:pt x="551" y="137"/>
                </a:lnTo>
                <a:lnTo>
                  <a:pt x="556" y="137"/>
                </a:lnTo>
                <a:lnTo>
                  <a:pt x="556" y="142"/>
                </a:lnTo>
                <a:lnTo>
                  <a:pt x="562" y="142"/>
                </a:lnTo>
                <a:lnTo>
                  <a:pt x="562" y="147"/>
                </a:lnTo>
                <a:lnTo>
                  <a:pt x="567" y="147"/>
                </a:lnTo>
                <a:lnTo>
                  <a:pt x="567" y="153"/>
                </a:lnTo>
                <a:lnTo>
                  <a:pt x="573" y="153"/>
                </a:lnTo>
                <a:lnTo>
                  <a:pt x="578" y="158"/>
                </a:lnTo>
                <a:lnTo>
                  <a:pt x="584" y="164"/>
                </a:lnTo>
                <a:lnTo>
                  <a:pt x="589" y="164"/>
                </a:lnTo>
                <a:lnTo>
                  <a:pt x="595" y="164"/>
                </a:lnTo>
                <a:lnTo>
                  <a:pt x="600" y="164"/>
                </a:lnTo>
                <a:lnTo>
                  <a:pt x="605" y="164"/>
                </a:lnTo>
                <a:lnTo>
                  <a:pt x="611" y="164"/>
                </a:lnTo>
                <a:lnTo>
                  <a:pt x="611" y="169"/>
                </a:lnTo>
                <a:lnTo>
                  <a:pt x="616" y="175"/>
                </a:lnTo>
                <a:lnTo>
                  <a:pt x="616" y="180"/>
                </a:lnTo>
                <a:lnTo>
                  <a:pt x="616" y="186"/>
                </a:lnTo>
                <a:lnTo>
                  <a:pt x="622" y="191"/>
                </a:lnTo>
                <a:lnTo>
                  <a:pt x="622" y="197"/>
                </a:lnTo>
                <a:lnTo>
                  <a:pt x="622" y="202"/>
                </a:lnTo>
                <a:lnTo>
                  <a:pt x="622" y="207"/>
                </a:lnTo>
                <a:lnTo>
                  <a:pt x="622" y="213"/>
                </a:lnTo>
                <a:lnTo>
                  <a:pt x="622" y="218"/>
                </a:lnTo>
                <a:lnTo>
                  <a:pt x="616" y="224"/>
                </a:lnTo>
                <a:lnTo>
                  <a:pt x="616" y="229"/>
                </a:lnTo>
                <a:lnTo>
                  <a:pt x="611" y="235"/>
                </a:lnTo>
                <a:lnTo>
                  <a:pt x="605" y="240"/>
                </a:lnTo>
                <a:lnTo>
                  <a:pt x="605" y="246"/>
                </a:lnTo>
                <a:lnTo>
                  <a:pt x="600" y="246"/>
                </a:lnTo>
                <a:lnTo>
                  <a:pt x="600" y="251"/>
                </a:lnTo>
                <a:lnTo>
                  <a:pt x="595" y="251"/>
                </a:lnTo>
                <a:lnTo>
                  <a:pt x="589" y="257"/>
                </a:lnTo>
                <a:lnTo>
                  <a:pt x="589" y="262"/>
                </a:lnTo>
                <a:lnTo>
                  <a:pt x="584" y="262"/>
                </a:lnTo>
                <a:lnTo>
                  <a:pt x="584" y="267"/>
                </a:lnTo>
                <a:lnTo>
                  <a:pt x="584" y="273"/>
                </a:lnTo>
                <a:lnTo>
                  <a:pt x="578" y="278"/>
                </a:lnTo>
                <a:lnTo>
                  <a:pt x="573" y="284"/>
                </a:lnTo>
                <a:lnTo>
                  <a:pt x="573" y="289"/>
                </a:lnTo>
                <a:lnTo>
                  <a:pt x="567" y="289"/>
                </a:lnTo>
                <a:lnTo>
                  <a:pt x="567" y="295"/>
                </a:lnTo>
                <a:lnTo>
                  <a:pt x="562" y="295"/>
                </a:lnTo>
                <a:lnTo>
                  <a:pt x="562" y="300"/>
                </a:lnTo>
                <a:lnTo>
                  <a:pt x="562" y="306"/>
                </a:lnTo>
                <a:lnTo>
                  <a:pt x="562" y="311"/>
                </a:lnTo>
                <a:lnTo>
                  <a:pt x="562" y="317"/>
                </a:lnTo>
                <a:lnTo>
                  <a:pt x="562" y="322"/>
                </a:lnTo>
                <a:lnTo>
                  <a:pt x="562" y="327"/>
                </a:lnTo>
                <a:lnTo>
                  <a:pt x="567" y="327"/>
                </a:lnTo>
                <a:lnTo>
                  <a:pt x="567" y="333"/>
                </a:lnTo>
                <a:lnTo>
                  <a:pt x="567" y="338"/>
                </a:lnTo>
                <a:lnTo>
                  <a:pt x="567" y="344"/>
                </a:lnTo>
                <a:lnTo>
                  <a:pt x="562" y="344"/>
                </a:lnTo>
                <a:lnTo>
                  <a:pt x="562" y="349"/>
                </a:lnTo>
                <a:lnTo>
                  <a:pt x="562" y="355"/>
                </a:lnTo>
                <a:lnTo>
                  <a:pt x="562" y="360"/>
                </a:lnTo>
                <a:lnTo>
                  <a:pt x="562" y="366"/>
                </a:lnTo>
                <a:lnTo>
                  <a:pt x="567" y="366"/>
                </a:lnTo>
                <a:lnTo>
                  <a:pt x="562" y="366"/>
                </a:lnTo>
                <a:lnTo>
                  <a:pt x="562" y="371"/>
                </a:lnTo>
                <a:lnTo>
                  <a:pt x="556" y="371"/>
                </a:lnTo>
                <a:lnTo>
                  <a:pt x="556" y="377"/>
                </a:lnTo>
                <a:lnTo>
                  <a:pt x="556" y="382"/>
                </a:lnTo>
                <a:lnTo>
                  <a:pt x="562" y="387"/>
                </a:lnTo>
                <a:lnTo>
                  <a:pt x="562" y="393"/>
                </a:lnTo>
                <a:lnTo>
                  <a:pt x="556" y="398"/>
                </a:lnTo>
                <a:lnTo>
                  <a:pt x="551" y="398"/>
                </a:lnTo>
                <a:lnTo>
                  <a:pt x="551" y="404"/>
                </a:lnTo>
                <a:lnTo>
                  <a:pt x="551" y="409"/>
                </a:lnTo>
                <a:lnTo>
                  <a:pt x="545" y="415"/>
                </a:lnTo>
                <a:lnTo>
                  <a:pt x="545" y="420"/>
                </a:lnTo>
                <a:lnTo>
                  <a:pt x="540" y="426"/>
                </a:lnTo>
                <a:lnTo>
                  <a:pt x="545" y="426"/>
                </a:lnTo>
                <a:lnTo>
                  <a:pt x="545" y="431"/>
                </a:lnTo>
                <a:lnTo>
                  <a:pt x="540" y="437"/>
                </a:lnTo>
                <a:lnTo>
                  <a:pt x="535" y="437"/>
                </a:lnTo>
                <a:lnTo>
                  <a:pt x="529" y="442"/>
                </a:lnTo>
                <a:lnTo>
                  <a:pt x="535" y="447"/>
                </a:lnTo>
                <a:lnTo>
                  <a:pt x="529" y="447"/>
                </a:lnTo>
                <a:lnTo>
                  <a:pt x="524" y="447"/>
                </a:lnTo>
                <a:lnTo>
                  <a:pt x="518" y="447"/>
                </a:lnTo>
                <a:lnTo>
                  <a:pt x="513" y="447"/>
                </a:lnTo>
                <a:lnTo>
                  <a:pt x="513" y="442"/>
                </a:lnTo>
                <a:lnTo>
                  <a:pt x="513" y="447"/>
                </a:lnTo>
                <a:lnTo>
                  <a:pt x="507" y="447"/>
                </a:lnTo>
                <a:lnTo>
                  <a:pt x="502" y="447"/>
                </a:lnTo>
                <a:lnTo>
                  <a:pt x="496" y="447"/>
                </a:lnTo>
                <a:lnTo>
                  <a:pt x="491" y="453"/>
                </a:lnTo>
                <a:lnTo>
                  <a:pt x="486" y="453"/>
                </a:lnTo>
                <a:lnTo>
                  <a:pt x="486" y="458"/>
                </a:lnTo>
                <a:lnTo>
                  <a:pt x="480" y="458"/>
                </a:lnTo>
                <a:lnTo>
                  <a:pt x="480" y="464"/>
                </a:lnTo>
                <a:lnTo>
                  <a:pt x="475" y="458"/>
                </a:lnTo>
                <a:lnTo>
                  <a:pt x="469" y="464"/>
                </a:lnTo>
                <a:lnTo>
                  <a:pt x="464" y="469"/>
                </a:lnTo>
                <a:lnTo>
                  <a:pt x="458" y="469"/>
                </a:lnTo>
                <a:lnTo>
                  <a:pt x="458" y="475"/>
                </a:lnTo>
                <a:lnTo>
                  <a:pt x="453" y="475"/>
                </a:lnTo>
                <a:lnTo>
                  <a:pt x="447" y="480"/>
                </a:lnTo>
                <a:lnTo>
                  <a:pt x="447" y="486"/>
                </a:lnTo>
                <a:lnTo>
                  <a:pt x="442" y="486"/>
                </a:lnTo>
                <a:lnTo>
                  <a:pt x="442" y="491"/>
                </a:lnTo>
                <a:lnTo>
                  <a:pt x="442" y="497"/>
                </a:lnTo>
                <a:lnTo>
                  <a:pt x="442" y="502"/>
                </a:lnTo>
                <a:lnTo>
                  <a:pt x="442" y="507"/>
                </a:lnTo>
                <a:lnTo>
                  <a:pt x="442" y="513"/>
                </a:lnTo>
                <a:lnTo>
                  <a:pt x="447" y="513"/>
                </a:lnTo>
                <a:lnTo>
                  <a:pt x="442" y="518"/>
                </a:lnTo>
                <a:lnTo>
                  <a:pt x="447" y="524"/>
                </a:lnTo>
                <a:lnTo>
                  <a:pt x="442" y="524"/>
                </a:lnTo>
                <a:lnTo>
                  <a:pt x="447" y="524"/>
                </a:lnTo>
                <a:lnTo>
                  <a:pt x="447" y="529"/>
                </a:lnTo>
                <a:lnTo>
                  <a:pt x="447" y="535"/>
                </a:lnTo>
                <a:lnTo>
                  <a:pt x="442" y="540"/>
                </a:lnTo>
                <a:lnTo>
                  <a:pt x="436" y="546"/>
                </a:lnTo>
                <a:lnTo>
                  <a:pt x="431" y="551"/>
                </a:lnTo>
                <a:lnTo>
                  <a:pt x="431" y="557"/>
                </a:lnTo>
                <a:lnTo>
                  <a:pt x="426" y="567"/>
                </a:lnTo>
                <a:lnTo>
                  <a:pt x="426" y="578"/>
                </a:lnTo>
                <a:lnTo>
                  <a:pt x="420" y="578"/>
                </a:lnTo>
                <a:lnTo>
                  <a:pt x="420" y="584"/>
                </a:lnTo>
                <a:lnTo>
                  <a:pt x="415" y="589"/>
                </a:lnTo>
                <a:lnTo>
                  <a:pt x="409" y="589"/>
                </a:lnTo>
                <a:lnTo>
                  <a:pt x="409" y="595"/>
                </a:lnTo>
                <a:lnTo>
                  <a:pt x="409" y="589"/>
                </a:lnTo>
                <a:lnTo>
                  <a:pt x="415" y="589"/>
                </a:lnTo>
                <a:lnTo>
                  <a:pt x="415" y="584"/>
                </a:lnTo>
                <a:lnTo>
                  <a:pt x="420" y="584"/>
                </a:lnTo>
                <a:lnTo>
                  <a:pt x="420" y="578"/>
                </a:lnTo>
                <a:lnTo>
                  <a:pt x="420" y="573"/>
                </a:lnTo>
                <a:lnTo>
                  <a:pt x="426" y="573"/>
                </a:lnTo>
                <a:lnTo>
                  <a:pt x="426" y="567"/>
                </a:lnTo>
                <a:lnTo>
                  <a:pt x="420" y="567"/>
                </a:lnTo>
                <a:lnTo>
                  <a:pt x="426" y="567"/>
                </a:lnTo>
                <a:lnTo>
                  <a:pt x="426" y="562"/>
                </a:lnTo>
                <a:lnTo>
                  <a:pt x="420" y="567"/>
                </a:lnTo>
                <a:lnTo>
                  <a:pt x="415" y="562"/>
                </a:lnTo>
                <a:lnTo>
                  <a:pt x="415" y="567"/>
                </a:lnTo>
                <a:lnTo>
                  <a:pt x="415" y="573"/>
                </a:lnTo>
                <a:lnTo>
                  <a:pt x="415" y="578"/>
                </a:lnTo>
                <a:lnTo>
                  <a:pt x="409" y="578"/>
                </a:lnTo>
                <a:lnTo>
                  <a:pt x="409" y="584"/>
                </a:lnTo>
                <a:lnTo>
                  <a:pt x="409" y="589"/>
                </a:lnTo>
                <a:lnTo>
                  <a:pt x="404" y="584"/>
                </a:lnTo>
                <a:lnTo>
                  <a:pt x="404" y="589"/>
                </a:lnTo>
                <a:lnTo>
                  <a:pt x="409" y="595"/>
                </a:lnTo>
                <a:lnTo>
                  <a:pt x="404" y="600"/>
                </a:lnTo>
                <a:lnTo>
                  <a:pt x="404" y="606"/>
                </a:lnTo>
                <a:lnTo>
                  <a:pt x="404" y="611"/>
                </a:lnTo>
                <a:lnTo>
                  <a:pt x="398" y="617"/>
                </a:lnTo>
                <a:lnTo>
                  <a:pt x="398" y="622"/>
                </a:lnTo>
                <a:lnTo>
                  <a:pt x="393" y="617"/>
                </a:lnTo>
                <a:lnTo>
                  <a:pt x="387" y="611"/>
                </a:lnTo>
                <a:lnTo>
                  <a:pt x="393" y="606"/>
                </a:lnTo>
                <a:lnTo>
                  <a:pt x="393" y="600"/>
                </a:lnTo>
                <a:lnTo>
                  <a:pt x="387" y="600"/>
                </a:lnTo>
                <a:lnTo>
                  <a:pt x="382" y="595"/>
                </a:lnTo>
                <a:lnTo>
                  <a:pt x="382" y="589"/>
                </a:lnTo>
                <a:lnTo>
                  <a:pt x="376" y="589"/>
                </a:lnTo>
                <a:lnTo>
                  <a:pt x="371" y="584"/>
                </a:lnTo>
                <a:lnTo>
                  <a:pt x="366" y="584"/>
                </a:lnTo>
                <a:lnTo>
                  <a:pt x="360" y="578"/>
                </a:lnTo>
                <a:lnTo>
                  <a:pt x="355" y="578"/>
                </a:lnTo>
                <a:lnTo>
                  <a:pt x="349" y="573"/>
                </a:lnTo>
                <a:lnTo>
                  <a:pt x="349" y="578"/>
                </a:lnTo>
                <a:lnTo>
                  <a:pt x="344" y="578"/>
                </a:lnTo>
                <a:lnTo>
                  <a:pt x="344" y="573"/>
                </a:lnTo>
                <a:lnTo>
                  <a:pt x="344" y="567"/>
                </a:lnTo>
                <a:lnTo>
                  <a:pt x="338" y="567"/>
                </a:lnTo>
                <a:lnTo>
                  <a:pt x="333" y="562"/>
                </a:lnTo>
                <a:lnTo>
                  <a:pt x="327" y="562"/>
                </a:lnTo>
                <a:lnTo>
                  <a:pt x="322" y="567"/>
                </a:lnTo>
                <a:lnTo>
                  <a:pt x="316" y="562"/>
                </a:lnTo>
                <a:lnTo>
                  <a:pt x="322" y="562"/>
                </a:lnTo>
                <a:lnTo>
                  <a:pt x="322" y="557"/>
                </a:lnTo>
                <a:lnTo>
                  <a:pt x="327" y="557"/>
                </a:lnTo>
                <a:lnTo>
                  <a:pt x="327" y="551"/>
                </a:lnTo>
                <a:lnTo>
                  <a:pt x="333" y="546"/>
                </a:lnTo>
                <a:lnTo>
                  <a:pt x="333" y="540"/>
                </a:lnTo>
                <a:lnTo>
                  <a:pt x="338" y="540"/>
                </a:lnTo>
                <a:lnTo>
                  <a:pt x="338" y="535"/>
                </a:lnTo>
                <a:lnTo>
                  <a:pt x="344" y="529"/>
                </a:lnTo>
                <a:lnTo>
                  <a:pt x="349" y="524"/>
                </a:lnTo>
                <a:lnTo>
                  <a:pt x="349" y="518"/>
                </a:lnTo>
                <a:lnTo>
                  <a:pt x="355" y="524"/>
                </a:lnTo>
                <a:lnTo>
                  <a:pt x="355" y="518"/>
                </a:lnTo>
                <a:lnTo>
                  <a:pt x="360" y="518"/>
                </a:lnTo>
                <a:lnTo>
                  <a:pt x="366" y="513"/>
                </a:lnTo>
                <a:lnTo>
                  <a:pt x="366" y="507"/>
                </a:lnTo>
                <a:lnTo>
                  <a:pt x="366" y="502"/>
                </a:lnTo>
                <a:lnTo>
                  <a:pt x="360" y="497"/>
                </a:lnTo>
                <a:lnTo>
                  <a:pt x="360" y="491"/>
                </a:lnTo>
                <a:lnTo>
                  <a:pt x="355" y="491"/>
                </a:lnTo>
                <a:lnTo>
                  <a:pt x="349" y="491"/>
                </a:lnTo>
                <a:lnTo>
                  <a:pt x="349" y="486"/>
                </a:lnTo>
                <a:lnTo>
                  <a:pt x="349" y="480"/>
                </a:lnTo>
                <a:lnTo>
                  <a:pt x="349" y="475"/>
                </a:lnTo>
                <a:lnTo>
                  <a:pt x="349" y="469"/>
                </a:lnTo>
                <a:lnTo>
                  <a:pt x="349" y="464"/>
                </a:lnTo>
                <a:lnTo>
                  <a:pt x="344" y="464"/>
                </a:lnTo>
                <a:lnTo>
                  <a:pt x="338" y="464"/>
                </a:lnTo>
                <a:lnTo>
                  <a:pt x="333" y="464"/>
                </a:lnTo>
                <a:lnTo>
                  <a:pt x="327" y="458"/>
                </a:lnTo>
                <a:lnTo>
                  <a:pt x="327" y="453"/>
                </a:lnTo>
                <a:lnTo>
                  <a:pt x="322" y="447"/>
                </a:lnTo>
                <a:lnTo>
                  <a:pt x="322" y="442"/>
                </a:lnTo>
                <a:lnTo>
                  <a:pt x="322" y="437"/>
                </a:lnTo>
                <a:lnTo>
                  <a:pt x="316" y="437"/>
                </a:lnTo>
                <a:lnTo>
                  <a:pt x="311" y="437"/>
                </a:lnTo>
                <a:lnTo>
                  <a:pt x="306" y="437"/>
                </a:lnTo>
                <a:lnTo>
                  <a:pt x="300" y="437"/>
                </a:lnTo>
                <a:lnTo>
                  <a:pt x="295" y="437"/>
                </a:lnTo>
                <a:lnTo>
                  <a:pt x="289" y="437"/>
                </a:lnTo>
                <a:lnTo>
                  <a:pt x="284" y="437"/>
                </a:lnTo>
                <a:lnTo>
                  <a:pt x="284" y="431"/>
                </a:lnTo>
                <a:lnTo>
                  <a:pt x="284" y="426"/>
                </a:lnTo>
                <a:lnTo>
                  <a:pt x="284" y="420"/>
                </a:lnTo>
                <a:lnTo>
                  <a:pt x="284" y="415"/>
                </a:lnTo>
                <a:lnTo>
                  <a:pt x="278" y="415"/>
                </a:lnTo>
                <a:lnTo>
                  <a:pt x="278" y="409"/>
                </a:lnTo>
                <a:lnTo>
                  <a:pt x="278" y="404"/>
                </a:lnTo>
                <a:lnTo>
                  <a:pt x="284" y="398"/>
                </a:lnTo>
                <a:lnTo>
                  <a:pt x="278" y="398"/>
                </a:lnTo>
                <a:lnTo>
                  <a:pt x="278" y="387"/>
                </a:lnTo>
                <a:lnTo>
                  <a:pt x="278" y="382"/>
                </a:lnTo>
                <a:lnTo>
                  <a:pt x="284" y="371"/>
                </a:lnTo>
                <a:lnTo>
                  <a:pt x="278" y="371"/>
                </a:lnTo>
                <a:lnTo>
                  <a:pt x="278" y="366"/>
                </a:lnTo>
                <a:lnTo>
                  <a:pt x="278" y="360"/>
                </a:lnTo>
                <a:lnTo>
                  <a:pt x="273" y="360"/>
                </a:lnTo>
                <a:lnTo>
                  <a:pt x="267" y="360"/>
                </a:lnTo>
                <a:lnTo>
                  <a:pt x="267" y="355"/>
                </a:lnTo>
                <a:lnTo>
                  <a:pt x="262" y="355"/>
                </a:lnTo>
                <a:lnTo>
                  <a:pt x="262" y="349"/>
                </a:lnTo>
                <a:lnTo>
                  <a:pt x="267" y="344"/>
                </a:lnTo>
                <a:lnTo>
                  <a:pt x="262" y="344"/>
                </a:lnTo>
                <a:lnTo>
                  <a:pt x="251" y="344"/>
                </a:lnTo>
                <a:lnTo>
                  <a:pt x="240" y="344"/>
                </a:lnTo>
                <a:lnTo>
                  <a:pt x="235" y="344"/>
                </a:lnTo>
                <a:lnTo>
                  <a:pt x="235" y="327"/>
                </a:lnTo>
                <a:lnTo>
                  <a:pt x="229" y="322"/>
                </a:lnTo>
                <a:lnTo>
                  <a:pt x="229" y="317"/>
                </a:lnTo>
                <a:lnTo>
                  <a:pt x="229" y="311"/>
                </a:lnTo>
                <a:lnTo>
                  <a:pt x="224" y="311"/>
                </a:lnTo>
                <a:lnTo>
                  <a:pt x="229" y="306"/>
                </a:lnTo>
                <a:lnTo>
                  <a:pt x="224" y="300"/>
                </a:lnTo>
                <a:lnTo>
                  <a:pt x="218" y="300"/>
                </a:lnTo>
                <a:lnTo>
                  <a:pt x="213" y="300"/>
                </a:lnTo>
                <a:lnTo>
                  <a:pt x="207" y="300"/>
                </a:lnTo>
                <a:lnTo>
                  <a:pt x="202" y="300"/>
                </a:lnTo>
                <a:lnTo>
                  <a:pt x="202" y="295"/>
                </a:lnTo>
                <a:lnTo>
                  <a:pt x="197" y="295"/>
                </a:lnTo>
                <a:lnTo>
                  <a:pt x="191" y="289"/>
                </a:lnTo>
                <a:lnTo>
                  <a:pt x="186" y="289"/>
                </a:lnTo>
                <a:lnTo>
                  <a:pt x="180" y="284"/>
                </a:lnTo>
                <a:lnTo>
                  <a:pt x="175" y="284"/>
                </a:lnTo>
                <a:lnTo>
                  <a:pt x="169" y="284"/>
                </a:lnTo>
                <a:lnTo>
                  <a:pt x="164" y="284"/>
                </a:lnTo>
                <a:lnTo>
                  <a:pt x="158" y="278"/>
                </a:lnTo>
                <a:lnTo>
                  <a:pt x="153" y="273"/>
                </a:lnTo>
                <a:lnTo>
                  <a:pt x="147" y="267"/>
                </a:lnTo>
                <a:lnTo>
                  <a:pt x="142" y="262"/>
                </a:lnTo>
                <a:lnTo>
                  <a:pt x="147" y="257"/>
                </a:lnTo>
                <a:lnTo>
                  <a:pt x="142" y="257"/>
                </a:lnTo>
                <a:lnTo>
                  <a:pt x="142" y="251"/>
                </a:lnTo>
                <a:lnTo>
                  <a:pt x="142" y="246"/>
                </a:lnTo>
                <a:lnTo>
                  <a:pt x="142" y="240"/>
                </a:lnTo>
                <a:lnTo>
                  <a:pt x="137" y="240"/>
                </a:lnTo>
                <a:lnTo>
                  <a:pt x="131" y="240"/>
                </a:lnTo>
                <a:lnTo>
                  <a:pt x="126" y="240"/>
                </a:lnTo>
                <a:lnTo>
                  <a:pt x="120" y="240"/>
                </a:lnTo>
                <a:lnTo>
                  <a:pt x="120" y="246"/>
                </a:lnTo>
                <a:lnTo>
                  <a:pt x="115" y="246"/>
                </a:lnTo>
                <a:lnTo>
                  <a:pt x="109" y="251"/>
                </a:lnTo>
                <a:lnTo>
                  <a:pt x="104" y="251"/>
                </a:lnTo>
                <a:lnTo>
                  <a:pt x="98" y="251"/>
                </a:lnTo>
                <a:lnTo>
                  <a:pt x="98" y="257"/>
                </a:lnTo>
                <a:lnTo>
                  <a:pt x="93" y="262"/>
                </a:lnTo>
                <a:lnTo>
                  <a:pt x="87" y="257"/>
                </a:lnTo>
                <a:lnTo>
                  <a:pt x="82" y="257"/>
                </a:lnTo>
                <a:lnTo>
                  <a:pt x="77" y="257"/>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36" name="Freeform 38">
            <a:extLst>
              <a:ext uri="{FF2B5EF4-FFF2-40B4-BE49-F238E27FC236}">
                <a16:creationId xmlns:a16="http://schemas.microsoft.com/office/drawing/2014/main" id="{88CAB291-7EEE-4EC0-A137-0BCF816BC214}"/>
              </a:ext>
            </a:extLst>
          </p:cNvPr>
          <p:cNvSpPr>
            <a:spLocks/>
          </p:cNvSpPr>
          <p:nvPr/>
        </p:nvSpPr>
        <p:spPr bwMode="auto">
          <a:xfrm>
            <a:off x="3150601" y="4815414"/>
            <a:ext cx="458814" cy="458814"/>
          </a:xfrm>
          <a:custGeom>
            <a:avLst/>
            <a:gdLst>
              <a:gd name="T0" fmla="*/ 10 w 207"/>
              <a:gd name="T1" fmla="*/ 17 h 207"/>
              <a:gd name="T2" fmla="*/ 21 w 207"/>
              <a:gd name="T3" fmla="*/ 11 h 207"/>
              <a:gd name="T4" fmla="*/ 38 w 207"/>
              <a:gd name="T5" fmla="*/ 6 h 207"/>
              <a:gd name="T6" fmla="*/ 49 w 207"/>
              <a:gd name="T7" fmla="*/ 0 h 207"/>
              <a:gd name="T8" fmla="*/ 65 w 207"/>
              <a:gd name="T9" fmla="*/ 0 h 207"/>
              <a:gd name="T10" fmla="*/ 65 w 207"/>
              <a:gd name="T11" fmla="*/ 17 h 207"/>
              <a:gd name="T12" fmla="*/ 70 w 207"/>
              <a:gd name="T13" fmla="*/ 27 h 207"/>
              <a:gd name="T14" fmla="*/ 87 w 207"/>
              <a:gd name="T15" fmla="*/ 44 h 207"/>
              <a:gd name="T16" fmla="*/ 103 w 207"/>
              <a:gd name="T17" fmla="*/ 44 h 207"/>
              <a:gd name="T18" fmla="*/ 120 w 207"/>
              <a:gd name="T19" fmla="*/ 55 h 207"/>
              <a:gd name="T20" fmla="*/ 130 w 207"/>
              <a:gd name="T21" fmla="*/ 60 h 207"/>
              <a:gd name="T22" fmla="*/ 147 w 207"/>
              <a:gd name="T23" fmla="*/ 60 h 207"/>
              <a:gd name="T24" fmla="*/ 152 w 207"/>
              <a:gd name="T25" fmla="*/ 71 h 207"/>
              <a:gd name="T26" fmla="*/ 158 w 207"/>
              <a:gd name="T27" fmla="*/ 87 h 207"/>
              <a:gd name="T28" fmla="*/ 174 w 207"/>
              <a:gd name="T29" fmla="*/ 104 h 207"/>
              <a:gd name="T30" fmla="*/ 185 w 207"/>
              <a:gd name="T31" fmla="*/ 109 h 207"/>
              <a:gd name="T32" fmla="*/ 190 w 207"/>
              <a:gd name="T33" fmla="*/ 120 h 207"/>
              <a:gd name="T34" fmla="*/ 201 w 207"/>
              <a:gd name="T35" fmla="*/ 126 h 207"/>
              <a:gd name="T36" fmla="*/ 201 w 207"/>
              <a:gd name="T37" fmla="*/ 142 h 207"/>
              <a:gd name="T38" fmla="*/ 207 w 207"/>
              <a:gd name="T39" fmla="*/ 158 h 207"/>
              <a:gd name="T40" fmla="*/ 185 w 207"/>
              <a:gd name="T41" fmla="*/ 153 h 207"/>
              <a:gd name="T42" fmla="*/ 141 w 207"/>
              <a:gd name="T43" fmla="*/ 153 h 207"/>
              <a:gd name="T44" fmla="*/ 136 w 207"/>
              <a:gd name="T45" fmla="*/ 169 h 207"/>
              <a:gd name="T46" fmla="*/ 136 w 207"/>
              <a:gd name="T47" fmla="*/ 197 h 207"/>
              <a:gd name="T48" fmla="*/ 114 w 207"/>
              <a:gd name="T49" fmla="*/ 197 h 207"/>
              <a:gd name="T50" fmla="*/ 114 w 207"/>
              <a:gd name="T51" fmla="*/ 202 h 207"/>
              <a:gd name="T52" fmla="*/ 103 w 207"/>
              <a:gd name="T53" fmla="*/ 197 h 207"/>
              <a:gd name="T54" fmla="*/ 87 w 207"/>
              <a:gd name="T55" fmla="*/ 191 h 207"/>
              <a:gd name="T56" fmla="*/ 76 w 207"/>
              <a:gd name="T57" fmla="*/ 197 h 207"/>
              <a:gd name="T58" fmla="*/ 70 w 207"/>
              <a:gd name="T59" fmla="*/ 207 h 207"/>
              <a:gd name="T60" fmla="*/ 60 w 207"/>
              <a:gd name="T61" fmla="*/ 202 h 207"/>
              <a:gd name="T62" fmla="*/ 49 w 207"/>
              <a:gd name="T63" fmla="*/ 186 h 207"/>
              <a:gd name="T64" fmla="*/ 43 w 207"/>
              <a:gd name="T65" fmla="*/ 169 h 207"/>
              <a:gd name="T66" fmla="*/ 38 w 207"/>
              <a:gd name="T67" fmla="*/ 158 h 207"/>
              <a:gd name="T68" fmla="*/ 32 w 207"/>
              <a:gd name="T69" fmla="*/ 147 h 207"/>
              <a:gd name="T70" fmla="*/ 27 w 207"/>
              <a:gd name="T71" fmla="*/ 137 h 207"/>
              <a:gd name="T72" fmla="*/ 21 w 207"/>
              <a:gd name="T73" fmla="*/ 126 h 207"/>
              <a:gd name="T74" fmla="*/ 16 w 207"/>
              <a:gd name="T75" fmla="*/ 115 h 207"/>
              <a:gd name="T76" fmla="*/ 21 w 207"/>
              <a:gd name="T77" fmla="*/ 104 h 207"/>
              <a:gd name="T78" fmla="*/ 27 w 207"/>
              <a:gd name="T79" fmla="*/ 98 h 207"/>
              <a:gd name="T80" fmla="*/ 16 w 207"/>
              <a:gd name="T81" fmla="*/ 87 h 207"/>
              <a:gd name="T82" fmla="*/ 16 w 207"/>
              <a:gd name="T83" fmla="*/ 77 h 207"/>
              <a:gd name="T84" fmla="*/ 16 w 207"/>
              <a:gd name="T85" fmla="*/ 66 h 207"/>
              <a:gd name="T86" fmla="*/ 16 w 207"/>
              <a:gd name="T87" fmla="*/ 49 h 207"/>
              <a:gd name="T88" fmla="*/ 0 w 207"/>
              <a:gd name="T89" fmla="*/ 1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7" h="207">
                <a:moveTo>
                  <a:pt x="0" y="17"/>
                </a:moveTo>
                <a:lnTo>
                  <a:pt x="5" y="17"/>
                </a:lnTo>
                <a:lnTo>
                  <a:pt x="10" y="17"/>
                </a:lnTo>
                <a:lnTo>
                  <a:pt x="16" y="22"/>
                </a:lnTo>
                <a:lnTo>
                  <a:pt x="21" y="17"/>
                </a:lnTo>
                <a:lnTo>
                  <a:pt x="21" y="11"/>
                </a:lnTo>
                <a:lnTo>
                  <a:pt x="27" y="11"/>
                </a:lnTo>
                <a:lnTo>
                  <a:pt x="32" y="11"/>
                </a:lnTo>
                <a:lnTo>
                  <a:pt x="38" y="6"/>
                </a:lnTo>
                <a:lnTo>
                  <a:pt x="43" y="6"/>
                </a:lnTo>
                <a:lnTo>
                  <a:pt x="43" y="0"/>
                </a:lnTo>
                <a:lnTo>
                  <a:pt x="49" y="0"/>
                </a:lnTo>
                <a:lnTo>
                  <a:pt x="54" y="0"/>
                </a:lnTo>
                <a:lnTo>
                  <a:pt x="60" y="0"/>
                </a:lnTo>
                <a:lnTo>
                  <a:pt x="65" y="0"/>
                </a:lnTo>
                <a:lnTo>
                  <a:pt x="65" y="6"/>
                </a:lnTo>
                <a:lnTo>
                  <a:pt x="65" y="11"/>
                </a:lnTo>
                <a:lnTo>
                  <a:pt x="65" y="17"/>
                </a:lnTo>
                <a:lnTo>
                  <a:pt x="70" y="17"/>
                </a:lnTo>
                <a:lnTo>
                  <a:pt x="65" y="22"/>
                </a:lnTo>
                <a:lnTo>
                  <a:pt x="70" y="27"/>
                </a:lnTo>
                <a:lnTo>
                  <a:pt x="76" y="33"/>
                </a:lnTo>
                <a:lnTo>
                  <a:pt x="81" y="38"/>
                </a:lnTo>
                <a:lnTo>
                  <a:pt x="87" y="44"/>
                </a:lnTo>
                <a:lnTo>
                  <a:pt x="92" y="44"/>
                </a:lnTo>
                <a:lnTo>
                  <a:pt x="98" y="44"/>
                </a:lnTo>
                <a:lnTo>
                  <a:pt x="103" y="44"/>
                </a:lnTo>
                <a:lnTo>
                  <a:pt x="109" y="49"/>
                </a:lnTo>
                <a:lnTo>
                  <a:pt x="114" y="49"/>
                </a:lnTo>
                <a:lnTo>
                  <a:pt x="120" y="55"/>
                </a:lnTo>
                <a:lnTo>
                  <a:pt x="125" y="55"/>
                </a:lnTo>
                <a:lnTo>
                  <a:pt x="125" y="60"/>
                </a:lnTo>
                <a:lnTo>
                  <a:pt x="130" y="60"/>
                </a:lnTo>
                <a:lnTo>
                  <a:pt x="136" y="60"/>
                </a:lnTo>
                <a:lnTo>
                  <a:pt x="141" y="60"/>
                </a:lnTo>
                <a:lnTo>
                  <a:pt x="147" y="60"/>
                </a:lnTo>
                <a:lnTo>
                  <a:pt x="152" y="66"/>
                </a:lnTo>
                <a:lnTo>
                  <a:pt x="147" y="71"/>
                </a:lnTo>
                <a:lnTo>
                  <a:pt x="152" y="71"/>
                </a:lnTo>
                <a:lnTo>
                  <a:pt x="152" y="77"/>
                </a:lnTo>
                <a:lnTo>
                  <a:pt x="152" y="82"/>
                </a:lnTo>
                <a:lnTo>
                  <a:pt x="158" y="87"/>
                </a:lnTo>
                <a:lnTo>
                  <a:pt x="158" y="104"/>
                </a:lnTo>
                <a:lnTo>
                  <a:pt x="163" y="104"/>
                </a:lnTo>
                <a:lnTo>
                  <a:pt x="174" y="104"/>
                </a:lnTo>
                <a:lnTo>
                  <a:pt x="185" y="104"/>
                </a:lnTo>
                <a:lnTo>
                  <a:pt x="190" y="104"/>
                </a:lnTo>
                <a:lnTo>
                  <a:pt x="185" y="109"/>
                </a:lnTo>
                <a:lnTo>
                  <a:pt x="185" y="115"/>
                </a:lnTo>
                <a:lnTo>
                  <a:pt x="190" y="115"/>
                </a:lnTo>
                <a:lnTo>
                  <a:pt x="190" y="120"/>
                </a:lnTo>
                <a:lnTo>
                  <a:pt x="196" y="120"/>
                </a:lnTo>
                <a:lnTo>
                  <a:pt x="201" y="120"/>
                </a:lnTo>
                <a:lnTo>
                  <a:pt x="201" y="126"/>
                </a:lnTo>
                <a:lnTo>
                  <a:pt x="201" y="131"/>
                </a:lnTo>
                <a:lnTo>
                  <a:pt x="207" y="131"/>
                </a:lnTo>
                <a:lnTo>
                  <a:pt x="201" y="142"/>
                </a:lnTo>
                <a:lnTo>
                  <a:pt x="201" y="147"/>
                </a:lnTo>
                <a:lnTo>
                  <a:pt x="201" y="158"/>
                </a:lnTo>
                <a:lnTo>
                  <a:pt x="207" y="158"/>
                </a:lnTo>
                <a:lnTo>
                  <a:pt x="201" y="164"/>
                </a:lnTo>
                <a:lnTo>
                  <a:pt x="196" y="158"/>
                </a:lnTo>
                <a:lnTo>
                  <a:pt x="185" y="153"/>
                </a:lnTo>
                <a:lnTo>
                  <a:pt x="169" y="147"/>
                </a:lnTo>
                <a:lnTo>
                  <a:pt x="158" y="153"/>
                </a:lnTo>
                <a:lnTo>
                  <a:pt x="141" y="153"/>
                </a:lnTo>
                <a:lnTo>
                  <a:pt x="141" y="158"/>
                </a:lnTo>
                <a:lnTo>
                  <a:pt x="141" y="164"/>
                </a:lnTo>
                <a:lnTo>
                  <a:pt x="136" y="169"/>
                </a:lnTo>
                <a:lnTo>
                  <a:pt x="141" y="180"/>
                </a:lnTo>
                <a:lnTo>
                  <a:pt x="136" y="186"/>
                </a:lnTo>
                <a:lnTo>
                  <a:pt x="136" y="197"/>
                </a:lnTo>
                <a:lnTo>
                  <a:pt x="136" y="191"/>
                </a:lnTo>
                <a:lnTo>
                  <a:pt x="120" y="191"/>
                </a:lnTo>
                <a:lnTo>
                  <a:pt x="114" y="197"/>
                </a:lnTo>
                <a:lnTo>
                  <a:pt x="114" y="202"/>
                </a:lnTo>
                <a:lnTo>
                  <a:pt x="114" y="207"/>
                </a:lnTo>
                <a:lnTo>
                  <a:pt x="114" y="202"/>
                </a:lnTo>
                <a:lnTo>
                  <a:pt x="109" y="202"/>
                </a:lnTo>
                <a:lnTo>
                  <a:pt x="109" y="197"/>
                </a:lnTo>
                <a:lnTo>
                  <a:pt x="103" y="197"/>
                </a:lnTo>
                <a:lnTo>
                  <a:pt x="92" y="197"/>
                </a:lnTo>
                <a:lnTo>
                  <a:pt x="87" y="197"/>
                </a:lnTo>
                <a:lnTo>
                  <a:pt x="87" y="191"/>
                </a:lnTo>
                <a:lnTo>
                  <a:pt x="81" y="191"/>
                </a:lnTo>
                <a:lnTo>
                  <a:pt x="81" y="197"/>
                </a:lnTo>
                <a:lnTo>
                  <a:pt x="76" y="197"/>
                </a:lnTo>
                <a:lnTo>
                  <a:pt x="76" y="202"/>
                </a:lnTo>
                <a:lnTo>
                  <a:pt x="70" y="202"/>
                </a:lnTo>
                <a:lnTo>
                  <a:pt x="70" y="207"/>
                </a:lnTo>
                <a:lnTo>
                  <a:pt x="65" y="207"/>
                </a:lnTo>
                <a:lnTo>
                  <a:pt x="60" y="207"/>
                </a:lnTo>
                <a:lnTo>
                  <a:pt x="60" y="202"/>
                </a:lnTo>
                <a:lnTo>
                  <a:pt x="54" y="197"/>
                </a:lnTo>
                <a:lnTo>
                  <a:pt x="54" y="191"/>
                </a:lnTo>
                <a:lnTo>
                  <a:pt x="49" y="186"/>
                </a:lnTo>
                <a:lnTo>
                  <a:pt x="49" y="180"/>
                </a:lnTo>
                <a:lnTo>
                  <a:pt x="43" y="175"/>
                </a:lnTo>
                <a:lnTo>
                  <a:pt x="43" y="169"/>
                </a:lnTo>
                <a:lnTo>
                  <a:pt x="38" y="169"/>
                </a:lnTo>
                <a:lnTo>
                  <a:pt x="38" y="164"/>
                </a:lnTo>
                <a:lnTo>
                  <a:pt x="38" y="158"/>
                </a:lnTo>
                <a:lnTo>
                  <a:pt x="38" y="153"/>
                </a:lnTo>
                <a:lnTo>
                  <a:pt x="38" y="147"/>
                </a:lnTo>
                <a:lnTo>
                  <a:pt x="32" y="147"/>
                </a:lnTo>
                <a:lnTo>
                  <a:pt x="32" y="142"/>
                </a:lnTo>
                <a:lnTo>
                  <a:pt x="27" y="142"/>
                </a:lnTo>
                <a:lnTo>
                  <a:pt x="27" y="137"/>
                </a:lnTo>
                <a:lnTo>
                  <a:pt x="27" y="131"/>
                </a:lnTo>
                <a:lnTo>
                  <a:pt x="21" y="131"/>
                </a:lnTo>
                <a:lnTo>
                  <a:pt x="21" y="126"/>
                </a:lnTo>
                <a:lnTo>
                  <a:pt x="16" y="126"/>
                </a:lnTo>
                <a:lnTo>
                  <a:pt x="16" y="120"/>
                </a:lnTo>
                <a:lnTo>
                  <a:pt x="16" y="115"/>
                </a:lnTo>
                <a:lnTo>
                  <a:pt x="21" y="109"/>
                </a:lnTo>
                <a:lnTo>
                  <a:pt x="27" y="109"/>
                </a:lnTo>
                <a:lnTo>
                  <a:pt x="21" y="104"/>
                </a:lnTo>
                <a:lnTo>
                  <a:pt x="27" y="104"/>
                </a:lnTo>
                <a:lnTo>
                  <a:pt x="21" y="98"/>
                </a:lnTo>
                <a:lnTo>
                  <a:pt x="27" y="98"/>
                </a:lnTo>
                <a:lnTo>
                  <a:pt x="21" y="98"/>
                </a:lnTo>
                <a:lnTo>
                  <a:pt x="16" y="93"/>
                </a:lnTo>
                <a:lnTo>
                  <a:pt x="16" y="87"/>
                </a:lnTo>
                <a:lnTo>
                  <a:pt x="16" y="82"/>
                </a:lnTo>
                <a:lnTo>
                  <a:pt x="10" y="82"/>
                </a:lnTo>
                <a:lnTo>
                  <a:pt x="16" y="77"/>
                </a:lnTo>
                <a:lnTo>
                  <a:pt x="16" y="71"/>
                </a:lnTo>
                <a:lnTo>
                  <a:pt x="21" y="71"/>
                </a:lnTo>
                <a:lnTo>
                  <a:pt x="16" y="66"/>
                </a:lnTo>
                <a:lnTo>
                  <a:pt x="16" y="60"/>
                </a:lnTo>
                <a:lnTo>
                  <a:pt x="16" y="55"/>
                </a:lnTo>
                <a:lnTo>
                  <a:pt x="16" y="49"/>
                </a:lnTo>
                <a:lnTo>
                  <a:pt x="16" y="44"/>
                </a:lnTo>
                <a:lnTo>
                  <a:pt x="10" y="33"/>
                </a:lnTo>
                <a:lnTo>
                  <a:pt x="0" y="17"/>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37" name="Freeform 161">
            <a:extLst>
              <a:ext uri="{FF2B5EF4-FFF2-40B4-BE49-F238E27FC236}">
                <a16:creationId xmlns:a16="http://schemas.microsoft.com/office/drawing/2014/main" id="{F4730097-92E0-4F06-9A67-2994D7D03C04}"/>
              </a:ext>
            </a:extLst>
          </p:cNvPr>
          <p:cNvSpPr>
            <a:spLocks/>
          </p:cNvSpPr>
          <p:nvPr/>
        </p:nvSpPr>
        <p:spPr bwMode="auto">
          <a:xfrm>
            <a:off x="3427663" y="4163766"/>
            <a:ext cx="157372" cy="265979"/>
          </a:xfrm>
          <a:custGeom>
            <a:avLst/>
            <a:gdLst>
              <a:gd name="T0" fmla="*/ 0 w 71"/>
              <a:gd name="T1" fmla="*/ 43 h 120"/>
              <a:gd name="T2" fmla="*/ 0 w 71"/>
              <a:gd name="T3" fmla="*/ 32 h 120"/>
              <a:gd name="T4" fmla="*/ 11 w 71"/>
              <a:gd name="T5" fmla="*/ 32 h 120"/>
              <a:gd name="T6" fmla="*/ 11 w 71"/>
              <a:gd name="T7" fmla="*/ 27 h 120"/>
              <a:gd name="T8" fmla="*/ 11 w 71"/>
              <a:gd name="T9" fmla="*/ 16 h 120"/>
              <a:gd name="T10" fmla="*/ 22 w 71"/>
              <a:gd name="T11" fmla="*/ 11 h 120"/>
              <a:gd name="T12" fmla="*/ 22 w 71"/>
              <a:gd name="T13" fmla="*/ 0 h 120"/>
              <a:gd name="T14" fmla="*/ 38 w 71"/>
              <a:gd name="T15" fmla="*/ 11 h 120"/>
              <a:gd name="T16" fmla="*/ 44 w 71"/>
              <a:gd name="T17" fmla="*/ 16 h 120"/>
              <a:gd name="T18" fmla="*/ 44 w 71"/>
              <a:gd name="T19" fmla="*/ 27 h 120"/>
              <a:gd name="T20" fmla="*/ 44 w 71"/>
              <a:gd name="T21" fmla="*/ 38 h 120"/>
              <a:gd name="T22" fmla="*/ 44 w 71"/>
              <a:gd name="T23" fmla="*/ 27 h 120"/>
              <a:gd name="T24" fmla="*/ 55 w 71"/>
              <a:gd name="T25" fmla="*/ 32 h 120"/>
              <a:gd name="T26" fmla="*/ 60 w 71"/>
              <a:gd name="T27" fmla="*/ 38 h 120"/>
              <a:gd name="T28" fmla="*/ 65 w 71"/>
              <a:gd name="T29" fmla="*/ 43 h 120"/>
              <a:gd name="T30" fmla="*/ 60 w 71"/>
              <a:gd name="T31" fmla="*/ 54 h 120"/>
              <a:gd name="T32" fmla="*/ 60 w 71"/>
              <a:gd name="T33" fmla="*/ 60 h 120"/>
              <a:gd name="T34" fmla="*/ 55 w 71"/>
              <a:gd name="T35" fmla="*/ 65 h 120"/>
              <a:gd name="T36" fmla="*/ 49 w 71"/>
              <a:gd name="T37" fmla="*/ 76 h 120"/>
              <a:gd name="T38" fmla="*/ 60 w 71"/>
              <a:gd name="T39" fmla="*/ 87 h 120"/>
              <a:gd name="T40" fmla="*/ 60 w 71"/>
              <a:gd name="T41" fmla="*/ 87 h 120"/>
              <a:gd name="T42" fmla="*/ 60 w 71"/>
              <a:gd name="T43" fmla="*/ 92 h 120"/>
              <a:gd name="T44" fmla="*/ 65 w 71"/>
              <a:gd name="T45" fmla="*/ 98 h 120"/>
              <a:gd name="T46" fmla="*/ 71 w 71"/>
              <a:gd name="T47" fmla="*/ 109 h 120"/>
              <a:gd name="T48" fmla="*/ 60 w 71"/>
              <a:gd name="T49" fmla="*/ 109 h 120"/>
              <a:gd name="T50" fmla="*/ 49 w 71"/>
              <a:gd name="T51" fmla="*/ 109 h 120"/>
              <a:gd name="T52" fmla="*/ 44 w 71"/>
              <a:gd name="T53" fmla="*/ 114 h 120"/>
              <a:gd name="T54" fmla="*/ 38 w 71"/>
              <a:gd name="T55" fmla="*/ 120 h 120"/>
              <a:gd name="T56" fmla="*/ 27 w 71"/>
              <a:gd name="T57" fmla="*/ 114 h 120"/>
              <a:gd name="T58" fmla="*/ 22 w 71"/>
              <a:gd name="T59" fmla="*/ 109 h 120"/>
              <a:gd name="T60" fmla="*/ 22 w 71"/>
              <a:gd name="T61" fmla="*/ 98 h 120"/>
              <a:gd name="T62" fmla="*/ 16 w 71"/>
              <a:gd name="T63" fmla="*/ 87 h 120"/>
              <a:gd name="T64" fmla="*/ 22 w 71"/>
              <a:gd name="T65" fmla="*/ 81 h 120"/>
              <a:gd name="T66" fmla="*/ 22 w 71"/>
              <a:gd name="T67" fmla="*/ 71 h 120"/>
              <a:gd name="T68" fmla="*/ 16 w 71"/>
              <a:gd name="T69" fmla="*/ 65 h 120"/>
              <a:gd name="T70" fmla="*/ 22 w 71"/>
              <a:gd name="T71" fmla="*/ 60 h 120"/>
              <a:gd name="T72" fmla="*/ 11 w 71"/>
              <a:gd name="T73" fmla="*/ 5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 h="120">
                <a:moveTo>
                  <a:pt x="5" y="54"/>
                </a:moveTo>
                <a:lnTo>
                  <a:pt x="0" y="43"/>
                </a:lnTo>
                <a:lnTo>
                  <a:pt x="0" y="38"/>
                </a:lnTo>
                <a:lnTo>
                  <a:pt x="0" y="32"/>
                </a:lnTo>
                <a:lnTo>
                  <a:pt x="5" y="27"/>
                </a:lnTo>
                <a:lnTo>
                  <a:pt x="11" y="32"/>
                </a:lnTo>
                <a:lnTo>
                  <a:pt x="16" y="27"/>
                </a:lnTo>
                <a:lnTo>
                  <a:pt x="11" y="27"/>
                </a:lnTo>
                <a:lnTo>
                  <a:pt x="11" y="21"/>
                </a:lnTo>
                <a:lnTo>
                  <a:pt x="11" y="16"/>
                </a:lnTo>
                <a:lnTo>
                  <a:pt x="16" y="16"/>
                </a:lnTo>
                <a:lnTo>
                  <a:pt x="22" y="11"/>
                </a:lnTo>
                <a:lnTo>
                  <a:pt x="27" y="5"/>
                </a:lnTo>
                <a:lnTo>
                  <a:pt x="22" y="0"/>
                </a:lnTo>
                <a:lnTo>
                  <a:pt x="27" y="5"/>
                </a:lnTo>
                <a:lnTo>
                  <a:pt x="38" y="11"/>
                </a:lnTo>
                <a:lnTo>
                  <a:pt x="38" y="16"/>
                </a:lnTo>
                <a:lnTo>
                  <a:pt x="44" y="16"/>
                </a:lnTo>
                <a:lnTo>
                  <a:pt x="44" y="21"/>
                </a:lnTo>
                <a:lnTo>
                  <a:pt x="44" y="27"/>
                </a:lnTo>
                <a:lnTo>
                  <a:pt x="44" y="32"/>
                </a:lnTo>
                <a:lnTo>
                  <a:pt x="44" y="38"/>
                </a:lnTo>
                <a:lnTo>
                  <a:pt x="44" y="32"/>
                </a:lnTo>
                <a:lnTo>
                  <a:pt x="44" y="27"/>
                </a:lnTo>
                <a:lnTo>
                  <a:pt x="49" y="27"/>
                </a:lnTo>
                <a:lnTo>
                  <a:pt x="55" y="32"/>
                </a:lnTo>
                <a:lnTo>
                  <a:pt x="60" y="32"/>
                </a:lnTo>
                <a:lnTo>
                  <a:pt x="60" y="38"/>
                </a:lnTo>
                <a:lnTo>
                  <a:pt x="65" y="38"/>
                </a:lnTo>
                <a:lnTo>
                  <a:pt x="65" y="43"/>
                </a:lnTo>
                <a:lnTo>
                  <a:pt x="65" y="49"/>
                </a:lnTo>
                <a:lnTo>
                  <a:pt x="60" y="54"/>
                </a:lnTo>
                <a:lnTo>
                  <a:pt x="65" y="54"/>
                </a:lnTo>
                <a:lnTo>
                  <a:pt x="60" y="60"/>
                </a:lnTo>
                <a:lnTo>
                  <a:pt x="55" y="60"/>
                </a:lnTo>
                <a:lnTo>
                  <a:pt x="55" y="65"/>
                </a:lnTo>
                <a:lnTo>
                  <a:pt x="49" y="71"/>
                </a:lnTo>
                <a:lnTo>
                  <a:pt x="49" y="76"/>
                </a:lnTo>
                <a:lnTo>
                  <a:pt x="55" y="81"/>
                </a:lnTo>
                <a:lnTo>
                  <a:pt x="60" y="87"/>
                </a:lnTo>
                <a:lnTo>
                  <a:pt x="60" y="81"/>
                </a:lnTo>
                <a:lnTo>
                  <a:pt x="60" y="87"/>
                </a:lnTo>
                <a:lnTo>
                  <a:pt x="65" y="92"/>
                </a:lnTo>
                <a:lnTo>
                  <a:pt x="60" y="92"/>
                </a:lnTo>
                <a:lnTo>
                  <a:pt x="65" y="92"/>
                </a:lnTo>
                <a:lnTo>
                  <a:pt x="65" y="98"/>
                </a:lnTo>
                <a:lnTo>
                  <a:pt x="71" y="103"/>
                </a:lnTo>
                <a:lnTo>
                  <a:pt x="71" y="109"/>
                </a:lnTo>
                <a:lnTo>
                  <a:pt x="65" y="103"/>
                </a:lnTo>
                <a:lnTo>
                  <a:pt x="60" y="109"/>
                </a:lnTo>
                <a:lnTo>
                  <a:pt x="55" y="109"/>
                </a:lnTo>
                <a:lnTo>
                  <a:pt x="49" y="109"/>
                </a:lnTo>
                <a:lnTo>
                  <a:pt x="49" y="114"/>
                </a:lnTo>
                <a:lnTo>
                  <a:pt x="44" y="114"/>
                </a:lnTo>
                <a:lnTo>
                  <a:pt x="44" y="120"/>
                </a:lnTo>
                <a:lnTo>
                  <a:pt x="38" y="120"/>
                </a:lnTo>
                <a:lnTo>
                  <a:pt x="33" y="120"/>
                </a:lnTo>
                <a:lnTo>
                  <a:pt x="27" y="114"/>
                </a:lnTo>
                <a:lnTo>
                  <a:pt x="27" y="109"/>
                </a:lnTo>
                <a:lnTo>
                  <a:pt x="22" y="109"/>
                </a:lnTo>
                <a:lnTo>
                  <a:pt x="22" y="103"/>
                </a:lnTo>
                <a:lnTo>
                  <a:pt x="22" y="98"/>
                </a:lnTo>
                <a:lnTo>
                  <a:pt x="16" y="92"/>
                </a:lnTo>
                <a:lnTo>
                  <a:pt x="16" y="87"/>
                </a:lnTo>
                <a:lnTo>
                  <a:pt x="22" y="87"/>
                </a:lnTo>
                <a:lnTo>
                  <a:pt x="22" y="81"/>
                </a:lnTo>
                <a:lnTo>
                  <a:pt x="27" y="76"/>
                </a:lnTo>
                <a:lnTo>
                  <a:pt x="22" y="71"/>
                </a:lnTo>
                <a:lnTo>
                  <a:pt x="22" y="65"/>
                </a:lnTo>
                <a:lnTo>
                  <a:pt x="16" y="65"/>
                </a:lnTo>
                <a:lnTo>
                  <a:pt x="16" y="60"/>
                </a:lnTo>
                <a:lnTo>
                  <a:pt x="22" y="60"/>
                </a:lnTo>
                <a:lnTo>
                  <a:pt x="16" y="54"/>
                </a:lnTo>
                <a:lnTo>
                  <a:pt x="11" y="54"/>
                </a:lnTo>
                <a:lnTo>
                  <a:pt x="5" y="54"/>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38" name="Freeform 162">
            <a:extLst>
              <a:ext uri="{FF2B5EF4-FFF2-40B4-BE49-F238E27FC236}">
                <a16:creationId xmlns:a16="http://schemas.microsoft.com/office/drawing/2014/main" id="{FC7F4C5D-2BF1-4129-A233-72AE2B47AECD}"/>
              </a:ext>
            </a:extLst>
          </p:cNvPr>
          <p:cNvSpPr>
            <a:spLocks/>
          </p:cNvSpPr>
          <p:nvPr/>
        </p:nvSpPr>
        <p:spPr bwMode="auto">
          <a:xfrm>
            <a:off x="3017612" y="4041860"/>
            <a:ext cx="469896" cy="398968"/>
          </a:xfrm>
          <a:custGeom>
            <a:avLst/>
            <a:gdLst>
              <a:gd name="T0" fmla="*/ 92 w 212"/>
              <a:gd name="T1" fmla="*/ 164 h 180"/>
              <a:gd name="T2" fmla="*/ 87 w 212"/>
              <a:gd name="T3" fmla="*/ 153 h 180"/>
              <a:gd name="T4" fmla="*/ 76 w 212"/>
              <a:gd name="T5" fmla="*/ 147 h 180"/>
              <a:gd name="T6" fmla="*/ 87 w 212"/>
              <a:gd name="T7" fmla="*/ 131 h 180"/>
              <a:gd name="T8" fmla="*/ 81 w 212"/>
              <a:gd name="T9" fmla="*/ 120 h 180"/>
              <a:gd name="T10" fmla="*/ 81 w 212"/>
              <a:gd name="T11" fmla="*/ 104 h 180"/>
              <a:gd name="T12" fmla="*/ 81 w 212"/>
              <a:gd name="T13" fmla="*/ 93 h 180"/>
              <a:gd name="T14" fmla="*/ 65 w 212"/>
              <a:gd name="T15" fmla="*/ 93 h 180"/>
              <a:gd name="T16" fmla="*/ 54 w 212"/>
              <a:gd name="T17" fmla="*/ 98 h 180"/>
              <a:gd name="T18" fmla="*/ 43 w 212"/>
              <a:gd name="T19" fmla="*/ 82 h 180"/>
              <a:gd name="T20" fmla="*/ 27 w 212"/>
              <a:gd name="T21" fmla="*/ 82 h 180"/>
              <a:gd name="T22" fmla="*/ 16 w 212"/>
              <a:gd name="T23" fmla="*/ 76 h 180"/>
              <a:gd name="T24" fmla="*/ 11 w 212"/>
              <a:gd name="T25" fmla="*/ 66 h 180"/>
              <a:gd name="T26" fmla="*/ 5 w 212"/>
              <a:gd name="T27" fmla="*/ 49 h 180"/>
              <a:gd name="T28" fmla="*/ 0 w 212"/>
              <a:gd name="T29" fmla="*/ 44 h 180"/>
              <a:gd name="T30" fmla="*/ 5 w 212"/>
              <a:gd name="T31" fmla="*/ 27 h 180"/>
              <a:gd name="T32" fmla="*/ 21 w 212"/>
              <a:gd name="T33" fmla="*/ 16 h 180"/>
              <a:gd name="T34" fmla="*/ 27 w 212"/>
              <a:gd name="T35" fmla="*/ 6 h 180"/>
              <a:gd name="T36" fmla="*/ 27 w 212"/>
              <a:gd name="T37" fmla="*/ 22 h 180"/>
              <a:gd name="T38" fmla="*/ 16 w 212"/>
              <a:gd name="T39" fmla="*/ 38 h 180"/>
              <a:gd name="T40" fmla="*/ 27 w 212"/>
              <a:gd name="T41" fmla="*/ 49 h 180"/>
              <a:gd name="T42" fmla="*/ 38 w 212"/>
              <a:gd name="T43" fmla="*/ 38 h 180"/>
              <a:gd name="T44" fmla="*/ 27 w 212"/>
              <a:gd name="T45" fmla="*/ 27 h 180"/>
              <a:gd name="T46" fmla="*/ 32 w 212"/>
              <a:gd name="T47" fmla="*/ 16 h 180"/>
              <a:gd name="T48" fmla="*/ 49 w 212"/>
              <a:gd name="T49" fmla="*/ 16 h 180"/>
              <a:gd name="T50" fmla="*/ 60 w 212"/>
              <a:gd name="T51" fmla="*/ 11 h 180"/>
              <a:gd name="T52" fmla="*/ 49 w 212"/>
              <a:gd name="T53" fmla="*/ 6 h 180"/>
              <a:gd name="T54" fmla="*/ 60 w 212"/>
              <a:gd name="T55" fmla="*/ 6 h 180"/>
              <a:gd name="T56" fmla="*/ 70 w 212"/>
              <a:gd name="T57" fmla="*/ 11 h 180"/>
              <a:gd name="T58" fmla="*/ 81 w 212"/>
              <a:gd name="T59" fmla="*/ 16 h 180"/>
              <a:gd name="T60" fmla="*/ 87 w 212"/>
              <a:gd name="T61" fmla="*/ 27 h 180"/>
              <a:gd name="T62" fmla="*/ 98 w 212"/>
              <a:gd name="T63" fmla="*/ 22 h 180"/>
              <a:gd name="T64" fmla="*/ 114 w 212"/>
              <a:gd name="T65" fmla="*/ 22 h 180"/>
              <a:gd name="T66" fmla="*/ 125 w 212"/>
              <a:gd name="T67" fmla="*/ 33 h 180"/>
              <a:gd name="T68" fmla="*/ 141 w 212"/>
              <a:gd name="T69" fmla="*/ 27 h 180"/>
              <a:gd name="T70" fmla="*/ 147 w 212"/>
              <a:gd name="T71" fmla="*/ 22 h 180"/>
              <a:gd name="T72" fmla="*/ 147 w 212"/>
              <a:gd name="T73" fmla="*/ 22 h 180"/>
              <a:gd name="T74" fmla="*/ 163 w 212"/>
              <a:gd name="T75" fmla="*/ 22 h 180"/>
              <a:gd name="T76" fmla="*/ 180 w 212"/>
              <a:gd name="T77" fmla="*/ 22 h 180"/>
              <a:gd name="T78" fmla="*/ 169 w 212"/>
              <a:gd name="T79" fmla="*/ 27 h 180"/>
              <a:gd name="T80" fmla="*/ 169 w 212"/>
              <a:gd name="T81" fmla="*/ 33 h 180"/>
              <a:gd name="T82" fmla="*/ 180 w 212"/>
              <a:gd name="T83" fmla="*/ 38 h 180"/>
              <a:gd name="T84" fmla="*/ 190 w 212"/>
              <a:gd name="T85" fmla="*/ 38 h 180"/>
              <a:gd name="T86" fmla="*/ 196 w 212"/>
              <a:gd name="T87" fmla="*/ 55 h 180"/>
              <a:gd name="T88" fmla="*/ 212 w 212"/>
              <a:gd name="T89" fmla="*/ 60 h 180"/>
              <a:gd name="T90" fmla="*/ 196 w 212"/>
              <a:gd name="T91" fmla="*/ 71 h 180"/>
              <a:gd name="T92" fmla="*/ 201 w 212"/>
              <a:gd name="T93" fmla="*/ 82 h 180"/>
              <a:gd name="T94" fmla="*/ 185 w 212"/>
              <a:gd name="T95" fmla="*/ 87 h 180"/>
              <a:gd name="T96" fmla="*/ 190 w 212"/>
              <a:gd name="T97" fmla="*/ 109 h 180"/>
              <a:gd name="T98" fmla="*/ 190 w 212"/>
              <a:gd name="T99" fmla="*/ 120 h 180"/>
              <a:gd name="T100" fmla="*/ 174 w 212"/>
              <a:gd name="T101" fmla="*/ 126 h 180"/>
              <a:gd name="T102" fmla="*/ 158 w 212"/>
              <a:gd name="T103" fmla="*/ 131 h 180"/>
              <a:gd name="T104" fmla="*/ 147 w 212"/>
              <a:gd name="T105" fmla="*/ 131 h 180"/>
              <a:gd name="T106" fmla="*/ 130 w 212"/>
              <a:gd name="T107" fmla="*/ 126 h 180"/>
              <a:gd name="T108" fmla="*/ 130 w 212"/>
              <a:gd name="T109" fmla="*/ 131 h 180"/>
              <a:gd name="T110" fmla="*/ 136 w 212"/>
              <a:gd name="T111" fmla="*/ 142 h 180"/>
              <a:gd name="T112" fmla="*/ 147 w 212"/>
              <a:gd name="T113" fmla="*/ 153 h 180"/>
              <a:gd name="T114" fmla="*/ 141 w 212"/>
              <a:gd name="T115" fmla="*/ 164 h 180"/>
              <a:gd name="T116" fmla="*/ 130 w 212"/>
              <a:gd name="T117" fmla="*/ 175 h 180"/>
              <a:gd name="T118" fmla="*/ 120 w 212"/>
              <a:gd name="T119" fmla="*/ 180 h 180"/>
              <a:gd name="T120" fmla="*/ 109 w 212"/>
              <a:gd name="T121" fmla="*/ 175 h 180"/>
              <a:gd name="T122" fmla="*/ 92 w 212"/>
              <a:gd name="T123" fmla="*/ 1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2" h="180">
                <a:moveTo>
                  <a:pt x="92" y="175"/>
                </a:moveTo>
                <a:lnTo>
                  <a:pt x="92" y="169"/>
                </a:lnTo>
                <a:lnTo>
                  <a:pt x="92" y="164"/>
                </a:lnTo>
                <a:lnTo>
                  <a:pt x="92" y="158"/>
                </a:lnTo>
                <a:lnTo>
                  <a:pt x="87" y="158"/>
                </a:lnTo>
                <a:lnTo>
                  <a:pt x="87" y="153"/>
                </a:lnTo>
                <a:lnTo>
                  <a:pt x="81" y="153"/>
                </a:lnTo>
                <a:lnTo>
                  <a:pt x="81" y="147"/>
                </a:lnTo>
                <a:lnTo>
                  <a:pt x="76" y="147"/>
                </a:lnTo>
                <a:lnTo>
                  <a:pt x="87" y="142"/>
                </a:lnTo>
                <a:lnTo>
                  <a:pt x="87" y="136"/>
                </a:lnTo>
                <a:lnTo>
                  <a:pt x="87" y="131"/>
                </a:lnTo>
                <a:lnTo>
                  <a:pt x="81" y="131"/>
                </a:lnTo>
                <a:lnTo>
                  <a:pt x="81" y="126"/>
                </a:lnTo>
                <a:lnTo>
                  <a:pt x="81" y="120"/>
                </a:lnTo>
                <a:lnTo>
                  <a:pt x="81" y="115"/>
                </a:lnTo>
                <a:lnTo>
                  <a:pt x="81" y="109"/>
                </a:lnTo>
                <a:lnTo>
                  <a:pt x="81" y="104"/>
                </a:lnTo>
                <a:lnTo>
                  <a:pt x="87" y="98"/>
                </a:lnTo>
                <a:lnTo>
                  <a:pt x="87" y="93"/>
                </a:lnTo>
                <a:lnTo>
                  <a:pt x="81" y="93"/>
                </a:lnTo>
                <a:lnTo>
                  <a:pt x="76" y="93"/>
                </a:lnTo>
                <a:lnTo>
                  <a:pt x="70" y="93"/>
                </a:lnTo>
                <a:lnTo>
                  <a:pt x="65" y="93"/>
                </a:lnTo>
                <a:lnTo>
                  <a:pt x="60" y="93"/>
                </a:lnTo>
                <a:lnTo>
                  <a:pt x="60" y="98"/>
                </a:lnTo>
                <a:lnTo>
                  <a:pt x="54" y="98"/>
                </a:lnTo>
                <a:lnTo>
                  <a:pt x="54" y="93"/>
                </a:lnTo>
                <a:lnTo>
                  <a:pt x="49" y="82"/>
                </a:lnTo>
                <a:lnTo>
                  <a:pt x="43" y="82"/>
                </a:lnTo>
                <a:lnTo>
                  <a:pt x="38" y="82"/>
                </a:lnTo>
                <a:lnTo>
                  <a:pt x="32" y="82"/>
                </a:lnTo>
                <a:lnTo>
                  <a:pt x="27" y="82"/>
                </a:lnTo>
                <a:lnTo>
                  <a:pt x="21" y="82"/>
                </a:lnTo>
                <a:lnTo>
                  <a:pt x="16" y="82"/>
                </a:lnTo>
                <a:lnTo>
                  <a:pt x="16" y="76"/>
                </a:lnTo>
                <a:lnTo>
                  <a:pt x="11" y="76"/>
                </a:lnTo>
                <a:lnTo>
                  <a:pt x="11" y="71"/>
                </a:lnTo>
                <a:lnTo>
                  <a:pt x="11" y="66"/>
                </a:lnTo>
                <a:lnTo>
                  <a:pt x="11" y="60"/>
                </a:lnTo>
                <a:lnTo>
                  <a:pt x="11" y="55"/>
                </a:lnTo>
                <a:lnTo>
                  <a:pt x="5" y="49"/>
                </a:lnTo>
                <a:lnTo>
                  <a:pt x="5" y="44"/>
                </a:lnTo>
                <a:lnTo>
                  <a:pt x="0" y="49"/>
                </a:lnTo>
                <a:lnTo>
                  <a:pt x="0" y="44"/>
                </a:lnTo>
                <a:lnTo>
                  <a:pt x="5" y="38"/>
                </a:lnTo>
                <a:lnTo>
                  <a:pt x="5" y="33"/>
                </a:lnTo>
                <a:lnTo>
                  <a:pt x="5" y="27"/>
                </a:lnTo>
                <a:lnTo>
                  <a:pt x="11" y="22"/>
                </a:lnTo>
                <a:lnTo>
                  <a:pt x="16" y="16"/>
                </a:lnTo>
                <a:lnTo>
                  <a:pt x="21" y="16"/>
                </a:lnTo>
                <a:lnTo>
                  <a:pt x="27" y="6"/>
                </a:lnTo>
                <a:lnTo>
                  <a:pt x="32" y="6"/>
                </a:lnTo>
                <a:lnTo>
                  <a:pt x="27" y="6"/>
                </a:lnTo>
                <a:lnTo>
                  <a:pt x="27" y="11"/>
                </a:lnTo>
                <a:lnTo>
                  <a:pt x="27" y="16"/>
                </a:lnTo>
                <a:lnTo>
                  <a:pt x="27" y="22"/>
                </a:lnTo>
                <a:lnTo>
                  <a:pt x="27" y="27"/>
                </a:lnTo>
                <a:lnTo>
                  <a:pt x="21" y="33"/>
                </a:lnTo>
                <a:lnTo>
                  <a:pt x="16" y="38"/>
                </a:lnTo>
                <a:lnTo>
                  <a:pt x="21" y="44"/>
                </a:lnTo>
                <a:lnTo>
                  <a:pt x="21" y="49"/>
                </a:lnTo>
                <a:lnTo>
                  <a:pt x="27" y="49"/>
                </a:lnTo>
                <a:lnTo>
                  <a:pt x="32" y="49"/>
                </a:lnTo>
                <a:lnTo>
                  <a:pt x="32" y="44"/>
                </a:lnTo>
                <a:lnTo>
                  <a:pt x="38" y="38"/>
                </a:lnTo>
                <a:lnTo>
                  <a:pt x="32" y="38"/>
                </a:lnTo>
                <a:lnTo>
                  <a:pt x="32" y="33"/>
                </a:lnTo>
                <a:lnTo>
                  <a:pt x="27" y="27"/>
                </a:lnTo>
                <a:lnTo>
                  <a:pt x="32" y="22"/>
                </a:lnTo>
                <a:lnTo>
                  <a:pt x="27" y="22"/>
                </a:lnTo>
                <a:lnTo>
                  <a:pt x="32" y="16"/>
                </a:lnTo>
                <a:lnTo>
                  <a:pt x="38" y="16"/>
                </a:lnTo>
                <a:lnTo>
                  <a:pt x="43" y="16"/>
                </a:lnTo>
                <a:lnTo>
                  <a:pt x="49" y="16"/>
                </a:lnTo>
                <a:lnTo>
                  <a:pt x="49" y="11"/>
                </a:lnTo>
                <a:lnTo>
                  <a:pt x="54" y="11"/>
                </a:lnTo>
                <a:lnTo>
                  <a:pt x="60" y="11"/>
                </a:lnTo>
                <a:lnTo>
                  <a:pt x="60" y="6"/>
                </a:lnTo>
                <a:lnTo>
                  <a:pt x="54" y="11"/>
                </a:lnTo>
                <a:lnTo>
                  <a:pt x="49" y="6"/>
                </a:lnTo>
                <a:lnTo>
                  <a:pt x="54" y="0"/>
                </a:lnTo>
                <a:lnTo>
                  <a:pt x="60" y="0"/>
                </a:lnTo>
                <a:lnTo>
                  <a:pt x="60" y="6"/>
                </a:lnTo>
                <a:lnTo>
                  <a:pt x="60" y="11"/>
                </a:lnTo>
                <a:lnTo>
                  <a:pt x="65" y="11"/>
                </a:lnTo>
                <a:lnTo>
                  <a:pt x="70" y="11"/>
                </a:lnTo>
                <a:lnTo>
                  <a:pt x="76" y="11"/>
                </a:lnTo>
                <a:lnTo>
                  <a:pt x="76" y="16"/>
                </a:lnTo>
                <a:lnTo>
                  <a:pt x="81" y="16"/>
                </a:lnTo>
                <a:lnTo>
                  <a:pt x="81" y="22"/>
                </a:lnTo>
                <a:lnTo>
                  <a:pt x="81" y="27"/>
                </a:lnTo>
                <a:lnTo>
                  <a:pt x="87" y="27"/>
                </a:lnTo>
                <a:lnTo>
                  <a:pt x="92" y="27"/>
                </a:lnTo>
                <a:lnTo>
                  <a:pt x="98" y="27"/>
                </a:lnTo>
                <a:lnTo>
                  <a:pt x="98" y="22"/>
                </a:lnTo>
                <a:lnTo>
                  <a:pt x="103" y="22"/>
                </a:lnTo>
                <a:lnTo>
                  <a:pt x="109" y="22"/>
                </a:lnTo>
                <a:lnTo>
                  <a:pt x="114" y="22"/>
                </a:lnTo>
                <a:lnTo>
                  <a:pt x="114" y="27"/>
                </a:lnTo>
                <a:lnTo>
                  <a:pt x="120" y="27"/>
                </a:lnTo>
                <a:lnTo>
                  <a:pt x="125" y="33"/>
                </a:lnTo>
                <a:lnTo>
                  <a:pt x="130" y="33"/>
                </a:lnTo>
                <a:lnTo>
                  <a:pt x="136" y="33"/>
                </a:lnTo>
                <a:lnTo>
                  <a:pt x="141" y="27"/>
                </a:lnTo>
                <a:lnTo>
                  <a:pt x="147" y="27"/>
                </a:lnTo>
                <a:lnTo>
                  <a:pt x="152" y="27"/>
                </a:lnTo>
                <a:lnTo>
                  <a:pt x="147" y="22"/>
                </a:lnTo>
                <a:lnTo>
                  <a:pt x="141" y="27"/>
                </a:lnTo>
                <a:lnTo>
                  <a:pt x="141" y="22"/>
                </a:lnTo>
                <a:lnTo>
                  <a:pt x="147" y="22"/>
                </a:lnTo>
                <a:lnTo>
                  <a:pt x="152" y="22"/>
                </a:lnTo>
                <a:lnTo>
                  <a:pt x="158" y="22"/>
                </a:lnTo>
                <a:lnTo>
                  <a:pt x="163" y="22"/>
                </a:lnTo>
                <a:lnTo>
                  <a:pt x="169" y="22"/>
                </a:lnTo>
                <a:lnTo>
                  <a:pt x="174" y="22"/>
                </a:lnTo>
                <a:lnTo>
                  <a:pt x="180" y="22"/>
                </a:lnTo>
                <a:lnTo>
                  <a:pt x="174" y="22"/>
                </a:lnTo>
                <a:lnTo>
                  <a:pt x="174" y="27"/>
                </a:lnTo>
                <a:lnTo>
                  <a:pt x="169" y="27"/>
                </a:lnTo>
                <a:lnTo>
                  <a:pt x="163" y="27"/>
                </a:lnTo>
                <a:lnTo>
                  <a:pt x="169" y="27"/>
                </a:lnTo>
                <a:lnTo>
                  <a:pt x="169" y="33"/>
                </a:lnTo>
                <a:lnTo>
                  <a:pt x="174" y="33"/>
                </a:lnTo>
                <a:lnTo>
                  <a:pt x="180" y="33"/>
                </a:lnTo>
                <a:lnTo>
                  <a:pt x="180" y="38"/>
                </a:lnTo>
                <a:lnTo>
                  <a:pt x="185" y="33"/>
                </a:lnTo>
                <a:lnTo>
                  <a:pt x="185" y="38"/>
                </a:lnTo>
                <a:lnTo>
                  <a:pt x="190" y="38"/>
                </a:lnTo>
                <a:lnTo>
                  <a:pt x="196" y="44"/>
                </a:lnTo>
                <a:lnTo>
                  <a:pt x="196" y="49"/>
                </a:lnTo>
                <a:lnTo>
                  <a:pt x="196" y="55"/>
                </a:lnTo>
                <a:lnTo>
                  <a:pt x="201" y="55"/>
                </a:lnTo>
                <a:lnTo>
                  <a:pt x="207" y="55"/>
                </a:lnTo>
                <a:lnTo>
                  <a:pt x="212" y="60"/>
                </a:lnTo>
                <a:lnTo>
                  <a:pt x="207" y="66"/>
                </a:lnTo>
                <a:lnTo>
                  <a:pt x="201" y="71"/>
                </a:lnTo>
                <a:lnTo>
                  <a:pt x="196" y="71"/>
                </a:lnTo>
                <a:lnTo>
                  <a:pt x="196" y="76"/>
                </a:lnTo>
                <a:lnTo>
                  <a:pt x="196" y="82"/>
                </a:lnTo>
                <a:lnTo>
                  <a:pt x="201" y="82"/>
                </a:lnTo>
                <a:lnTo>
                  <a:pt x="196" y="87"/>
                </a:lnTo>
                <a:lnTo>
                  <a:pt x="190" y="82"/>
                </a:lnTo>
                <a:lnTo>
                  <a:pt x="185" y="87"/>
                </a:lnTo>
                <a:lnTo>
                  <a:pt x="185" y="93"/>
                </a:lnTo>
                <a:lnTo>
                  <a:pt x="185" y="98"/>
                </a:lnTo>
                <a:lnTo>
                  <a:pt x="190" y="109"/>
                </a:lnTo>
                <a:lnTo>
                  <a:pt x="196" y="115"/>
                </a:lnTo>
                <a:lnTo>
                  <a:pt x="190" y="115"/>
                </a:lnTo>
                <a:lnTo>
                  <a:pt x="190" y="120"/>
                </a:lnTo>
                <a:lnTo>
                  <a:pt x="185" y="120"/>
                </a:lnTo>
                <a:lnTo>
                  <a:pt x="180" y="126"/>
                </a:lnTo>
                <a:lnTo>
                  <a:pt x="174" y="126"/>
                </a:lnTo>
                <a:lnTo>
                  <a:pt x="169" y="126"/>
                </a:lnTo>
                <a:lnTo>
                  <a:pt x="163" y="126"/>
                </a:lnTo>
                <a:lnTo>
                  <a:pt x="158" y="131"/>
                </a:lnTo>
                <a:lnTo>
                  <a:pt x="158" y="136"/>
                </a:lnTo>
                <a:lnTo>
                  <a:pt x="152" y="131"/>
                </a:lnTo>
                <a:lnTo>
                  <a:pt x="147" y="131"/>
                </a:lnTo>
                <a:lnTo>
                  <a:pt x="141" y="131"/>
                </a:lnTo>
                <a:lnTo>
                  <a:pt x="136" y="126"/>
                </a:lnTo>
                <a:lnTo>
                  <a:pt x="130" y="126"/>
                </a:lnTo>
                <a:lnTo>
                  <a:pt x="125" y="126"/>
                </a:lnTo>
                <a:lnTo>
                  <a:pt x="130" y="126"/>
                </a:lnTo>
                <a:lnTo>
                  <a:pt x="130" y="131"/>
                </a:lnTo>
                <a:lnTo>
                  <a:pt x="136" y="131"/>
                </a:lnTo>
                <a:lnTo>
                  <a:pt x="136" y="136"/>
                </a:lnTo>
                <a:lnTo>
                  <a:pt x="136" y="142"/>
                </a:lnTo>
                <a:lnTo>
                  <a:pt x="141" y="147"/>
                </a:lnTo>
                <a:lnTo>
                  <a:pt x="141" y="153"/>
                </a:lnTo>
                <a:lnTo>
                  <a:pt x="147" y="153"/>
                </a:lnTo>
                <a:lnTo>
                  <a:pt x="152" y="153"/>
                </a:lnTo>
                <a:lnTo>
                  <a:pt x="147" y="158"/>
                </a:lnTo>
                <a:lnTo>
                  <a:pt x="141" y="164"/>
                </a:lnTo>
                <a:lnTo>
                  <a:pt x="136" y="169"/>
                </a:lnTo>
                <a:lnTo>
                  <a:pt x="130" y="169"/>
                </a:lnTo>
                <a:lnTo>
                  <a:pt x="130" y="175"/>
                </a:lnTo>
                <a:lnTo>
                  <a:pt x="125" y="175"/>
                </a:lnTo>
                <a:lnTo>
                  <a:pt x="120" y="175"/>
                </a:lnTo>
                <a:lnTo>
                  <a:pt x="120" y="180"/>
                </a:lnTo>
                <a:lnTo>
                  <a:pt x="114" y="180"/>
                </a:lnTo>
                <a:lnTo>
                  <a:pt x="114" y="175"/>
                </a:lnTo>
                <a:lnTo>
                  <a:pt x="109" y="175"/>
                </a:lnTo>
                <a:lnTo>
                  <a:pt x="109" y="180"/>
                </a:lnTo>
                <a:lnTo>
                  <a:pt x="103" y="180"/>
                </a:lnTo>
                <a:lnTo>
                  <a:pt x="92" y="175"/>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39" name="Freeform 164">
            <a:extLst>
              <a:ext uri="{FF2B5EF4-FFF2-40B4-BE49-F238E27FC236}">
                <a16:creationId xmlns:a16="http://schemas.microsoft.com/office/drawing/2014/main" id="{14A7FA27-6724-44CC-B6AD-756BDCE132F0}"/>
              </a:ext>
            </a:extLst>
          </p:cNvPr>
          <p:cNvSpPr>
            <a:spLocks/>
          </p:cNvSpPr>
          <p:nvPr/>
        </p:nvSpPr>
        <p:spPr bwMode="auto">
          <a:xfrm>
            <a:off x="3536270" y="4259076"/>
            <a:ext cx="144073" cy="146288"/>
          </a:xfrm>
          <a:custGeom>
            <a:avLst/>
            <a:gdLst>
              <a:gd name="T0" fmla="*/ 22 w 65"/>
              <a:gd name="T1" fmla="*/ 66 h 66"/>
              <a:gd name="T2" fmla="*/ 22 w 65"/>
              <a:gd name="T3" fmla="*/ 60 h 66"/>
              <a:gd name="T4" fmla="*/ 16 w 65"/>
              <a:gd name="T5" fmla="*/ 55 h 66"/>
              <a:gd name="T6" fmla="*/ 16 w 65"/>
              <a:gd name="T7" fmla="*/ 49 h 66"/>
              <a:gd name="T8" fmla="*/ 11 w 65"/>
              <a:gd name="T9" fmla="*/ 49 h 66"/>
              <a:gd name="T10" fmla="*/ 16 w 65"/>
              <a:gd name="T11" fmla="*/ 49 h 66"/>
              <a:gd name="T12" fmla="*/ 11 w 65"/>
              <a:gd name="T13" fmla="*/ 44 h 66"/>
              <a:gd name="T14" fmla="*/ 11 w 65"/>
              <a:gd name="T15" fmla="*/ 38 h 66"/>
              <a:gd name="T16" fmla="*/ 11 w 65"/>
              <a:gd name="T17" fmla="*/ 44 h 66"/>
              <a:gd name="T18" fmla="*/ 6 w 65"/>
              <a:gd name="T19" fmla="*/ 38 h 66"/>
              <a:gd name="T20" fmla="*/ 0 w 65"/>
              <a:gd name="T21" fmla="*/ 33 h 66"/>
              <a:gd name="T22" fmla="*/ 0 w 65"/>
              <a:gd name="T23" fmla="*/ 28 h 66"/>
              <a:gd name="T24" fmla="*/ 6 w 65"/>
              <a:gd name="T25" fmla="*/ 22 h 66"/>
              <a:gd name="T26" fmla="*/ 6 w 65"/>
              <a:gd name="T27" fmla="*/ 17 h 66"/>
              <a:gd name="T28" fmla="*/ 11 w 65"/>
              <a:gd name="T29" fmla="*/ 17 h 66"/>
              <a:gd name="T30" fmla="*/ 16 w 65"/>
              <a:gd name="T31" fmla="*/ 11 h 66"/>
              <a:gd name="T32" fmla="*/ 11 w 65"/>
              <a:gd name="T33" fmla="*/ 11 h 66"/>
              <a:gd name="T34" fmla="*/ 16 w 65"/>
              <a:gd name="T35" fmla="*/ 6 h 66"/>
              <a:gd name="T36" fmla="*/ 16 w 65"/>
              <a:gd name="T37" fmla="*/ 0 h 66"/>
              <a:gd name="T38" fmla="*/ 22 w 65"/>
              <a:gd name="T39" fmla="*/ 0 h 66"/>
              <a:gd name="T40" fmla="*/ 27 w 65"/>
              <a:gd name="T41" fmla="*/ 0 h 66"/>
              <a:gd name="T42" fmla="*/ 33 w 65"/>
              <a:gd name="T43" fmla="*/ 0 h 66"/>
              <a:gd name="T44" fmla="*/ 38 w 65"/>
              <a:gd name="T45" fmla="*/ 0 h 66"/>
              <a:gd name="T46" fmla="*/ 44 w 65"/>
              <a:gd name="T47" fmla="*/ 0 h 66"/>
              <a:gd name="T48" fmla="*/ 49 w 65"/>
              <a:gd name="T49" fmla="*/ 0 h 66"/>
              <a:gd name="T50" fmla="*/ 55 w 65"/>
              <a:gd name="T51" fmla="*/ 0 h 66"/>
              <a:gd name="T52" fmla="*/ 60 w 65"/>
              <a:gd name="T53" fmla="*/ 0 h 66"/>
              <a:gd name="T54" fmla="*/ 65 w 65"/>
              <a:gd name="T55" fmla="*/ 0 h 66"/>
              <a:gd name="T56" fmla="*/ 65 w 65"/>
              <a:gd name="T57" fmla="*/ 6 h 66"/>
              <a:gd name="T58" fmla="*/ 60 w 65"/>
              <a:gd name="T59" fmla="*/ 11 h 66"/>
              <a:gd name="T60" fmla="*/ 60 w 65"/>
              <a:gd name="T61" fmla="*/ 17 h 66"/>
              <a:gd name="T62" fmla="*/ 60 w 65"/>
              <a:gd name="T63" fmla="*/ 22 h 66"/>
              <a:gd name="T64" fmla="*/ 60 w 65"/>
              <a:gd name="T65" fmla="*/ 28 h 66"/>
              <a:gd name="T66" fmla="*/ 60 w 65"/>
              <a:gd name="T67" fmla="*/ 33 h 66"/>
              <a:gd name="T68" fmla="*/ 65 w 65"/>
              <a:gd name="T69" fmla="*/ 38 h 66"/>
              <a:gd name="T70" fmla="*/ 60 w 65"/>
              <a:gd name="T71" fmla="*/ 44 h 66"/>
              <a:gd name="T72" fmla="*/ 60 w 65"/>
              <a:gd name="T73" fmla="*/ 49 h 66"/>
              <a:gd name="T74" fmla="*/ 60 w 65"/>
              <a:gd name="T75" fmla="*/ 55 h 66"/>
              <a:gd name="T76" fmla="*/ 55 w 65"/>
              <a:gd name="T77" fmla="*/ 60 h 66"/>
              <a:gd name="T78" fmla="*/ 49 w 65"/>
              <a:gd name="T79" fmla="*/ 55 h 66"/>
              <a:gd name="T80" fmla="*/ 44 w 65"/>
              <a:gd name="T81" fmla="*/ 55 h 66"/>
              <a:gd name="T82" fmla="*/ 38 w 65"/>
              <a:gd name="T83" fmla="*/ 55 h 66"/>
              <a:gd name="T84" fmla="*/ 33 w 65"/>
              <a:gd name="T85" fmla="*/ 55 h 66"/>
              <a:gd name="T86" fmla="*/ 33 w 65"/>
              <a:gd name="T87" fmla="*/ 60 h 66"/>
              <a:gd name="T88" fmla="*/ 33 w 65"/>
              <a:gd name="T89" fmla="*/ 66 h 66"/>
              <a:gd name="T90" fmla="*/ 27 w 65"/>
              <a:gd name="T91" fmla="*/ 66 h 66"/>
              <a:gd name="T92" fmla="*/ 22 w 65"/>
              <a:gd name="T93"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5" h="66">
                <a:moveTo>
                  <a:pt x="22" y="66"/>
                </a:moveTo>
                <a:lnTo>
                  <a:pt x="22" y="60"/>
                </a:lnTo>
                <a:lnTo>
                  <a:pt x="16" y="55"/>
                </a:lnTo>
                <a:lnTo>
                  <a:pt x="16" y="49"/>
                </a:lnTo>
                <a:lnTo>
                  <a:pt x="11" y="49"/>
                </a:lnTo>
                <a:lnTo>
                  <a:pt x="16" y="49"/>
                </a:lnTo>
                <a:lnTo>
                  <a:pt x="11" y="44"/>
                </a:lnTo>
                <a:lnTo>
                  <a:pt x="11" y="38"/>
                </a:lnTo>
                <a:lnTo>
                  <a:pt x="11" y="44"/>
                </a:lnTo>
                <a:lnTo>
                  <a:pt x="6" y="38"/>
                </a:lnTo>
                <a:lnTo>
                  <a:pt x="0" y="33"/>
                </a:lnTo>
                <a:lnTo>
                  <a:pt x="0" y="28"/>
                </a:lnTo>
                <a:lnTo>
                  <a:pt x="6" y="22"/>
                </a:lnTo>
                <a:lnTo>
                  <a:pt x="6" y="17"/>
                </a:lnTo>
                <a:lnTo>
                  <a:pt x="11" y="17"/>
                </a:lnTo>
                <a:lnTo>
                  <a:pt x="16" y="11"/>
                </a:lnTo>
                <a:lnTo>
                  <a:pt x="11" y="11"/>
                </a:lnTo>
                <a:lnTo>
                  <a:pt x="16" y="6"/>
                </a:lnTo>
                <a:lnTo>
                  <a:pt x="16" y="0"/>
                </a:lnTo>
                <a:lnTo>
                  <a:pt x="22" y="0"/>
                </a:lnTo>
                <a:lnTo>
                  <a:pt x="27" y="0"/>
                </a:lnTo>
                <a:lnTo>
                  <a:pt x="33" y="0"/>
                </a:lnTo>
                <a:lnTo>
                  <a:pt x="38" y="0"/>
                </a:lnTo>
                <a:lnTo>
                  <a:pt x="44" y="0"/>
                </a:lnTo>
                <a:lnTo>
                  <a:pt x="49" y="0"/>
                </a:lnTo>
                <a:lnTo>
                  <a:pt x="55" y="0"/>
                </a:lnTo>
                <a:lnTo>
                  <a:pt x="60" y="0"/>
                </a:lnTo>
                <a:lnTo>
                  <a:pt x="65" y="0"/>
                </a:lnTo>
                <a:lnTo>
                  <a:pt x="65" y="6"/>
                </a:lnTo>
                <a:lnTo>
                  <a:pt x="60" y="11"/>
                </a:lnTo>
                <a:lnTo>
                  <a:pt x="60" y="17"/>
                </a:lnTo>
                <a:lnTo>
                  <a:pt x="60" y="22"/>
                </a:lnTo>
                <a:lnTo>
                  <a:pt x="60" y="28"/>
                </a:lnTo>
                <a:lnTo>
                  <a:pt x="60" y="33"/>
                </a:lnTo>
                <a:lnTo>
                  <a:pt x="65" y="38"/>
                </a:lnTo>
                <a:lnTo>
                  <a:pt x="60" y="44"/>
                </a:lnTo>
                <a:lnTo>
                  <a:pt x="60" y="49"/>
                </a:lnTo>
                <a:lnTo>
                  <a:pt x="60" y="55"/>
                </a:lnTo>
                <a:lnTo>
                  <a:pt x="55" y="60"/>
                </a:lnTo>
                <a:lnTo>
                  <a:pt x="49" y="55"/>
                </a:lnTo>
                <a:lnTo>
                  <a:pt x="44" y="55"/>
                </a:lnTo>
                <a:lnTo>
                  <a:pt x="38" y="55"/>
                </a:lnTo>
                <a:lnTo>
                  <a:pt x="33" y="55"/>
                </a:lnTo>
                <a:lnTo>
                  <a:pt x="33" y="60"/>
                </a:lnTo>
                <a:lnTo>
                  <a:pt x="33" y="66"/>
                </a:lnTo>
                <a:lnTo>
                  <a:pt x="27" y="66"/>
                </a:lnTo>
                <a:lnTo>
                  <a:pt x="22" y="66"/>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40" name="Freeform 165">
            <a:extLst>
              <a:ext uri="{FF2B5EF4-FFF2-40B4-BE49-F238E27FC236}">
                <a16:creationId xmlns:a16="http://schemas.microsoft.com/office/drawing/2014/main" id="{62B090DC-F814-4B13-93F4-FAF1901A84C6}"/>
              </a:ext>
            </a:extLst>
          </p:cNvPr>
          <p:cNvSpPr>
            <a:spLocks/>
          </p:cNvSpPr>
          <p:nvPr/>
        </p:nvSpPr>
        <p:spPr bwMode="auto">
          <a:xfrm>
            <a:off x="3658178" y="4272375"/>
            <a:ext cx="108609" cy="119690"/>
          </a:xfrm>
          <a:custGeom>
            <a:avLst/>
            <a:gdLst>
              <a:gd name="T0" fmla="*/ 0 w 49"/>
              <a:gd name="T1" fmla="*/ 54 h 54"/>
              <a:gd name="T2" fmla="*/ 5 w 49"/>
              <a:gd name="T3" fmla="*/ 49 h 54"/>
              <a:gd name="T4" fmla="*/ 5 w 49"/>
              <a:gd name="T5" fmla="*/ 43 h 54"/>
              <a:gd name="T6" fmla="*/ 5 w 49"/>
              <a:gd name="T7" fmla="*/ 38 h 54"/>
              <a:gd name="T8" fmla="*/ 10 w 49"/>
              <a:gd name="T9" fmla="*/ 32 h 54"/>
              <a:gd name="T10" fmla="*/ 5 w 49"/>
              <a:gd name="T11" fmla="*/ 27 h 54"/>
              <a:gd name="T12" fmla="*/ 5 w 49"/>
              <a:gd name="T13" fmla="*/ 22 h 54"/>
              <a:gd name="T14" fmla="*/ 5 w 49"/>
              <a:gd name="T15" fmla="*/ 16 h 54"/>
              <a:gd name="T16" fmla="*/ 5 w 49"/>
              <a:gd name="T17" fmla="*/ 11 h 54"/>
              <a:gd name="T18" fmla="*/ 5 w 49"/>
              <a:gd name="T19" fmla="*/ 5 h 54"/>
              <a:gd name="T20" fmla="*/ 10 w 49"/>
              <a:gd name="T21" fmla="*/ 0 h 54"/>
              <a:gd name="T22" fmla="*/ 16 w 49"/>
              <a:gd name="T23" fmla="*/ 0 h 54"/>
              <a:gd name="T24" fmla="*/ 21 w 49"/>
              <a:gd name="T25" fmla="*/ 0 h 54"/>
              <a:gd name="T26" fmla="*/ 27 w 49"/>
              <a:gd name="T27" fmla="*/ 0 h 54"/>
              <a:gd name="T28" fmla="*/ 27 w 49"/>
              <a:gd name="T29" fmla="*/ 5 h 54"/>
              <a:gd name="T30" fmla="*/ 32 w 49"/>
              <a:gd name="T31" fmla="*/ 5 h 54"/>
              <a:gd name="T32" fmla="*/ 38 w 49"/>
              <a:gd name="T33" fmla="*/ 11 h 54"/>
              <a:gd name="T34" fmla="*/ 43 w 49"/>
              <a:gd name="T35" fmla="*/ 16 h 54"/>
              <a:gd name="T36" fmla="*/ 38 w 49"/>
              <a:gd name="T37" fmla="*/ 22 h 54"/>
              <a:gd name="T38" fmla="*/ 43 w 49"/>
              <a:gd name="T39" fmla="*/ 16 h 54"/>
              <a:gd name="T40" fmla="*/ 43 w 49"/>
              <a:gd name="T41" fmla="*/ 22 h 54"/>
              <a:gd name="T42" fmla="*/ 49 w 49"/>
              <a:gd name="T43" fmla="*/ 22 h 54"/>
              <a:gd name="T44" fmla="*/ 43 w 49"/>
              <a:gd name="T45" fmla="*/ 27 h 54"/>
              <a:gd name="T46" fmla="*/ 43 w 49"/>
              <a:gd name="T47" fmla="*/ 32 h 54"/>
              <a:gd name="T48" fmla="*/ 38 w 49"/>
              <a:gd name="T49" fmla="*/ 38 h 54"/>
              <a:gd name="T50" fmla="*/ 32 w 49"/>
              <a:gd name="T51" fmla="*/ 43 h 54"/>
              <a:gd name="T52" fmla="*/ 32 w 49"/>
              <a:gd name="T53" fmla="*/ 49 h 54"/>
              <a:gd name="T54" fmla="*/ 27 w 49"/>
              <a:gd name="T55" fmla="*/ 54 h 54"/>
              <a:gd name="T56" fmla="*/ 21 w 49"/>
              <a:gd name="T57" fmla="*/ 54 h 54"/>
              <a:gd name="T58" fmla="*/ 16 w 49"/>
              <a:gd name="T59" fmla="*/ 54 h 54"/>
              <a:gd name="T60" fmla="*/ 10 w 49"/>
              <a:gd name="T61" fmla="*/ 49 h 54"/>
              <a:gd name="T62" fmla="*/ 10 w 49"/>
              <a:gd name="T63" fmla="*/ 54 h 54"/>
              <a:gd name="T64" fmla="*/ 5 w 49"/>
              <a:gd name="T65" fmla="*/ 54 h 54"/>
              <a:gd name="T66" fmla="*/ 0 w 49"/>
              <a:gd name="T6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 h="54">
                <a:moveTo>
                  <a:pt x="0" y="54"/>
                </a:moveTo>
                <a:lnTo>
                  <a:pt x="5" y="49"/>
                </a:lnTo>
                <a:lnTo>
                  <a:pt x="5" y="43"/>
                </a:lnTo>
                <a:lnTo>
                  <a:pt x="5" y="38"/>
                </a:lnTo>
                <a:lnTo>
                  <a:pt x="10" y="32"/>
                </a:lnTo>
                <a:lnTo>
                  <a:pt x="5" y="27"/>
                </a:lnTo>
                <a:lnTo>
                  <a:pt x="5" y="22"/>
                </a:lnTo>
                <a:lnTo>
                  <a:pt x="5" y="16"/>
                </a:lnTo>
                <a:lnTo>
                  <a:pt x="5" y="11"/>
                </a:lnTo>
                <a:lnTo>
                  <a:pt x="5" y="5"/>
                </a:lnTo>
                <a:lnTo>
                  <a:pt x="10" y="0"/>
                </a:lnTo>
                <a:lnTo>
                  <a:pt x="16" y="0"/>
                </a:lnTo>
                <a:lnTo>
                  <a:pt x="21" y="0"/>
                </a:lnTo>
                <a:lnTo>
                  <a:pt x="27" y="0"/>
                </a:lnTo>
                <a:lnTo>
                  <a:pt x="27" y="5"/>
                </a:lnTo>
                <a:lnTo>
                  <a:pt x="32" y="5"/>
                </a:lnTo>
                <a:lnTo>
                  <a:pt x="38" y="11"/>
                </a:lnTo>
                <a:lnTo>
                  <a:pt x="43" y="16"/>
                </a:lnTo>
                <a:lnTo>
                  <a:pt x="38" y="22"/>
                </a:lnTo>
                <a:lnTo>
                  <a:pt x="43" y="16"/>
                </a:lnTo>
                <a:lnTo>
                  <a:pt x="43" y="22"/>
                </a:lnTo>
                <a:lnTo>
                  <a:pt x="49" y="22"/>
                </a:lnTo>
                <a:lnTo>
                  <a:pt x="43" y="27"/>
                </a:lnTo>
                <a:lnTo>
                  <a:pt x="43" y="32"/>
                </a:lnTo>
                <a:lnTo>
                  <a:pt x="38" y="38"/>
                </a:lnTo>
                <a:lnTo>
                  <a:pt x="32" y="43"/>
                </a:lnTo>
                <a:lnTo>
                  <a:pt x="32" y="49"/>
                </a:lnTo>
                <a:lnTo>
                  <a:pt x="27" y="54"/>
                </a:lnTo>
                <a:lnTo>
                  <a:pt x="21" y="54"/>
                </a:lnTo>
                <a:lnTo>
                  <a:pt x="16" y="54"/>
                </a:lnTo>
                <a:lnTo>
                  <a:pt x="10" y="49"/>
                </a:lnTo>
                <a:lnTo>
                  <a:pt x="10" y="54"/>
                </a:lnTo>
                <a:lnTo>
                  <a:pt x="5" y="54"/>
                </a:lnTo>
                <a:lnTo>
                  <a:pt x="0" y="54"/>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42" name="Freeform 501">
            <a:extLst>
              <a:ext uri="{FF2B5EF4-FFF2-40B4-BE49-F238E27FC236}">
                <a16:creationId xmlns:a16="http://schemas.microsoft.com/office/drawing/2014/main" id="{E694E1A4-EAEF-4C91-872B-EE353C160156}"/>
              </a:ext>
            </a:extLst>
          </p:cNvPr>
          <p:cNvSpPr>
            <a:spLocks/>
          </p:cNvSpPr>
          <p:nvPr/>
        </p:nvSpPr>
        <p:spPr bwMode="auto">
          <a:xfrm>
            <a:off x="2713953" y="4465209"/>
            <a:ext cx="483195" cy="653865"/>
          </a:xfrm>
          <a:custGeom>
            <a:avLst/>
            <a:gdLst>
              <a:gd name="T0" fmla="*/ 191 w 218"/>
              <a:gd name="T1" fmla="*/ 289 h 295"/>
              <a:gd name="T2" fmla="*/ 180 w 218"/>
              <a:gd name="T3" fmla="*/ 278 h 295"/>
              <a:gd name="T4" fmla="*/ 158 w 218"/>
              <a:gd name="T5" fmla="*/ 262 h 295"/>
              <a:gd name="T6" fmla="*/ 137 w 218"/>
              <a:gd name="T7" fmla="*/ 256 h 295"/>
              <a:gd name="T8" fmla="*/ 120 w 218"/>
              <a:gd name="T9" fmla="*/ 245 h 295"/>
              <a:gd name="T10" fmla="*/ 98 w 218"/>
              <a:gd name="T11" fmla="*/ 229 h 295"/>
              <a:gd name="T12" fmla="*/ 93 w 218"/>
              <a:gd name="T13" fmla="*/ 207 h 295"/>
              <a:gd name="T14" fmla="*/ 82 w 218"/>
              <a:gd name="T15" fmla="*/ 191 h 295"/>
              <a:gd name="T16" fmla="*/ 71 w 218"/>
              <a:gd name="T17" fmla="*/ 175 h 295"/>
              <a:gd name="T18" fmla="*/ 60 w 218"/>
              <a:gd name="T19" fmla="*/ 158 h 295"/>
              <a:gd name="T20" fmla="*/ 55 w 218"/>
              <a:gd name="T21" fmla="*/ 147 h 295"/>
              <a:gd name="T22" fmla="*/ 44 w 218"/>
              <a:gd name="T23" fmla="*/ 136 h 295"/>
              <a:gd name="T24" fmla="*/ 33 w 218"/>
              <a:gd name="T25" fmla="*/ 115 h 295"/>
              <a:gd name="T26" fmla="*/ 11 w 218"/>
              <a:gd name="T27" fmla="*/ 98 h 295"/>
              <a:gd name="T28" fmla="*/ 11 w 218"/>
              <a:gd name="T29" fmla="*/ 87 h 295"/>
              <a:gd name="T30" fmla="*/ 6 w 218"/>
              <a:gd name="T31" fmla="*/ 76 h 295"/>
              <a:gd name="T32" fmla="*/ 11 w 218"/>
              <a:gd name="T33" fmla="*/ 60 h 295"/>
              <a:gd name="T34" fmla="*/ 22 w 218"/>
              <a:gd name="T35" fmla="*/ 65 h 295"/>
              <a:gd name="T36" fmla="*/ 28 w 218"/>
              <a:gd name="T37" fmla="*/ 71 h 295"/>
              <a:gd name="T38" fmla="*/ 44 w 218"/>
              <a:gd name="T39" fmla="*/ 82 h 295"/>
              <a:gd name="T40" fmla="*/ 49 w 218"/>
              <a:gd name="T41" fmla="*/ 65 h 295"/>
              <a:gd name="T42" fmla="*/ 55 w 218"/>
              <a:gd name="T43" fmla="*/ 49 h 295"/>
              <a:gd name="T44" fmla="*/ 93 w 218"/>
              <a:gd name="T45" fmla="*/ 16 h 295"/>
              <a:gd name="T46" fmla="*/ 98 w 218"/>
              <a:gd name="T47" fmla="*/ 5 h 295"/>
              <a:gd name="T48" fmla="*/ 109 w 218"/>
              <a:gd name="T49" fmla="*/ 11 h 295"/>
              <a:gd name="T50" fmla="*/ 126 w 218"/>
              <a:gd name="T51" fmla="*/ 27 h 295"/>
              <a:gd name="T52" fmla="*/ 137 w 218"/>
              <a:gd name="T53" fmla="*/ 44 h 295"/>
              <a:gd name="T54" fmla="*/ 153 w 218"/>
              <a:gd name="T55" fmla="*/ 38 h 295"/>
              <a:gd name="T56" fmla="*/ 175 w 218"/>
              <a:gd name="T57" fmla="*/ 44 h 295"/>
              <a:gd name="T58" fmla="*/ 180 w 218"/>
              <a:gd name="T59" fmla="*/ 60 h 295"/>
              <a:gd name="T60" fmla="*/ 175 w 218"/>
              <a:gd name="T61" fmla="*/ 65 h 295"/>
              <a:gd name="T62" fmla="*/ 164 w 218"/>
              <a:gd name="T63" fmla="*/ 71 h 295"/>
              <a:gd name="T64" fmla="*/ 142 w 218"/>
              <a:gd name="T65" fmla="*/ 82 h 295"/>
              <a:gd name="T66" fmla="*/ 131 w 218"/>
              <a:gd name="T67" fmla="*/ 93 h 295"/>
              <a:gd name="T68" fmla="*/ 131 w 218"/>
              <a:gd name="T69" fmla="*/ 104 h 295"/>
              <a:gd name="T70" fmla="*/ 126 w 218"/>
              <a:gd name="T71" fmla="*/ 120 h 295"/>
              <a:gd name="T72" fmla="*/ 131 w 218"/>
              <a:gd name="T73" fmla="*/ 136 h 295"/>
              <a:gd name="T74" fmla="*/ 137 w 218"/>
              <a:gd name="T75" fmla="*/ 153 h 295"/>
              <a:gd name="T76" fmla="*/ 169 w 218"/>
              <a:gd name="T77" fmla="*/ 158 h 295"/>
              <a:gd name="T78" fmla="*/ 180 w 218"/>
              <a:gd name="T79" fmla="*/ 158 h 295"/>
              <a:gd name="T80" fmla="*/ 197 w 218"/>
              <a:gd name="T81" fmla="*/ 175 h 295"/>
              <a:gd name="T82" fmla="*/ 213 w 218"/>
              <a:gd name="T83" fmla="*/ 213 h 295"/>
              <a:gd name="T84" fmla="*/ 213 w 218"/>
              <a:gd name="T85" fmla="*/ 229 h 295"/>
              <a:gd name="T86" fmla="*/ 213 w 218"/>
              <a:gd name="T87" fmla="*/ 245 h 295"/>
              <a:gd name="T88" fmla="*/ 202 w 218"/>
              <a:gd name="T89" fmla="*/ 251 h 295"/>
              <a:gd name="T90" fmla="*/ 213 w 218"/>
              <a:gd name="T91" fmla="*/ 262 h 295"/>
              <a:gd name="T92" fmla="*/ 213 w 218"/>
              <a:gd name="T93" fmla="*/ 278 h 295"/>
              <a:gd name="T94" fmla="*/ 202 w 218"/>
              <a:gd name="T95" fmla="*/ 295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8" h="295">
                <a:moveTo>
                  <a:pt x="202" y="295"/>
                </a:moveTo>
                <a:lnTo>
                  <a:pt x="202" y="289"/>
                </a:lnTo>
                <a:lnTo>
                  <a:pt x="197" y="289"/>
                </a:lnTo>
                <a:lnTo>
                  <a:pt x="191" y="289"/>
                </a:lnTo>
                <a:lnTo>
                  <a:pt x="191" y="284"/>
                </a:lnTo>
                <a:lnTo>
                  <a:pt x="186" y="284"/>
                </a:lnTo>
                <a:lnTo>
                  <a:pt x="186" y="278"/>
                </a:lnTo>
                <a:lnTo>
                  <a:pt x="180" y="278"/>
                </a:lnTo>
                <a:lnTo>
                  <a:pt x="175" y="273"/>
                </a:lnTo>
                <a:lnTo>
                  <a:pt x="169" y="273"/>
                </a:lnTo>
                <a:lnTo>
                  <a:pt x="164" y="267"/>
                </a:lnTo>
                <a:lnTo>
                  <a:pt x="158" y="262"/>
                </a:lnTo>
                <a:lnTo>
                  <a:pt x="153" y="262"/>
                </a:lnTo>
                <a:lnTo>
                  <a:pt x="148" y="262"/>
                </a:lnTo>
                <a:lnTo>
                  <a:pt x="142" y="256"/>
                </a:lnTo>
                <a:lnTo>
                  <a:pt x="137" y="256"/>
                </a:lnTo>
                <a:lnTo>
                  <a:pt x="131" y="251"/>
                </a:lnTo>
                <a:lnTo>
                  <a:pt x="126" y="251"/>
                </a:lnTo>
                <a:lnTo>
                  <a:pt x="126" y="245"/>
                </a:lnTo>
                <a:lnTo>
                  <a:pt x="120" y="245"/>
                </a:lnTo>
                <a:lnTo>
                  <a:pt x="115" y="240"/>
                </a:lnTo>
                <a:lnTo>
                  <a:pt x="109" y="235"/>
                </a:lnTo>
                <a:lnTo>
                  <a:pt x="104" y="229"/>
                </a:lnTo>
                <a:lnTo>
                  <a:pt x="98" y="229"/>
                </a:lnTo>
                <a:lnTo>
                  <a:pt x="98" y="224"/>
                </a:lnTo>
                <a:lnTo>
                  <a:pt x="98" y="218"/>
                </a:lnTo>
                <a:lnTo>
                  <a:pt x="98" y="213"/>
                </a:lnTo>
                <a:lnTo>
                  <a:pt x="93" y="207"/>
                </a:lnTo>
                <a:lnTo>
                  <a:pt x="88" y="202"/>
                </a:lnTo>
                <a:lnTo>
                  <a:pt x="88" y="196"/>
                </a:lnTo>
                <a:lnTo>
                  <a:pt x="82" y="196"/>
                </a:lnTo>
                <a:lnTo>
                  <a:pt x="82" y="191"/>
                </a:lnTo>
                <a:lnTo>
                  <a:pt x="82" y="185"/>
                </a:lnTo>
                <a:lnTo>
                  <a:pt x="77" y="185"/>
                </a:lnTo>
                <a:lnTo>
                  <a:pt x="71" y="180"/>
                </a:lnTo>
                <a:lnTo>
                  <a:pt x="71" y="175"/>
                </a:lnTo>
                <a:lnTo>
                  <a:pt x="66" y="175"/>
                </a:lnTo>
                <a:lnTo>
                  <a:pt x="66" y="169"/>
                </a:lnTo>
                <a:lnTo>
                  <a:pt x="60" y="164"/>
                </a:lnTo>
                <a:lnTo>
                  <a:pt x="60" y="158"/>
                </a:lnTo>
                <a:lnTo>
                  <a:pt x="55" y="153"/>
                </a:lnTo>
                <a:lnTo>
                  <a:pt x="55" y="147"/>
                </a:lnTo>
                <a:lnTo>
                  <a:pt x="49" y="147"/>
                </a:lnTo>
                <a:lnTo>
                  <a:pt x="55" y="147"/>
                </a:lnTo>
                <a:lnTo>
                  <a:pt x="49" y="147"/>
                </a:lnTo>
                <a:lnTo>
                  <a:pt x="49" y="142"/>
                </a:lnTo>
                <a:lnTo>
                  <a:pt x="49" y="136"/>
                </a:lnTo>
                <a:lnTo>
                  <a:pt x="44" y="136"/>
                </a:lnTo>
                <a:lnTo>
                  <a:pt x="44" y="131"/>
                </a:lnTo>
                <a:lnTo>
                  <a:pt x="38" y="125"/>
                </a:lnTo>
                <a:lnTo>
                  <a:pt x="33" y="120"/>
                </a:lnTo>
                <a:lnTo>
                  <a:pt x="33" y="115"/>
                </a:lnTo>
                <a:lnTo>
                  <a:pt x="28" y="109"/>
                </a:lnTo>
                <a:lnTo>
                  <a:pt x="22" y="104"/>
                </a:lnTo>
                <a:lnTo>
                  <a:pt x="11" y="104"/>
                </a:lnTo>
                <a:lnTo>
                  <a:pt x="11" y="98"/>
                </a:lnTo>
                <a:lnTo>
                  <a:pt x="6" y="98"/>
                </a:lnTo>
                <a:lnTo>
                  <a:pt x="6" y="93"/>
                </a:lnTo>
                <a:lnTo>
                  <a:pt x="11" y="93"/>
                </a:lnTo>
                <a:lnTo>
                  <a:pt x="11" y="87"/>
                </a:lnTo>
                <a:lnTo>
                  <a:pt x="6" y="87"/>
                </a:lnTo>
                <a:lnTo>
                  <a:pt x="6" y="82"/>
                </a:lnTo>
                <a:lnTo>
                  <a:pt x="0" y="76"/>
                </a:lnTo>
                <a:lnTo>
                  <a:pt x="6" y="76"/>
                </a:lnTo>
                <a:lnTo>
                  <a:pt x="6" y="71"/>
                </a:lnTo>
                <a:lnTo>
                  <a:pt x="6" y="65"/>
                </a:lnTo>
                <a:lnTo>
                  <a:pt x="11" y="65"/>
                </a:lnTo>
                <a:lnTo>
                  <a:pt x="11" y="60"/>
                </a:lnTo>
                <a:lnTo>
                  <a:pt x="17" y="60"/>
                </a:lnTo>
                <a:lnTo>
                  <a:pt x="17" y="55"/>
                </a:lnTo>
                <a:lnTo>
                  <a:pt x="22" y="60"/>
                </a:lnTo>
                <a:lnTo>
                  <a:pt x="22" y="65"/>
                </a:lnTo>
                <a:lnTo>
                  <a:pt x="17" y="65"/>
                </a:lnTo>
                <a:lnTo>
                  <a:pt x="17" y="71"/>
                </a:lnTo>
                <a:lnTo>
                  <a:pt x="22" y="71"/>
                </a:lnTo>
                <a:lnTo>
                  <a:pt x="28" y="71"/>
                </a:lnTo>
                <a:lnTo>
                  <a:pt x="33" y="71"/>
                </a:lnTo>
                <a:lnTo>
                  <a:pt x="33" y="76"/>
                </a:lnTo>
                <a:lnTo>
                  <a:pt x="38" y="82"/>
                </a:lnTo>
                <a:lnTo>
                  <a:pt x="44" y="82"/>
                </a:lnTo>
                <a:lnTo>
                  <a:pt x="44" y="76"/>
                </a:lnTo>
                <a:lnTo>
                  <a:pt x="44" y="71"/>
                </a:lnTo>
                <a:lnTo>
                  <a:pt x="44" y="65"/>
                </a:lnTo>
                <a:lnTo>
                  <a:pt x="49" y="65"/>
                </a:lnTo>
                <a:lnTo>
                  <a:pt x="49" y="60"/>
                </a:lnTo>
                <a:lnTo>
                  <a:pt x="49" y="55"/>
                </a:lnTo>
                <a:lnTo>
                  <a:pt x="55" y="55"/>
                </a:lnTo>
                <a:lnTo>
                  <a:pt x="55" y="49"/>
                </a:lnTo>
                <a:lnTo>
                  <a:pt x="77" y="44"/>
                </a:lnTo>
                <a:lnTo>
                  <a:pt x="88" y="38"/>
                </a:lnTo>
                <a:lnTo>
                  <a:pt x="93" y="27"/>
                </a:lnTo>
                <a:lnTo>
                  <a:pt x="93" y="16"/>
                </a:lnTo>
                <a:lnTo>
                  <a:pt x="98" y="16"/>
                </a:lnTo>
                <a:lnTo>
                  <a:pt x="98" y="11"/>
                </a:lnTo>
                <a:lnTo>
                  <a:pt x="93" y="5"/>
                </a:lnTo>
                <a:lnTo>
                  <a:pt x="98" y="5"/>
                </a:lnTo>
                <a:lnTo>
                  <a:pt x="98" y="0"/>
                </a:lnTo>
                <a:lnTo>
                  <a:pt x="104" y="5"/>
                </a:lnTo>
                <a:lnTo>
                  <a:pt x="109" y="5"/>
                </a:lnTo>
                <a:lnTo>
                  <a:pt x="109" y="11"/>
                </a:lnTo>
                <a:lnTo>
                  <a:pt x="115" y="16"/>
                </a:lnTo>
                <a:lnTo>
                  <a:pt x="120" y="22"/>
                </a:lnTo>
                <a:lnTo>
                  <a:pt x="126" y="22"/>
                </a:lnTo>
                <a:lnTo>
                  <a:pt x="126" y="27"/>
                </a:lnTo>
                <a:lnTo>
                  <a:pt x="126" y="33"/>
                </a:lnTo>
                <a:lnTo>
                  <a:pt x="131" y="33"/>
                </a:lnTo>
                <a:lnTo>
                  <a:pt x="131" y="38"/>
                </a:lnTo>
                <a:lnTo>
                  <a:pt x="137" y="44"/>
                </a:lnTo>
                <a:lnTo>
                  <a:pt x="142" y="38"/>
                </a:lnTo>
                <a:lnTo>
                  <a:pt x="142" y="44"/>
                </a:lnTo>
                <a:lnTo>
                  <a:pt x="148" y="44"/>
                </a:lnTo>
                <a:lnTo>
                  <a:pt x="153" y="38"/>
                </a:lnTo>
                <a:lnTo>
                  <a:pt x="158" y="38"/>
                </a:lnTo>
                <a:lnTo>
                  <a:pt x="164" y="38"/>
                </a:lnTo>
                <a:lnTo>
                  <a:pt x="169" y="38"/>
                </a:lnTo>
                <a:lnTo>
                  <a:pt x="175" y="44"/>
                </a:lnTo>
                <a:lnTo>
                  <a:pt x="180" y="44"/>
                </a:lnTo>
                <a:lnTo>
                  <a:pt x="169" y="60"/>
                </a:lnTo>
                <a:lnTo>
                  <a:pt x="175" y="65"/>
                </a:lnTo>
                <a:lnTo>
                  <a:pt x="180" y="60"/>
                </a:lnTo>
                <a:lnTo>
                  <a:pt x="180" y="65"/>
                </a:lnTo>
                <a:lnTo>
                  <a:pt x="186" y="71"/>
                </a:lnTo>
                <a:lnTo>
                  <a:pt x="180" y="71"/>
                </a:lnTo>
                <a:lnTo>
                  <a:pt x="175" y="65"/>
                </a:lnTo>
                <a:lnTo>
                  <a:pt x="175" y="71"/>
                </a:lnTo>
                <a:lnTo>
                  <a:pt x="169" y="65"/>
                </a:lnTo>
                <a:lnTo>
                  <a:pt x="169" y="71"/>
                </a:lnTo>
                <a:lnTo>
                  <a:pt x="164" y="71"/>
                </a:lnTo>
                <a:lnTo>
                  <a:pt x="158" y="71"/>
                </a:lnTo>
                <a:lnTo>
                  <a:pt x="153" y="71"/>
                </a:lnTo>
                <a:lnTo>
                  <a:pt x="148" y="76"/>
                </a:lnTo>
                <a:lnTo>
                  <a:pt x="142" y="82"/>
                </a:lnTo>
                <a:lnTo>
                  <a:pt x="137" y="82"/>
                </a:lnTo>
                <a:lnTo>
                  <a:pt x="137" y="87"/>
                </a:lnTo>
                <a:lnTo>
                  <a:pt x="137" y="93"/>
                </a:lnTo>
                <a:lnTo>
                  <a:pt x="131" y="93"/>
                </a:lnTo>
                <a:lnTo>
                  <a:pt x="131" y="98"/>
                </a:lnTo>
                <a:lnTo>
                  <a:pt x="137" y="104"/>
                </a:lnTo>
                <a:lnTo>
                  <a:pt x="137" y="109"/>
                </a:lnTo>
                <a:lnTo>
                  <a:pt x="131" y="104"/>
                </a:lnTo>
                <a:lnTo>
                  <a:pt x="131" y="109"/>
                </a:lnTo>
                <a:lnTo>
                  <a:pt x="126" y="109"/>
                </a:lnTo>
                <a:lnTo>
                  <a:pt x="126" y="115"/>
                </a:lnTo>
                <a:lnTo>
                  <a:pt x="126" y="120"/>
                </a:lnTo>
                <a:lnTo>
                  <a:pt x="120" y="120"/>
                </a:lnTo>
                <a:lnTo>
                  <a:pt x="126" y="125"/>
                </a:lnTo>
                <a:lnTo>
                  <a:pt x="131" y="131"/>
                </a:lnTo>
                <a:lnTo>
                  <a:pt x="131" y="136"/>
                </a:lnTo>
                <a:lnTo>
                  <a:pt x="137" y="136"/>
                </a:lnTo>
                <a:lnTo>
                  <a:pt x="137" y="142"/>
                </a:lnTo>
                <a:lnTo>
                  <a:pt x="142" y="147"/>
                </a:lnTo>
                <a:lnTo>
                  <a:pt x="137" y="153"/>
                </a:lnTo>
                <a:lnTo>
                  <a:pt x="148" y="153"/>
                </a:lnTo>
                <a:lnTo>
                  <a:pt x="153" y="153"/>
                </a:lnTo>
                <a:lnTo>
                  <a:pt x="153" y="158"/>
                </a:lnTo>
                <a:lnTo>
                  <a:pt x="169" y="158"/>
                </a:lnTo>
                <a:lnTo>
                  <a:pt x="175" y="158"/>
                </a:lnTo>
                <a:lnTo>
                  <a:pt x="175" y="153"/>
                </a:lnTo>
                <a:lnTo>
                  <a:pt x="180" y="153"/>
                </a:lnTo>
                <a:lnTo>
                  <a:pt x="180" y="158"/>
                </a:lnTo>
                <a:lnTo>
                  <a:pt x="180" y="175"/>
                </a:lnTo>
                <a:lnTo>
                  <a:pt x="186" y="180"/>
                </a:lnTo>
                <a:lnTo>
                  <a:pt x="191" y="175"/>
                </a:lnTo>
                <a:lnTo>
                  <a:pt x="197" y="175"/>
                </a:lnTo>
                <a:lnTo>
                  <a:pt x="207" y="191"/>
                </a:lnTo>
                <a:lnTo>
                  <a:pt x="213" y="202"/>
                </a:lnTo>
                <a:lnTo>
                  <a:pt x="213" y="207"/>
                </a:lnTo>
                <a:lnTo>
                  <a:pt x="213" y="213"/>
                </a:lnTo>
                <a:lnTo>
                  <a:pt x="213" y="218"/>
                </a:lnTo>
                <a:lnTo>
                  <a:pt x="213" y="224"/>
                </a:lnTo>
                <a:lnTo>
                  <a:pt x="218" y="229"/>
                </a:lnTo>
                <a:lnTo>
                  <a:pt x="213" y="229"/>
                </a:lnTo>
                <a:lnTo>
                  <a:pt x="213" y="235"/>
                </a:lnTo>
                <a:lnTo>
                  <a:pt x="207" y="240"/>
                </a:lnTo>
                <a:lnTo>
                  <a:pt x="213" y="240"/>
                </a:lnTo>
                <a:lnTo>
                  <a:pt x="213" y="245"/>
                </a:lnTo>
                <a:lnTo>
                  <a:pt x="213" y="251"/>
                </a:lnTo>
                <a:lnTo>
                  <a:pt x="207" y="245"/>
                </a:lnTo>
                <a:lnTo>
                  <a:pt x="202" y="245"/>
                </a:lnTo>
                <a:lnTo>
                  <a:pt x="202" y="251"/>
                </a:lnTo>
                <a:lnTo>
                  <a:pt x="202" y="256"/>
                </a:lnTo>
                <a:lnTo>
                  <a:pt x="207" y="256"/>
                </a:lnTo>
                <a:lnTo>
                  <a:pt x="213" y="256"/>
                </a:lnTo>
                <a:lnTo>
                  <a:pt x="213" y="262"/>
                </a:lnTo>
                <a:lnTo>
                  <a:pt x="218" y="262"/>
                </a:lnTo>
                <a:lnTo>
                  <a:pt x="218" y="267"/>
                </a:lnTo>
                <a:lnTo>
                  <a:pt x="213" y="273"/>
                </a:lnTo>
                <a:lnTo>
                  <a:pt x="213" y="278"/>
                </a:lnTo>
                <a:lnTo>
                  <a:pt x="207" y="284"/>
                </a:lnTo>
                <a:lnTo>
                  <a:pt x="213" y="289"/>
                </a:lnTo>
                <a:lnTo>
                  <a:pt x="207" y="295"/>
                </a:lnTo>
                <a:lnTo>
                  <a:pt x="202" y="295"/>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43" name="Freeform 503">
            <a:extLst>
              <a:ext uri="{FF2B5EF4-FFF2-40B4-BE49-F238E27FC236}">
                <a16:creationId xmlns:a16="http://schemas.microsoft.com/office/drawing/2014/main" id="{46DEC5C1-F5F0-46A3-B461-728782B68341}"/>
              </a:ext>
            </a:extLst>
          </p:cNvPr>
          <p:cNvSpPr>
            <a:spLocks/>
          </p:cNvSpPr>
          <p:nvPr/>
        </p:nvSpPr>
        <p:spPr bwMode="auto">
          <a:xfrm>
            <a:off x="2727252" y="4416446"/>
            <a:ext cx="203917" cy="230515"/>
          </a:xfrm>
          <a:custGeom>
            <a:avLst/>
            <a:gdLst>
              <a:gd name="T0" fmla="*/ 16 w 92"/>
              <a:gd name="T1" fmla="*/ 77 h 104"/>
              <a:gd name="T2" fmla="*/ 22 w 92"/>
              <a:gd name="T3" fmla="*/ 66 h 104"/>
              <a:gd name="T4" fmla="*/ 16 w 92"/>
              <a:gd name="T5" fmla="*/ 60 h 104"/>
              <a:gd name="T6" fmla="*/ 16 w 92"/>
              <a:gd name="T7" fmla="*/ 55 h 104"/>
              <a:gd name="T8" fmla="*/ 16 w 92"/>
              <a:gd name="T9" fmla="*/ 66 h 104"/>
              <a:gd name="T10" fmla="*/ 11 w 92"/>
              <a:gd name="T11" fmla="*/ 66 h 104"/>
              <a:gd name="T12" fmla="*/ 0 w 92"/>
              <a:gd name="T13" fmla="*/ 60 h 104"/>
              <a:gd name="T14" fmla="*/ 5 w 92"/>
              <a:gd name="T15" fmla="*/ 55 h 104"/>
              <a:gd name="T16" fmla="*/ 5 w 92"/>
              <a:gd name="T17" fmla="*/ 44 h 104"/>
              <a:gd name="T18" fmla="*/ 5 w 92"/>
              <a:gd name="T19" fmla="*/ 38 h 104"/>
              <a:gd name="T20" fmla="*/ 11 w 92"/>
              <a:gd name="T21" fmla="*/ 27 h 104"/>
              <a:gd name="T22" fmla="*/ 16 w 92"/>
              <a:gd name="T23" fmla="*/ 17 h 104"/>
              <a:gd name="T24" fmla="*/ 16 w 92"/>
              <a:gd name="T25" fmla="*/ 17 h 104"/>
              <a:gd name="T26" fmla="*/ 22 w 92"/>
              <a:gd name="T27" fmla="*/ 11 h 104"/>
              <a:gd name="T28" fmla="*/ 27 w 92"/>
              <a:gd name="T29" fmla="*/ 6 h 104"/>
              <a:gd name="T30" fmla="*/ 38 w 92"/>
              <a:gd name="T31" fmla="*/ 0 h 104"/>
              <a:gd name="T32" fmla="*/ 49 w 92"/>
              <a:gd name="T33" fmla="*/ 11 h 104"/>
              <a:gd name="T34" fmla="*/ 54 w 92"/>
              <a:gd name="T35" fmla="*/ 17 h 104"/>
              <a:gd name="T36" fmla="*/ 65 w 92"/>
              <a:gd name="T37" fmla="*/ 22 h 104"/>
              <a:gd name="T38" fmla="*/ 76 w 92"/>
              <a:gd name="T39" fmla="*/ 17 h 104"/>
              <a:gd name="T40" fmla="*/ 82 w 92"/>
              <a:gd name="T41" fmla="*/ 22 h 104"/>
              <a:gd name="T42" fmla="*/ 87 w 92"/>
              <a:gd name="T43" fmla="*/ 27 h 104"/>
              <a:gd name="T44" fmla="*/ 87 w 92"/>
              <a:gd name="T45" fmla="*/ 27 h 104"/>
              <a:gd name="T46" fmla="*/ 92 w 92"/>
              <a:gd name="T47" fmla="*/ 38 h 104"/>
              <a:gd name="T48" fmla="*/ 87 w 92"/>
              <a:gd name="T49" fmla="*/ 49 h 104"/>
              <a:gd name="T50" fmla="*/ 71 w 92"/>
              <a:gd name="T51" fmla="*/ 66 h 104"/>
              <a:gd name="T52" fmla="*/ 49 w 92"/>
              <a:gd name="T53" fmla="*/ 77 h 104"/>
              <a:gd name="T54" fmla="*/ 43 w 92"/>
              <a:gd name="T55" fmla="*/ 82 h 104"/>
              <a:gd name="T56" fmla="*/ 38 w 92"/>
              <a:gd name="T57" fmla="*/ 87 h 104"/>
              <a:gd name="T58" fmla="*/ 38 w 92"/>
              <a:gd name="T59" fmla="*/ 98 h 104"/>
              <a:gd name="T60" fmla="*/ 32 w 92"/>
              <a:gd name="T61" fmla="*/ 104 h 104"/>
              <a:gd name="T62" fmla="*/ 27 w 92"/>
              <a:gd name="T63" fmla="*/ 93 h 104"/>
              <a:gd name="T64" fmla="*/ 16 w 92"/>
              <a:gd name="T65" fmla="*/ 93 h 104"/>
              <a:gd name="T66" fmla="*/ 11 w 92"/>
              <a:gd name="T67" fmla="*/ 87 h 104"/>
              <a:gd name="T68" fmla="*/ 16 w 92"/>
              <a:gd name="T69"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104">
                <a:moveTo>
                  <a:pt x="11" y="77"/>
                </a:moveTo>
                <a:lnTo>
                  <a:pt x="16" y="77"/>
                </a:lnTo>
                <a:lnTo>
                  <a:pt x="22" y="71"/>
                </a:lnTo>
                <a:lnTo>
                  <a:pt x="22" y="66"/>
                </a:lnTo>
                <a:lnTo>
                  <a:pt x="22" y="60"/>
                </a:lnTo>
                <a:lnTo>
                  <a:pt x="16" y="60"/>
                </a:lnTo>
                <a:lnTo>
                  <a:pt x="22" y="55"/>
                </a:lnTo>
                <a:lnTo>
                  <a:pt x="16" y="55"/>
                </a:lnTo>
                <a:lnTo>
                  <a:pt x="22" y="60"/>
                </a:lnTo>
                <a:lnTo>
                  <a:pt x="16" y="66"/>
                </a:lnTo>
                <a:lnTo>
                  <a:pt x="16" y="60"/>
                </a:lnTo>
                <a:lnTo>
                  <a:pt x="11" y="66"/>
                </a:lnTo>
                <a:lnTo>
                  <a:pt x="5" y="60"/>
                </a:lnTo>
                <a:lnTo>
                  <a:pt x="0" y="60"/>
                </a:lnTo>
                <a:lnTo>
                  <a:pt x="5" y="60"/>
                </a:lnTo>
                <a:lnTo>
                  <a:pt x="5" y="55"/>
                </a:lnTo>
                <a:lnTo>
                  <a:pt x="5" y="49"/>
                </a:lnTo>
                <a:lnTo>
                  <a:pt x="5" y="44"/>
                </a:lnTo>
                <a:lnTo>
                  <a:pt x="0" y="38"/>
                </a:lnTo>
                <a:lnTo>
                  <a:pt x="5" y="38"/>
                </a:lnTo>
                <a:lnTo>
                  <a:pt x="11" y="33"/>
                </a:lnTo>
                <a:lnTo>
                  <a:pt x="11" y="27"/>
                </a:lnTo>
                <a:lnTo>
                  <a:pt x="16" y="22"/>
                </a:lnTo>
                <a:lnTo>
                  <a:pt x="16" y="17"/>
                </a:lnTo>
                <a:lnTo>
                  <a:pt x="16" y="22"/>
                </a:lnTo>
                <a:lnTo>
                  <a:pt x="16" y="17"/>
                </a:lnTo>
                <a:lnTo>
                  <a:pt x="16" y="11"/>
                </a:lnTo>
                <a:lnTo>
                  <a:pt x="22" y="11"/>
                </a:lnTo>
                <a:lnTo>
                  <a:pt x="22" y="6"/>
                </a:lnTo>
                <a:lnTo>
                  <a:pt x="27" y="6"/>
                </a:lnTo>
                <a:lnTo>
                  <a:pt x="32" y="6"/>
                </a:lnTo>
                <a:lnTo>
                  <a:pt x="38" y="0"/>
                </a:lnTo>
                <a:lnTo>
                  <a:pt x="43" y="6"/>
                </a:lnTo>
                <a:lnTo>
                  <a:pt x="49" y="11"/>
                </a:lnTo>
                <a:lnTo>
                  <a:pt x="54" y="11"/>
                </a:lnTo>
                <a:lnTo>
                  <a:pt x="54" y="17"/>
                </a:lnTo>
                <a:lnTo>
                  <a:pt x="60" y="17"/>
                </a:lnTo>
                <a:lnTo>
                  <a:pt x="65" y="22"/>
                </a:lnTo>
                <a:lnTo>
                  <a:pt x="71" y="22"/>
                </a:lnTo>
                <a:lnTo>
                  <a:pt x="76" y="17"/>
                </a:lnTo>
                <a:lnTo>
                  <a:pt x="82" y="17"/>
                </a:lnTo>
                <a:lnTo>
                  <a:pt x="82" y="22"/>
                </a:lnTo>
                <a:lnTo>
                  <a:pt x="87" y="22"/>
                </a:lnTo>
                <a:lnTo>
                  <a:pt x="87" y="27"/>
                </a:lnTo>
                <a:lnTo>
                  <a:pt x="92" y="27"/>
                </a:lnTo>
                <a:lnTo>
                  <a:pt x="87" y="27"/>
                </a:lnTo>
                <a:lnTo>
                  <a:pt x="92" y="33"/>
                </a:lnTo>
                <a:lnTo>
                  <a:pt x="92" y="38"/>
                </a:lnTo>
                <a:lnTo>
                  <a:pt x="87" y="38"/>
                </a:lnTo>
                <a:lnTo>
                  <a:pt x="87" y="49"/>
                </a:lnTo>
                <a:lnTo>
                  <a:pt x="82" y="60"/>
                </a:lnTo>
                <a:lnTo>
                  <a:pt x="71" y="66"/>
                </a:lnTo>
                <a:lnTo>
                  <a:pt x="49" y="71"/>
                </a:lnTo>
                <a:lnTo>
                  <a:pt x="49" y="77"/>
                </a:lnTo>
                <a:lnTo>
                  <a:pt x="43" y="77"/>
                </a:lnTo>
                <a:lnTo>
                  <a:pt x="43" y="82"/>
                </a:lnTo>
                <a:lnTo>
                  <a:pt x="43" y="87"/>
                </a:lnTo>
                <a:lnTo>
                  <a:pt x="38" y="87"/>
                </a:lnTo>
                <a:lnTo>
                  <a:pt x="38" y="93"/>
                </a:lnTo>
                <a:lnTo>
                  <a:pt x="38" y="98"/>
                </a:lnTo>
                <a:lnTo>
                  <a:pt x="38" y="104"/>
                </a:lnTo>
                <a:lnTo>
                  <a:pt x="32" y="104"/>
                </a:lnTo>
                <a:lnTo>
                  <a:pt x="27" y="98"/>
                </a:lnTo>
                <a:lnTo>
                  <a:pt x="27" y="93"/>
                </a:lnTo>
                <a:lnTo>
                  <a:pt x="22" y="93"/>
                </a:lnTo>
                <a:lnTo>
                  <a:pt x="16" y="93"/>
                </a:lnTo>
                <a:lnTo>
                  <a:pt x="11" y="93"/>
                </a:lnTo>
                <a:lnTo>
                  <a:pt x="11" y="87"/>
                </a:lnTo>
                <a:lnTo>
                  <a:pt x="16" y="87"/>
                </a:lnTo>
                <a:lnTo>
                  <a:pt x="16" y="82"/>
                </a:lnTo>
                <a:lnTo>
                  <a:pt x="11" y="77"/>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44" name="Freeform 618">
            <a:extLst>
              <a:ext uri="{FF2B5EF4-FFF2-40B4-BE49-F238E27FC236}">
                <a16:creationId xmlns:a16="http://schemas.microsoft.com/office/drawing/2014/main" id="{8EF2F6BB-DD3B-48B7-AE7E-4C9DBCA391CB}"/>
              </a:ext>
            </a:extLst>
          </p:cNvPr>
          <p:cNvSpPr>
            <a:spLocks/>
          </p:cNvSpPr>
          <p:nvPr/>
        </p:nvSpPr>
        <p:spPr bwMode="auto">
          <a:xfrm>
            <a:off x="2798180" y="4030778"/>
            <a:ext cx="423350" cy="591804"/>
          </a:xfrm>
          <a:custGeom>
            <a:avLst/>
            <a:gdLst>
              <a:gd name="T0" fmla="*/ 0 w 191"/>
              <a:gd name="T1" fmla="*/ 169 h 267"/>
              <a:gd name="T2" fmla="*/ 6 w 191"/>
              <a:gd name="T3" fmla="*/ 158 h 267"/>
              <a:gd name="T4" fmla="*/ 22 w 191"/>
              <a:gd name="T5" fmla="*/ 158 h 267"/>
              <a:gd name="T6" fmla="*/ 28 w 191"/>
              <a:gd name="T7" fmla="*/ 147 h 267"/>
              <a:gd name="T8" fmla="*/ 33 w 191"/>
              <a:gd name="T9" fmla="*/ 136 h 267"/>
              <a:gd name="T10" fmla="*/ 22 w 191"/>
              <a:gd name="T11" fmla="*/ 131 h 267"/>
              <a:gd name="T12" fmla="*/ 28 w 191"/>
              <a:gd name="T13" fmla="*/ 120 h 267"/>
              <a:gd name="T14" fmla="*/ 33 w 191"/>
              <a:gd name="T15" fmla="*/ 103 h 267"/>
              <a:gd name="T16" fmla="*/ 28 w 191"/>
              <a:gd name="T17" fmla="*/ 98 h 267"/>
              <a:gd name="T18" fmla="*/ 28 w 191"/>
              <a:gd name="T19" fmla="*/ 87 h 267"/>
              <a:gd name="T20" fmla="*/ 33 w 191"/>
              <a:gd name="T21" fmla="*/ 76 h 267"/>
              <a:gd name="T22" fmla="*/ 33 w 191"/>
              <a:gd name="T23" fmla="*/ 60 h 267"/>
              <a:gd name="T24" fmla="*/ 39 w 191"/>
              <a:gd name="T25" fmla="*/ 71 h 267"/>
              <a:gd name="T26" fmla="*/ 39 w 191"/>
              <a:gd name="T27" fmla="*/ 60 h 267"/>
              <a:gd name="T28" fmla="*/ 55 w 191"/>
              <a:gd name="T29" fmla="*/ 49 h 267"/>
              <a:gd name="T30" fmla="*/ 66 w 191"/>
              <a:gd name="T31" fmla="*/ 38 h 267"/>
              <a:gd name="T32" fmla="*/ 71 w 191"/>
              <a:gd name="T33" fmla="*/ 27 h 267"/>
              <a:gd name="T34" fmla="*/ 88 w 191"/>
              <a:gd name="T35" fmla="*/ 21 h 267"/>
              <a:gd name="T36" fmla="*/ 93 w 191"/>
              <a:gd name="T37" fmla="*/ 21 h 267"/>
              <a:gd name="T38" fmla="*/ 110 w 191"/>
              <a:gd name="T39" fmla="*/ 16 h 267"/>
              <a:gd name="T40" fmla="*/ 120 w 191"/>
              <a:gd name="T41" fmla="*/ 11 h 267"/>
              <a:gd name="T42" fmla="*/ 131 w 191"/>
              <a:gd name="T43" fmla="*/ 0 h 267"/>
              <a:gd name="T44" fmla="*/ 131 w 191"/>
              <a:gd name="T45" fmla="*/ 11 h 267"/>
              <a:gd name="T46" fmla="*/ 115 w 191"/>
              <a:gd name="T47" fmla="*/ 21 h 267"/>
              <a:gd name="T48" fmla="*/ 104 w 191"/>
              <a:gd name="T49" fmla="*/ 38 h 267"/>
              <a:gd name="T50" fmla="*/ 99 w 191"/>
              <a:gd name="T51" fmla="*/ 54 h 267"/>
              <a:gd name="T52" fmla="*/ 110 w 191"/>
              <a:gd name="T53" fmla="*/ 60 h 267"/>
              <a:gd name="T54" fmla="*/ 110 w 191"/>
              <a:gd name="T55" fmla="*/ 76 h 267"/>
              <a:gd name="T56" fmla="*/ 115 w 191"/>
              <a:gd name="T57" fmla="*/ 87 h 267"/>
              <a:gd name="T58" fmla="*/ 131 w 191"/>
              <a:gd name="T59" fmla="*/ 87 h 267"/>
              <a:gd name="T60" fmla="*/ 148 w 191"/>
              <a:gd name="T61" fmla="*/ 87 h 267"/>
              <a:gd name="T62" fmla="*/ 159 w 191"/>
              <a:gd name="T63" fmla="*/ 103 h 267"/>
              <a:gd name="T64" fmla="*/ 169 w 191"/>
              <a:gd name="T65" fmla="*/ 98 h 267"/>
              <a:gd name="T66" fmla="*/ 186 w 191"/>
              <a:gd name="T67" fmla="*/ 98 h 267"/>
              <a:gd name="T68" fmla="*/ 180 w 191"/>
              <a:gd name="T69" fmla="*/ 114 h 267"/>
              <a:gd name="T70" fmla="*/ 180 w 191"/>
              <a:gd name="T71" fmla="*/ 131 h 267"/>
              <a:gd name="T72" fmla="*/ 186 w 191"/>
              <a:gd name="T73" fmla="*/ 141 h 267"/>
              <a:gd name="T74" fmla="*/ 180 w 191"/>
              <a:gd name="T75" fmla="*/ 152 h 267"/>
              <a:gd name="T76" fmla="*/ 186 w 191"/>
              <a:gd name="T77" fmla="*/ 163 h 267"/>
              <a:gd name="T78" fmla="*/ 191 w 191"/>
              <a:gd name="T79" fmla="*/ 174 h 267"/>
              <a:gd name="T80" fmla="*/ 191 w 191"/>
              <a:gd name="T81" fmla="*/ 169 h 267"/>
              <a:gd name="T82" fmla="*/ 180 w 191"/>
              <a:gd name="T83" fmla="*/ 163 h 267"/>
              <a:gd name="T84" fmla="*/ 175 w 191"/>
              <a:gd name="T85" fmla="*/ 169 h 267"/>
              <a:gd name="T86" fmla="*/ 148 w 191"/>
              <a:gd name="T87" fmla="*/ 169 h 267"/>
              <a:gd name="T88" fmla="*/ 159 w 191"/>
              <a:gd name="T89" fmla="*/ 185 h 267"/>
              <a:gd name="T90" fmla="*/ 148 w 191"/>
              <a:gd name="T91" fmla="*/ 191 h 267"/>
              <a:gd name="T92" fmla="*/ 142 w 191"/>
              <a:gd name="T93" fmla="*/ 201 h 267"/>
              <a:gd name="T94" fmla="*/ 153 w 191"/>
              <a:gd name="T95" fmla="*/ 218 h 267"/>
              <a:gd name="T96" fmla="*/ 142 w 191"/>
              <a:gd name="T97" fmla="*/ 261 h 267"/>
              <a:gd name="T98" fmla="*/ 131 w 191"/>
              <a:gd name="T99" fmla="*/ 256 h 267"/>
              <a:gd name="T100" fmla="*/ 131 w 191"/>
              <a:gd name="T101" fmla="*/ 234 h 267"/>
              <a:gd name="T102" fmla="*/ 115 w 191"/>
              <a:gd name="T103" fmla="*/ 234 h 267"/>
              <a:gd name="T104" fmla="*/ 104 w 191"/>
              <a:gd name="T105" fmla="*/ 234 h 267"/>
              <a:gd name="T106" fmla="*/ 93 w 191"/>
              <a:gd name="T107" fmla="*/ 229 h 267"/>
              <a:gd name="T108" fmla="*/ 88 w 191"/>
              <a:gd name="T109" fmla="*/ 218 h 267"/>
              <a:gd name="T110" fmla="*/ 71 w 191"/>
              <a:gd name="T111" fmla="*/ 207 h 267"/>
              <a:gd name="T112" fmla="*/ 60 w 191"/>
              <a:gd name="T113" fmla="*/ 196 h 267"/>
              <a:gd name="T114" fmla="*/ 55 w 191"/>
              <a:gd name="T115" fmla="*/ 196 h 267"/>
              <a:gd name="T116" fmla="*/ 44 w 191"/>
              <a:gd name="T117" fmla="*/ 191 h 267"/>
              <a:gd name="T118" fmla="*/ 28 w 191"/>
              <a:gd name="T119" fmla="*/ 191 h 267"/>
              <a:gd name="T120" fmla="*/ 17 w 191"/>
              <a:gd name="T121" fmla="*/ 185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1" h="267">
                <a:moveTo>
                  <a:pt x="6" y="174"/>
                </a:moveTo>
                <a:lnTo>
                  <a:pt x="0" y="174"/>
                </a:lnTo>
                <a:lnTo>
                  <a:pt x="0" y="169"/>
                </a:lnTo>
                <a:lnTo>
                  <a:pt x="6" y="169"/>
                </a:lnTo>
                <a:lnTo>
                  <a:pt x="6" y="163"/>
                </a:lnTo>
                <a:lnTo>
                  <a:pt x="6" y="158"/>
                </a:lnTo>
                <a:lnTo>
                  <a:pt x="11" y="158"/>
                </a:lnTo>
                <a:lnTo>
                  <a:pt x="17" y="158"/>
                </a:lnTo>
                <a:lnTo>
                  <a:pt x="22" y="158"/>
                </a:lnTo>
                <a:lnTo>
                  <a:pt x="22" y="152"/>
                </a:lnTo>
                <a:lnTo>
                  <a:pt x="22" y="147"/>
                </a:lnTo>
                <a:lnTo>
                  <a:pt x="28" y="147"/>
                </a:lnTo>
                <a:lnTo>
                  <a:pt x="28" y="141"/>
                </a:lnTo>
                <a:lnTo>
                  <a:pt x="28" y="136"/>
                </a:lnTo>
                <a:lnTo>
                  <a:pt x="33" y="136"/>
                </a:lnTo>
                <a:lnTo>
                  <a:pt x="28" y="136"/>
                </a:lnTo>
                <a:lnTo>
                  <a:pt x="28" y="131"/>
                </a:lnTo>
                <a:lnTo>
                  <a:pt x="22" y="131"/>
                </a:lnTo>
                <a:lnTo>
                  <a:pt x="28" y="131"/>
                </a:lnTo>
                <a:lnTo>
                  <a:pt x="28" y="125"/>
                </a:lnTo>
                <a:lnTo>
                  <a:pt x="28" y="120"/>
                </a:lnTo>
                <a:lnTo>
                  <a:pt x="28" y="114"/>
                </a:lnTo>
                <a:lnTo>
                  <a:pt x="28" y="109"/>
                </a:lnTo>
                <a:lnTo>
                  <a:pt x="33" y="103"/>
                </a:lnTo>
                <a:lnTo>
                  <a:pt x="28" y="109"/>
                </a:lnTo>
                <a:lnTo>
                  <a:pt x="28" y="103"/>
                </a:lnTo>
                <a:lnTo>
                  <a:pt x="28" y="98"/>
                </a:lnTo>
                <a:lnTo>
                  <a:pt x="28" y="92"/>
                </a:lnTo>
                <a:lnTo>
                  <a:pt x="22" y="87"/>
                </a:lnTo>
                <a:lnTo>
                  <a:pt x="28" y="87"/>
                </a:lnTo>
                <a:lnTo>
                  <a:pt x="22" y="81"/>
                </a:lnTo>
                <a:lnTo>
                  <a:pt x="28" y="76"/>
                </a:lnTo>
                <a:lnTo>
                  <a:pt x="33" y="76"/>
                </a:lnTo>
                <a:lnTo>
                  <a:pt x="33" y="71"/>
                </a:lnTo>
                <a:lnTo>
                  <a:pt x="33" y="65"/>
                </a:lnTo>
                <a:lnTo>
                  <a:pt x="33" y="60"/>
                </a:lnTo>
                <a:lnTo>
                  <a:pt x="33" y="65"/>
                </a:lnTo>
                <a:lnTo>
                  <a:pt x="39" y="65"/>
                </a:lnTo>
                <a:lnTo>
                  <a:pt x="39" y="71"/>
                </a:lnTo>
                <a:lnTo>
                  <a:pt x="44" y="71"/>
                </a:lnTo>
                <a:lnTo>
                  <a:pt x="44" y="65"/>
                </a:lnTo>
                <a:lnTo>
                  <a:pt x="39" y="60"/>
                </a:lnTo>
                <a:lnTo>
                  <a:pt x="44" y="60"/>
                </a:lnTo>
                <a:lnTo>
                  <a:pt x="50" y="54"/>
                </a:lnTo>
                <a:lnTo>
                  <a:pt x="55" y="49"/>
                </a:lnTo>
                <a:lnTo>
                  <a:pt x="60" y="49"/>
                </a:lnTo>
                <a:lnTo>
                  <a:pt x="60" y="43"/>
                </a:lnTo>
                <a:lnTo>
                  <a:pt x="66" y="38"/>
                </a:lnTo>
                <a:lnTo>
                  <a:pt x="60" y="38"/>
                </a:lnTo>
                <a:lnTo>
                  <a:pt x="66" y="32"/>
                </a:lnTo>
                <a:lnTo>
                  <a:pt x="71" y="27"/>
                </a:lnTo>
                <a:lnTo>
                  <a:pt x="77" y="21"/>
                </a:lnTo>
                <a:lnTo>
                  <a:pt x="82" y="21"/>
                </a:lnTo>
                <a:lnTo>
                  <a:pt x="88" y="21"/>
                </a:lnTo>
                <a:lnTo>
                  <a:pt x="88" y="16"/>
                </a:lnTo>
                <a:lnTo>
                  <a:pt x="93" y="16"/>
                </a:lnTo>
                <a:lnTo>
                  <a:pt x="93" y="21"/>
                </a:lnTo>
                <a:lnTo>
                  <a:pt x="99" y="16"/>
                </a:lnTo>
                <a:lnTo>
                  <a:pt x="104" y="16"/>
                </a:lnTo>
                <a:lnTo>
                  <a:pt x="110" y="16"/>
                </a:lnTo>
                <a:lnTo>
                  <a:pt x="110" y="11"/>
                </a:lnTo>
                <a:lnTo>
                  <a:pt x="115" y="11"/>
                </a:lnTo>
                <a:lnTo>
                  <a:pt x="120" y="11"/>
                </a:lnTo>
                <a:lnTo>
                  <a:pt x="120" y="5"/>
                </a:lnTo>
                <a:lnTo>
                  <a:pt x="126" y="5"/>
                </a:lnTo>
                <a:lnTo>
                  <a:pt x="131" y="0"/>
                </a:lnTo>
                <a:lnTo>
                  <a:pt x="137" y="0"/>
                </a:lnTo>
                <a:lnTo>
                  <a:pt x="137" y="5"/>
                </a:lnTo>
                <a:lnTo>
                  <a:pt x="131" y="11"/>
                </a:lnTo>
                <a:lnTo>
                  <a:pt x="126" y="11"/>
                </a:lnTo>
                <a:lnTo>
                  <a:pt x="120" y="21"/>
                </a:lnTo>
                <a:lnTo>
                  <a:pt x="115" y="21"/>
                </a:lnTo>
                <a:lnTo>
                  <a:pt x="110" y="27"/>
                </a:lnTo>
                <a:lnTo>
                  <a:pt x="104" y="32"/>
                </a:lnTo>
                <a:lnTo>
                  <a:pt x="104" y="38"/>
                </a:lnTo>
                <a:lnTo>
                  <a:pt x="104" y="43"/>
                </a:lnTo>
                <a:lnTo>
                  <a:pt x="99" y="49"/>
                </a:lnTo>
                <a:lnTo>
                  <a:pt x="99" y="54"/>
                </a:lnTo>
                <a:lnTo>
                  <a:pt x="104" y="49"/>
                </a:lnTo>
                <a:lnTo>
                  <a:pt x="104" y="54"/>
                </a:lnTo>
                <a:lnTo>
                  <a:pt x="110" y="60"/>
                </a:lnTo>
                <a:lnTo>
                  <a:pt x="110" y="65"/>
                </a:lnTo>
                <a:lnTo>
                  <a:pt x="110" y="71"/>
                </a:lnTo>
                <a:lnTo>
                  <a:pt x="110" y="76"/>
                </a:lnTo>
                <a:lnTo>
                  <a:pt x="110" y="81"/>
                </a:lnTo>
                <a:lnTo>
                  <a:pt x="115" y="81"/>
                </a:lnTo>
                <a:lnTo>
                  <a:pt x="115" y="87"/>
                </a:lnTo>
                <a:lnTo>
                  <a:pt x="120" y="87"/>
                </a:lnTo>
                <a:lnTo>
                  <a:pt x="126" y="87"/>
                </a:lnTo>
                <a:lnTo>
                  <a:pt x="131" y="87"/>
                </a:lnTo>
                <a:lnTo>
                  <a:pt x="137" y="87"/>
                </a:lnTo>
                <a:lnTo>
                  <a:pt x="142" y="87"/>
                </a:lnTo>
                <a:lnTo>
                  <a:pt x="148" y="87"/>
                </a:lnTo>
                <a:lnTo>
                  <a:pt x="153" y="98"/>
                </a:lnTo>
                <a:lnTo>
                  <a:pt x="153" y="103"/>
                </a:lnTo>
                <a:lnTo>
                  <a:pt x="159" y="103"/>
                </a:lnTo>
                <a:lnTo>
                  <a:pt x="159" y="98"/>
                </a:lnTo>
                <a:lnTo>
                  <a:pt x="164" y="98"/>
                </a:lnTo>
                <a:lnTo>
                  <a:pt x="169" y="98"/>
                </a:lnTo>
                <a:lnTo>
                  <a:pt x="175" y="98"/>
                </a:lnTo>
                <a:lnTo>
                  <a:pt x="180" y="98"/>
                </a:lnTo>
                <a:lnTo>
                  <a:pt x="186" y="98"/>
                </a:lnTo>
                <a:lnTo>
                  <a:pt x="186" y="103"/>
                </a:lnTo>
                <a:lnTo>
                  <a:pt x="180" y="109"/>
                </a:lnTo>
                <a:lnTo>
                  <a:pt x="180" y="114"/>
                </a:lnTo>
                <a:lnTo>
                  <a:pt x="180" y="120"/>
                </a:lnTo>
                <a:lnTo>
                  <a:pt x="180" y="125"/>
                </a:lnTo>
                <a:lnTo>
                  <a:pt x="180" y="131"/>
                </a:lnTo>
                <a:lnTo>
                  <a:pt x="180" y="136"/>
                </a:lnTo>
                <a:lnTo>
                  <a:pt x="186" y="136"/>
                </a:lnTo>
                <a:lnTo>
                  <a:pt x="186" y="141"/>
                </a:lnTo>
                <a:lnTo>
                  <a:pt x="186" y="147"/>
                </a:lnTo>
                <a:lnTo>
                  <a:pt x="175" y="152"/>
                </a:lnTo>
                <a:lnTo>
                  <a:pt x="180" y="152"/>
                </a:lnTo>
                <a:lnTo>
                  <a:pt x="180" y="158"/>
                </a:lnTo>
                <a:lnTo>
                  <a:pt x="186" y="158"/>
                </a:lnTo>
                <a:lnTo>
                  <a:pt x="186" y="163"/>
                </a:lnTo>
                <a:lnTo>
                  <a:pt x="191" y="163"/>
                </a:lnTo>
                <a:lnTo>
                  <a:pt x="191" y="169"/>
                </a:lnTo>
                <a:lnTo>
                  <a:pt x="191" y="174"/>
                </a:lnTo>
                <a:lnTo>
                  <a:pt x="191" y="180"/>
                </a:lnTo>
                <a:lnTo>
                  <a:pt x="191" y="174"/>
                </a:lnTo>
                <a:lnTo>
                  <a:pt x="191" y="169"/>
                </a:lnTo>
                <a:lnTo>
                  <a:pt x="186" y="169"/>
                </a:lnTo>
                <a:lnTo>
                  <a:pt x="186" y="163"/>
                </a:lnTo>
                <a:lnTo>
                  <a:pt x="180" y="163"/>
                </a:lnTo>
                <a:lnTo>
                  <a:pt x="175" y="169"/>
                </a:lnTo>
                <a:lnTo>
                  <a:pt x="169" y="163"/>
                </a:lnTo>
                <a:lnTo>
                  <a:pt x="175" y="169"/>
                </a:lnTo>
                <a:lnTo>
                  <a:pt x="169" y="169"/>
                </a:lnTo>
                <a:lnTo>
                  <a:pt x="153" y="169"/>
                </a:lnTo>
                <a:lnTo>
                  <a:pt x="148" y="169"/>
                </a:lnTo>
                <a:lnTo>
                  <a:pt x="148" y="180"/>
                </a:lnTo>
                <a:lnTo>
                  <a:pt x="153" y="180"/>
                </a:lnTo>
                <a:lnTo>
                  <a:pt x="159" y="185"/>
                </a:lnTo>
                <a:lnTo>
                  <a:pt x="153" y="185"/>
                </a:lnTo>
                <a:lnTo>
                  <a:pt x="148" y="185"/>
                </a:lnTo>
                <a:lnTo>
                  <a:pt x="148" y="191"/>
                </a:lnTo>
                <a:lnTo>
                  <a:pt x="142" y="191"/>
                </a:lnTo>
                <a:lnTo>
                  <a:pt x="142" y="196"/>
                </a:lnTo>
                <a:lnTo>
                  <a:pt x="142" y="201"/>
                </a:lnTo>
                <a:lnTo>
                  <a:pt x="148" y="207"/>
                </a:lnTo>
                <a:lnTo>
                  <a:pt x="153" y="212"/>
                </a:lnTo>
                <a:lnTo>
                  <a:pt x="153" y="218"/>
                </a:lnTo>
                <a:lnTo>
                  <a:pt x="153" y="223"/>
                </a:lnTo>
                <a:lnTo>
                  <a:pt x="148" y="267"/>
                </a:lnTo>
                <a:lnTo>
                  <a:pt x="142" y="261"/>
                </a:lnTo>
                <a:lnTo>
                  <a:pt x="142" y="256"/>
                </a:lnTo>
                <a:lnTo>
                  <a:pt x="137" y="261"/>
                </a:lnTo>
                <a:lnTo>
                  <a:pt x="131" y="256"/>
                </a:lnTo>
                <a:lnTo>
                  <a:pt x="142" y="240"/>
                </a:lnTo>
                <a:lnTo>
                  <a:pt x="137" y="240"/>
                </a:lnTo>
                <a:lnTo>
                  <a:pt x="131" y="234"/>
                </a:lnTo>
                <a:lnTo>
                  <a:pt x="126" y="234"/>
                </a:lnTo>
                <a:lnTo>
                  <a:pt x="120" y="234"/>
                </a:lnTo>
                <a:lnTo>
                  <a:pt x="115" y="234"/>
                </a:lnTo>
                <a:lnTo>
                  <a:pt x="110" y="240"/>
                </a:lnTo>
                <a:lnTo>
                  <a:pt x="104" y="240"/>
                </a:lnTo>
                <a:lnTo>
                  <a:pt x="104" y="234"/>
                </a:lnTo>
                <a:lnTo>
                  <a:pt x="99" y="240"/>
                </a:lnTo>
                <a:lnTo>
                  <a:pt x="93" y="234"/>
                </a:lnTo>
                <a:lnTo>
                  <a:pt x="93" y="229"/>
                </a:lnTo>
                <a:lnTo>
                  <a:pt x="88" y="229"/>
                </a:lnTo>
                <a:lnTo>
                  <a:pt x="88" y="223"/>
                </a:lnTo>
                <a:lnTo>
                  <a:pt x="88" y="218"/>
                </a:lnTo>
                <a:lnTo>
                  <a:pt x="82" y="218"/>
                </a:lnTo>
                <a:lnTo>
                  <a:pt x="77" y="212"/>
                </a:lnTo>
                <a:lnTo>
                  <a:pt x="71" y="207"/>
                </a:lnTo>
                <a:lnTo>
                  <a:pt x="71" y="201"/>
                </a:lnTo>
                <a:lnTo>
                  <a:pt x="66" y="201"/>
                </a:lnTo>
                <a:lnTo>
                  <a:pt x="60" y="196"/>
                </a:lnTo>
                <a:lnTo>
                  <a:pt x="60" y="201"/>
                </a:lnTo>
                <a:lnTo>
                  <a:pt x="55" y="201"/>
                </a:lnTo>
                <a:lnTo>
                  <a:pt x="55" y="196"/>
                </a:lnTo>
                <a:lnTo>
                  <a:pt x="50" y="196"/>
                </a:lnTo>
                <a:lnTo>
                  <a:pt x="50" y="191"/>
                </a:lnTo>
                <a:lnTo>
                  <a:pt x="44" y="191"/>
                </a:lnTo>
                <a:lnTo>
                  <a:pt x="39" y="196"/>
                </a:lnTo>
                <a:lnTo>
                  <a:pt x="33" y="196"/>
                </a:lnTo>
                <a:lnTo>
                  <a:pt x="28" y="191"/>
                </a:lnTo>
                <a:lnTo>
                  <a:pt x="22" y="191"/>
                </a:lnTo>
                <a:lnTo>
                  <a:pt x="22" y="185"/>
                </a:lnTo>
                <a:lnTo>
                  <a:pt x="17" y="185"/>
                </a:lnTo>
                <a:lnTo>
                  <a:pt x="11" y="180"/>
                </a:lnTo>
                <a:lnTo>
                  <a:pt x="6" y="174"/>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40" name="Freeform 197">
            <a:extLst>
              <a:ext uri="{FF2B5EF4-FFF2-40B4-BE49-F238E27FC236}">
                <a16:creationId xmlns:a16="http://schemas.microsoft.com/office/drawing/2014/main" id="{574389ED-591A-473F-93D4-CD51C5C58186}"/>
              </a:ext>
            </a:extLst>
          </p:cNvPr>
          <p:cNvSpPr>
            <a:spLocks/>
          </p:cNvSpPr>
          <p:nvPr/>
        </p:nvSpPr>
        <p:spPr bwMode="auto">
          <a:xfrm>
            <a:off x="8370436" y="4126087"/>
            <a:ext cx="73145" cy="132990"/>
          </a:xfrm>
          <a:custGeom>
            <a:avLst/>
            <a:gdLst>
              <a:gd name="T0" fmla="*/ 0 w 33"/>
              <a:gd name="T1" fmla="*/ 22 h 60"/>
              <a:gd name="T2" fmla="*/ 0 w 33"/>
              <a:gd name="T3" fmla="*/ 28 h 60"/>
              <a:gd name="T4" fmla="*/ 0 w 33"/>
              <a:gd name="T5" fmla="*/ 22 h 60"/>
              <a:gd name="T6" fmla="*/ 0 w 33"/>
              <a:gd name="T7" fmla="*/ 17 h 60"/>
              <a:gd name="T8" fmla="*/ 0 w 33"/>
              <a:gd name="T9" fmla="*/ 11 h 60"/>
              <a:gd name="T10" fmla="*/ 0 w 33"/>
              <a:gd name="T11" fmla="*/ 6 h 60"/>
              <a:gd name="T12" fmla="*/ 5 w 33"/>
              <a:gd name="T13" fmla="*/ 6 h 60"/>
              <a:gd name="T14" fmla="*/ 0 w 33"/>
              <a:gd name="T15" fmla="*/ 0 h 60"/>
              <a:gd name="T16" fmla="*/ 5 w 33"/>
              <a:gd name="T17" fmla="*/ 0 h 60"/>
              <a:gd name="T18" fmla="*/ 11 w 33"/>
              <a:gd name="T19" fmla="*/ 6 h 60"/>
              <a:gd name="T20" fmla="*/ 16 w 33"/>
              <a:gd name="T21" fmla="*/ 6 h 60"/>
              <a:gd name="T22" fmla="*/ 16 w 33"/>
              <a:gd name="T23" fmla="*/ 11 h 60"/>
              <a:gd name="T24" fmla="*/ 22 w 33"/>
              <a:gd name="T25" fmla="*/ 17 h 60"/>
              <a:gd name="T26" fmla="*/ 22 w 33"/>
              <a:gd name="T27" fmla="*/ 22 h 60"/>
              <a:gd name="T28" fmla="*/ 27 w 33"/>
              <a:gd name="T29" fmla="*/ 22 h 60"/>
              <a:gd name="T30" fmla="*/ 27 w 33"/>
              <a:gd name="T31" fmla="*/ 28 h 60"/>
              <a:gd name="T32" fmla="*/ 33 w 33"/>
              <a:gd name="T33" fmla="*/ 33 h 60"/>
              <a:gd name="T34" fmla="*/ 33 w 33"/>
              <a:gd name="T35" fmla="*/ 38 h 60"/>
              <a:gd name="T36" fmla="*/ 33 w 33"/>
              <a:gd name="T37" fmla="*/ 44 h 60"/>
              <a:gd name="T38" fmla="*/ 33 w 33"/>
              <a:gd name="T39" fmla="*/ 49 h 60"/>
              <a:gd name="T40" fmla="*/ 27 w 33"/>
              <a:gd name="T41" fmla="*/ 55 h 60"/>
              <a:gd name="T42" fmla="*/ 22 w 33"/>
              <a:gd name="T43" fmla="*/ 55 h 60"/>
              <a:gd name="T44" fmla="*/ 16 w 33"/>
              <a:gd name="T45" fmla="*/ 60 h 60"/>
              <a:gd name="T46" fmla="*/ 11 w 33"/>
              <a:gd name="T47" fmla="*/ 60 h 60"/>
              <a:gd name="T48" fmla="*/ 5 w 33"/>
              <a:gd name="T49" fmla="*/ 60 h 60"/>
              <a:gd name="T50" fmla="*/ 5 w 33"/>
              <a:gd name="T51" fmla="*/ 55 h 60"/>
              <a:gd name="T52" fmla="*/ 5 w 33"/>
              <a:gd name="T53" fmla="*/ 49 h 60"/>
              <a:gd name="T54" fmla="*/ 5 w 33"/>
              <a:gd name="T55" fmla="*/ 44 h 60"/>
              <a:gd name="T56" fmla="*/ 0 w 33"/>
              <a:gd name="T57" fmla="*/ 38 h 60"/>
              <a:gd name="T58" fmla="*/ 0 w 33"/>
              <a:gd name="T59" fmla="*/ 33 h 60"/>
              <a:gd name="T60" fmla="*/ 0 w 33"/>
              <a:gd name="T61" fmla="*/ 28 h 60"/>
              <a:gd name="T62" fmla="*/ 0 w 33"/>
              <a:gd name="T63" fmla="*/ 2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 h="60">
                <a:moveTo>
                  <a:pt x="0" y="22"/>
                </a:moveTo>
                <a:lnTo>
                  <a:pt x="0" y="28"/>
                </a:lnTo>
                <a:lnTo>
                  <a:pt x="0" y="22"/>
                </a:lnTo>
                <a:lnTo>
                  <a:pt x="0" y="17"/>
                </a:lnTo>
                <a:lnTo>
                  <a:pt x="0" y="11"/>
                </a:lnTo>
                <a:lnTo>
                  <a:pt x="0" y="6"/>
                </a:lnTo>
                <a:lnTo>
                  <a:pt x="5" y="6"/>
                </a:lnTo>
                <a:lnTo>
                  <a:pt x="0" y="0"/>
                </a:lnTo>
                <a:lnTo>
                  <a:pt x="5" y="0"/>
                </a:lnTo>
                <a:lnTo>
                  <a:pt x="11" y="6"/>
                </a:lnTo>
                <a:lnTo>
                  <a:pt x="16" y="6"/>
                </a:lnTo>
                <a:lnTo>
                  <a:pt x="16" y="11"/>
                </a:lnTo>
                <a:lnTo>
                  <a:pt x="22" y="17"/>
                </a:lnTo>
                <a:lnTo>
                  <a:pt x="22" y="22"/>
                </a:lnTo>
                <a:lnTo>
                  <a:pt x="27" y="22"/>
                </a:lnTo>
                <a:lnTo>
                  <a:pt x="27" y="28"/>
                </a:lnTo>
                <a:lnTo>
                  <a:pt x="33" y="33"/>
                </a:lnTo>
                <a:lnTo>
                  <a:pt x="33" y="38"/>
                </a:lnTo>
                <a:lnTo>
                  <a:pt x="33" y="44"/>
                </a:lnTo>
                <a:lnTo>
                  <a:pt x="33" y="49"/>
                </a:lnTo>
                <a:lnTo>
                  <a:pt x="27" y="55"/>
                </a:lnTo>
                <a:lnTo>
                  <a:pt x="22" y="55"/>
                </a:lnTo>
                <a:lnTo>
                  <a:pt x="16" y="60"/>
                </a:lnTo>
                <a:lnTo>
                  <a:pt x="11" y="60"/>
                </a:lnTo>
                <a:lnTo>
                  <a:pt x="5" y="60"/>
                </a:lnTo>
                <a:lnTo>
                  <a:pt x="5" y="55"/>
                </a:lnTo>
                <a:lnTo>
                  <a:pt x="5" y="49"/>
                </a:lnTo>
                <a:lnTo>
                  <a:pt x="5" y="44"/>
                </a:lnTo>
                <a:lnTo>
                  <a:pt x="0" y="38"/>
                </a:lnTo>
                <a:lnTo>
                  <a:pt x="0" y="33"/>
                </a:lnTo>
                <a:lnTo>
                  <a:pt x="0" y="28"/>
                </a:lnTo>
                <a:lnTo>
                  <a:pt x="0" y="22"/>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41" name="Freeform 198">
            <a:extLst>
              <a:ext uri="{FF2B5EF4-FFF2-40B4-BE49-F238E27FC236}">
                <a16:creationId xmlns:a16="http://schemas.microsoft.com/office/drawing/2014/main" id="{499E0FA4-403D-4470-A46A-528A12FFD864}"/>
              </a:ext>
            </a:extLst>
          </p:cNvPr>
          <p:cNvSpPr>
            <a:spLocks/>
          </p:cNvSpPr>
          <p:nvPr/>
        </p:nvSpPr>
        <p:spPr bwMode="auto">
          <a:xfrm>
            <a:off x="7873942" y="3208460"/>
            <a:ext cx="930926" cy="979689"/>
          </a:xfrm>
          <a:custGeom>
            <a:avLst/>
            <a:gdLst>
              <a:gd name="T0" fmla="*/ 311 w 420"/>
              <a:gd name="T1" fmla="*/ 223 h 442"/>
              <a:gd name="T2" fmla="*/ 300 w 420"/>
              <a:gd name="T3" fmla="*/ 240 h 442"/>
              <a:gd name="T4" fmla="*/ 278 w 420"/>
              <a:gd name="T5" fmla="*/ 262 h 442"/>
              <a:gd name="T6" fmla="*/ 251 w 420"/>
              <a:gd name="T7" fmla="*/ 289 h 442"/>
              <a:gd name="T8" fmla="*/ 224 w 420"/>
              <a:gd name="T9" fmla="*/ 316 h 442"/>
              <a:gd name="T10" fmla="*/ 219 w 420"/>
              <a:gd name="T11" fmla="*/ 349 h 442"/>
              <a:gd name="T12" fmla="*/ 219 w 420"/>
              <a:gd name="T13" fmla="*/ 392 h 442"/>
              <a:gd name="T14" fmla="*/ 208 w 420"/>
              <a:gd name="T15" fmla="*/ 420 h 442"/>
              <a:gd name="T16" fmla="*/ 197 w 420"/>
              <a:gd name="T17" fmla="*/ 436 h 442"/>
              <a:gd name="T18" fmla="*/ 164 w 420"/>
              <a:gd name="T19" fmla="*/ 409 h 442"/>
              <a:gd name="T20" fmla="*/ 137 w 420"/>
              <a:gd name="T21" fmla="*/ 365 h 442"/>
              <a:gd name="T22" fmla="*/ 115 w 420"/>
              <a:gd name="T23" fmla="*/ 322 h 442"/>
              <a:gd name="T24" fmla="*/ 93 w 420"/>
              <a:gd name="T25" fmla="*/ 283 h 442"/>
              <a:gd name="T26" fmla="*/ 82 w 420"/>
              <a:gd name="T27" fmla="*/ 251 h 442"/>
              <a:gd name="T28" fmla="*/ 71 w 420"/>
              <a:gd name="T29" fmla="*/ 218 h 442"/>
              <a:gd name="T30" fmla="*/ 71 w 420"/>
              <a:gd name="T31" fmla="*/ 234 h 442"/>
              <a:gd name="T32" fmla="*/ 39 w 420"/>
              <a:gd name="T33" fmla="*/ 234 h 442"/>
              <a:gd name="T34" fmla="*/ 22 w 420"/>
              <a:gd name="T35" fmla="*/ 218 h 442"/>
              <a:gd name="T36" fmla="*/ 17 w 420"/>
              <a:gd name="T37" fmla="*/ 207 h 442"/>
              <a:gd name="T38" fmla="*/ 6 w 420"/>
              <a:gd name="T39" fmla="*/ 191 h 442"/>
              <a:gd name="T40" fmla="*/ 39 w 420"/>
              <a:gd name="T41" fmla="*/ 185 h 442"/>
              <a:gd name="T42" fmla="*/ 22 w 420"/>
              <a:gd name="T43" fmla="*/ 152 h 442"/>
              <a:gd name="T44" fmla="*/ 22 w 420"/>
              <a:gd name="T45" fmla="*/ 125 h 442"/>
              <a:gd name="T46" fmla="*/ 44 w 420"/>
              <a:gd name="T47" fmla="*/ 109 h 442"/>
              <a:gd name="T48" fmla="*/ 60 w 420"/>
              <a:gd name="T49" fmla="*/ 82 h 442"/>
              <a:gd name="T50" fmla="*/ 60 w 420"/>
              <a:gd name="T51" fmla="*/ 54 h 442"/>
              <a:gd name="T52" fmla="*/ 44 w 420"/>
              <a:gd name="T53" fmla="*/ 27 h 442"/>
              <a:gd name="T54" fmla="*/ 60 w 420"/>
              <a:gd name="T55" fmla="*/ 22 h 442"/>
              <a:gd name="T56" fmla="*/ 93 w 420"/>
              <a:gd name="T57" fmla="*/ 0 h 442"/>
              <a:gd name="T58" fmla="*/ 115 w 420"/>
              <a:gd name="T59" fmla="*/ 22 h 442"/>
              <a:gd name="T60" fmla="*/ 120 w 420"/>
              <a:gd name="T61" fmla="*/ 54 h 442"/>
              <a:gd name="T62" fmla="*/ 126 w 420"/>
              <a:gd name="T63" fmla="*/ 71 h 442"/>
              <a:gd name="T64" fmla="*/ 164 w 420"/>
              <a:gd name="T65" fmla="*/ 87 h 442"/>
              <a:gd name="T66" fmla="*/ 159 w 420"/>
              <a:gd name="T67" fmla="*/ 114 h 442"/>
              <a:gd name="T68" fmla="*/ 197 w 420"/>
              <a:gd name="T69" fmla="*/ 131 h 442"/>
              <a:gd name="T70" fmla="*/ 224 w 420"/>
              <a:gd name="T71" fmla="*/ 136 h 442"/>
              <a:gd name="T72" fmla="*/ 268 w 420"/>
              <a:gd name="T73" fmla="*/ 147 h 442"/>
              <a:gd name="T74" fmla="*/ 284 w 420"/>
              <a:gd name="T75" fmla="*/ 142 h 442"/>
              <a:gd name="T76" fmla="*/ 289 w 420"/>
              <a:gd name="T77" fmla="*/ 125 h 442"/>
              <a:gd name="T78" fmla="*/ 322 w 420"/>
              <a:gd name="T79" fmla="*/ 142 h 442"/>
              <a:gd name="T80" fmla="*/ 333 w 420"/>
              <a:gd name="T81" fmla="*/ 125 h 442"/>
              <a:gd name="T82" fmla="*/ 366 w 420"/>
              <a:gd name="T83" fmla="*/ 109 h 442"/>
              <a:gd name="T84" fmla="*/ 398 w 420"/>
              <a:gd name="T85" fmla="*/ 103 h 442"/>
              <a:gd name="T86" fmla="*/ 415 w 420"/>
              <a:gd name="T87" fmla="*/ 120 h 442"/>
              <a:gd name="T88" fmla="*/ 404 w 420"/>
              <a:gd name="T89" fmla="*/ 142 h 442"/>
              <a:gd name="T90" fmla="*/ 393 w 420"/>
              <a:gd name="T91" fmla="*/ 163 h 442"/>
              <a:gd name="T92" fmla="*/ 388 w 420"/>
              <a:gd name="T93" fmla="*/ 185 h 442"/>
              <a:gd name="T94" fmla="*/ 388 w 420"/>
              <a:gd name="T95" fmla="*/ 212 h 442"/>
              <a:gd name="T96" fmla="*/ 371 w 420"/>
              <a:gd name="T97" fmla="*/ 202 h 442"/>
              <a:gd name="T98" fmla="*/ 355 w 420"/>
              <a:gd name="T99" fmla="*/ 202 h 442"/>
              <a:gd name="T100" fmla="*/ 366 w 420"/>
              <a:gd name="T101" fmla="*/ 174 h 442"/>
              <a:gd name="T102" fmla="*/ 322 w 420"/>
              <a:gd name="T103" fmla="*/ 169 h 442"/>
              <a:gd name="T104" fmla="*/ 300 w 420"/>
              <a:gd name="T105" fmla="*/ 152 h 442"/>
              <a:gd name="T106" fmla="*/ 311 w 420"/>
              <a:gd name="T107" fmla="*/ 169 h 442"/>
              <a:gd name="T108" fmla="*/ 311 w 420"/>
              <a:gd name="T109" fmla="*/ 180 h 442"/>
              <a:gd name="T110" fmla="*/ 328 w 420"/>
              <a:gd name="T111" fmla="*/ 21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0" h="442">
                <a:moveTo>
                  <a:pt x="328" y="223"/>
                </a:moveTo>
                <a:lnTo>
                  <a:pt x="322" y="223"/>
                </a:lnTo>
                <a:lnTo>
                  <a:pt x="322" y="218"/>
                </a:lnTo>
                <a:lnTo>
                  <a:pt x="317" y="218"/>
                </a:lnTo>
                <a:lnTo>
                  <a:pt x="322" y="223"/>
                </a:lnTo>
                <a:lnTo>
                  <a:pt x="317" y="223"/>
                </a:lnTo>
                <a:lnTo>
                  <a:pt x="317" y="229"/>
                </a:lnTo>
                <a:lnTo>
                  <a:pt x="311" y="223"/>
                </a:lnTo>
                <a:lnTo>
                  <a:pt x="311" y="218"/>
                </a:lnTo>
                <a:lnTo>
                  <a:pt x="311" y="223"/>
                </a:lnTo>
                <a:lnTo>
                  <a:pt x="306" y="223"/>
                </a:lnTo>
                <a:lnTo>
                  <a:pt x="300" y="223"/>
                </a:lnTo>
                <a:lnTo>
                  <a:pt x="300" y="229"/>
                </a:lnTo>
                <a:lnTo>
                  <a:pt x="295" y="229"/>
                </a:lnTo>
                <a:lnTo>
                  <a:pt x="295" y="234"/>
                </a:lnTo>
                <a:lnTo>
                  <a:pt x="300" y="240"/>
                </a:lnTo>
                <a:lnTo>
                  <a:pt x="295" y="245"/>
                </a:lnTo>
                <a:lnTo>
                  <a:pt x="300" y="245"/>
                </a:lnTo>
                <a:lnTo>
                  <a:pt x="295" y="251"/>
                </a:lnTo>
                <a:lnTo>
                  <a:pt x="289" y="251"/>
                </a:lnTo>
                <a:lnTo>
                  <a:pt x="289" y="256"/>
                </a:lnTo>
                <a:lnTo>
                  <a:pt x="284" y="256"/>
                </a:lnTo>
                <a:lnTo>
                  <a:pt x="278" y="256"/>
                </a:lnTo>
                <a:lnTo>
                  <a:pt x="278" y="262"/>
                </a:lnTo>
                <a:lnTo>
                  <a:pt x="273" y="262"/>
                </a:lnTo>
                <a:lnTo>
                  <a:pt x="273" y="267"/>
                </a:lnTo>
                <a:lnTo>
                  <a:pt x="268" y="272"/>
                </a:lnTo>
                <a:lnTo>
                  <a:pt x="268" y="278"/>
                </a:lnTo>
                <a:lnTo>
                  <a:pt x="262" y="278"/>
                </a:lnTo>
                <a:lnTo>
                  <a:pt x="262" y="283"/>
                </a:lnTo>
                <a:lnTo>
                  <a:pt x="257" y="283"/>
                </a:lnTo>
                <a:lnTo>
                  <a:pt x="251" y="289"/>
                </a:lnTo>
                <a:lnTo>
                  <a:pt x="246" y="294"/>
                </a:lnTo>
                <a:lnTo>
                  <a:pt x="240" y="300"/>
                </a:lnTo>
                <a:lnTo>
                  <a:pt x="246" y="305"/>
                </a:lnTo>
                <a:lnTo>
                  <a:pt x="240" y="305"/>
                </a:lnTo>
                <a:lnTo>
                  <a:pt x="235" y="311"/>
                </a:lnTo>
                <a:lnTo>
                  <a:pt x="229" y="311"/>
                </a:lnTo>
                <a:lnTo>
                  <a:pt x="229" y="316"/>
                </a:lnTo>
                <a:lnTo>
                  <a:pt x="224" y="316"/>
                </a:lnTo>
                <a:lnTo>
                  <a:pt x="224" y="322"/>
                </a:lnTo>
                <a:lnTo>
                  <a:pt x="219" y="316"/>
                </a:lnTo>
                <a:lnTo>
                  <a:pt x="213" y="322"/>
                </a:lnTo>
                <a:lnTo>
                  <a:pt x="213" y="327"/>
                </a:lnTo>
                <a:lnTo>
                  <a:pt x="213" y="332"/>
                </a:lnTo>
                <a:lnTo>
                  <a:pt x="219" y="338"/>
                </a:lnTo>
                <a:lnTo>
                  <a:pt x="219" y="343"/>
                </a:lnTo>
                <a:lnTo>
                  <a:pt x="219" y="349"/>
                </a:lnTo>
                <a:lnTo>
                  <a:pt x="219" y="354"/>
                </a:lnTo>
                <a:lnTo>
                  <a:pt x="224" y="360"/>
                </a:lnTo>
                <a:lnTo>
                  <a:pt x="224" y="365"/>
                </a:lnTo>
                <a:lnTo>
                  <a:pt x="219" y="371"/>
                </a:lnTo>
                <a:lnTo>
                  <a:pt x="219" y="376"/>
                </a:lnTo>
                <a:lnTo>
                  <a:pt x="219" y="382"/>
                </a:lnTo>
                <a:lnTo>
                  <a:pt x="219" y="387"/>
                </a:lnTo>
                <a:lnTo>
                  <a:pt x="219" y="392"/>
                </a:lnTo>
                <a:lnTo>
                  <a:pt x="219" y="398"/>
                </a:lnTo>
                <a:lnTo>
                  <a:pt x="219" y="403"/>
                </a:lnTo>
                <a:lnTo>
                  <a:pt x="224" y="403"/>
                </a:lnTo>
                <a:lnTo>
                  <a:pt x="219" y="403"/>
                </a:lnTo>
                <a:lnTo>
                  <a:pt x="213" y="403"/>
                </a:lnTo>
                <a:lnTo>
                  <a:pt x="213" y="409"/>
                </a:lnTo>
                <a:lnTo>
                  <a:pt x="208" y="414"/>
                </a:lnTo>
                <a:lnTo>
                  <a:pt x="208" y="420"/>
                </a:lnTo>
                <a:lnTo>
                  <a:pt x="213" y="420"/>
                </a:lnTo>
                <a:lnTo>
                  <a:pt x="219" y="425"/>
                </a:lnTo>
                <a:lnTo>
                  <a:pt x="213" y="420"/>
                </a:lnTo>
                <a:lnTo>
                  <a:pt x="208" y="420"/>
                </a:lnTo>
                <a:lnTo>
                  <a:pt x="202" y="425"/>
                </a:lnTo>
                <a:lnTo>
                  <a:pt x="197" y="425"/>
                </a:lnTo>
                <a:lnTo>
                  <a:pt x="197" y="431"/>
                </a:lnTo>
                <a:lnTo>
                  <a:pt x="197" y="436"/>
                </a:lnTo>
                <a:lnTo>
                  <a:pt x="191" y="436"/>
                </a:lnTo>
                <a:lnTo>
                  <a:pt x="191" y="442"/>
                </a:lnTo>
                <a:lnTo>
                  <a:pt x="186" y="442"/>
                </a:lnTo>
                <a:lnTo>
                  <a:pt x="180" y="436"/>
                </a:lnTo>
                <a:lnTo>
                  <a:pt x="169" y="425"/>
                </a:lnTo>
                <a:lnTo>
                  <a:pt x="169" y="420"/>
                </a:lnTo>
                <a:lnTo>
                  <a:pt x="164" y="414"/>
                </a:lnTo>
                <a:lnTo>
                  <a:pt x="164" y="409"/>
                </a:lnTo>
                <a:lnTo>
                  <a:pt x="164" y="403"/>
                </a:lnTo>
                <a:lnTo>
                  <a:pt x="159" y="398"/>
                </a:lnTo>
                <a:lnTo>
                  <a:pt x="159" y="392"/>
                </a:lnTo>
                <a:lnTo>
                  <a:pt x="153" y="387"/>
                </a:lnTo>
                <a:lnTo>
                  <a:pt x="148" y="382"/>
                </a:lnTo>
                <a:lnTo>
                  <a:pt x="142" y="376"/>
                </a:lnTo>
                <a:lnTo>
                  <a:pt x="142" y="371"/>
                </a:lnTo>
                <a:lnTo>
                  <a:pt x="137" y="365"/>
                </a:lnTo>
                <a:lnTo>
                  <a:pt x="137" y="360"/>
                </a:lnTo>
                <a:lnTo>
                  <a:pt x="131" y="354"/>
                </a:lnTo>
                <a:lnTo>
                  <a:pt x="131" y="349"/>
                </a:lnTo>
                <a:lnTo>
                  <a:pt x="126" y="343"/>
                </a:lnTo>
                <a:lnTo>
                  <a:pt x="126" y="338"/>
                </a:lnTo>
                <a:lnTo>
                  <a:pt x="120" y="332"/>
                </a:lnTo>
                <a:lnTo>
                  <a:pt x="115" y="327"/>
                </a:lnTo>
                <a:lnTo>
                  <a:pt x="115" y="322"/>
                </a:lnTo>
                <a:lnTo>
                  <a:pt x="109" y="316"/>
                </a:lnTo>
                <a:lnTo>
                  <a:pt x="104" y="311"/>
                </a:lnTo>
                <a:lnTo>
                  <a:pt x="104" y="305"/>
                </a:lnTo>
                <a:lnTo>
                  <a:pt x="104" y="300"/>
                </a:lnTo>
                <a:lnTo>
                  <a:pt x="99" y="294"/>
                </a:lnTo>
                <a:lnTo>
                  <a:pt x="99" y="289"/>
                </a:lnTo>
                <a:lnTo>
                  <a:pt x="99" y="283"/>
                </a:lnTo>
                <a:lnTo>
                  <a:pt x="93" y="283"/>
                </a:lnTo>
                <a:lnTo>
                  <a:pt x="93" y="278"/>
                </a:lnTo>
                <a:lnTo>
                  <a:pt x="88" y="272"/>
                </a:lnTo>
                <a:lnTo>
                  <a:pt x="88" y="267"/>
                </a:lnTo>
                <a:lnTo>
                  <a:pt x="93" y="267"/>
                </a:lnTo>
                <a:lnTo>
                  <a:pt x="88" y="267"/>
                </a:lnTo>
                <a:lnTo>
                  <a:pt x="88" y="262"/>
                </a:lnTo>
                <a:lnTo>
                  <a:pt x="82" y="256"/>
                </a:lnTo>
                <a:lnTo>
                  <a:pt x="82" y="251"/>
                </a:lnTo>
                <a:lnTo>
                  <a:pt x="82" y="245"/>
                </a:lnTo>
                <a:lnTo>
                  <a:pt x="82" y="240"/>
                </a:lnTo>
                <a:lnTo>
                  <a:pt x="82" y="234"/>
                </a:lnTo>
                <a:lnTo>
                  <a:pt x="77" y="234"/>
                </a:lnTo>
                <a:lnTo>
                  <a:pt x="77" y="229"/>
                </a:lnTo>
                <a:lnTo>
                  <a:pt x="77" y="223"/>
                </a:lnTo>
                <a:lnTo>
                  <a:pt x="77" y="218"/>
                </a:lnTo>
                <a:lnTo>
                  <a:pt x="71" y="218"/>
                </a:lnTo>
                <a:lnTo>
                  <a:pt x="77" y="218"/>
                </a:lnTo>
                <a:lnTo>
                  <a:pt x="71" y="212"/>
                </a:lnTo>
                <a:lnTo>
                  <a:pt x="71" y="218"/>
                </a:lnTo>
                <a:lnTo>
                  <a:pt x="71" y="212"/>
                </a:lnTo>
                <a:lnTo>
                  <a:pt x="66" y="218"/>
                </a:lnTo>
                <a:lnTo>
                  <a:pt x="71" y="223"/>
                </a:lnTo>
                <a:lnTo>
                  <a:pt x="71" y="229"/>
                </a:lnTo>
                <a:lnTo>
                  <a:pt x="71" y="234"/>
                </a:lnTo>
                <a:lnTo>
                  <a:pt x="66" y="234"/>
                </a:lnTo>
                <a:lnTo>
                  <a:pt x="60" y="234"/>
                </a:lnTo>
                <a:lnTo>
                  <a:pt x="60" y="240"/>
                </a:lnTo>
                <a:lnTo>
                  <a:pt x="55" y="240"/>
                </a:lnTo>
                <a:lnTo>
                  <a:pt x="50" y="240"/>
                </a:lnTo>
                <a:lnTo>
                  <a:pt x="44" y="240"/>
                </a:lnTo>
                <a:lnTo>
                  <a:pt x="44" y="234"/>
                </a:lnTo>
                <a:lnTo>
                  <a:pt x="39" y="234"/>
                </a:lnTo>
                <a:lnTo>
                  <a:pt x="33" y="229"/>
                </a:lnTo>
                <a:lnTo>
                  <a:pt x="28" y="223"/>
                </a:lnTo>
                <a:lnTo>
                  <a:pt x="22" y="223"/>
                </a:lnTo>
                <a:lnTo>
                  <a:pt x="22" y="218"/>
                </a:lnTo>
                <a:lnTo>
                  <a:pt x="17" y="218"/>
                </a:lnTo>
                <a:lnTo>
                  <a:pt x="17" y="212"/>
                </a:lnTo>
                <a:lnTo>
                  <a:pt x="22" y="212"/>
                </a:lnTo>
                <a:lnTo>
                  <a:pt x="22" y="218"/>
                </a:lnTo>
                <a:lnTo>
                  <a:pt x="28" y="212"/>
                </a:lnTo>
                <a:lnTo>
                  <a:pt x="33" y="212"/>
                </a:lnTo>
                <a:lnTo>
                  <a:pt x="39" y="207"/>
                </a:lnTo>
                <a:lnTo>
                  <a:pt x="33" y="202"/>
                </a:lnTo>
                <a:lnTo>
                  <a:pt x="33" y="207"/>
                </a:lnTo>
                <a:lnTo>
                  <a:pt x="28" y="207"/>
                </a:lnTo>
                <a:lnTo>
                  <a:pt x="22" y="207"/>
                </a:lnTo>
                <a:lnTo>
                  <a:pt x="17" y="207"/>
                </a:lnTo>
                <a:lnTo>
                  <a:pt x="17" y="202"/>
                </a:lnTo>
                <a:lnTo>
                  <a:pt x="11" y="202"/>
                </a:lnTo>
                <a:lnTo>
                  <a:pt x="6" y="196"/>
                </a:lnTo>
                <a:lnTo>
                  <a:pt x="6" y="191"/>
                </a:lnTo>
                <a:lnTo>
                  <a:pt x="0" y="196"/>
                </a:lnTo>
                <a:lnTo>
                  <a:pt x="0" y="191"/>
                </a:lnTo>
                <a:lnTo>
                  <a:pt x="0" y="185"/>
                </a:lnTo>
                <a:lnTo>
                  <a:pt x="6" y="191"/>
                </a:lnTo>
                <a:lnTo>
                  <a:pt x="6" y="185"/>
                </a:lnTo>
                <a:lnTo>
                  <a:pt x="11" y="185"/>
                </a:lnTo>
                <a:lnTo>
                  <a:pt x="17" y="185"/>
                </a:lnTo>
                <a:lnTo>
                  <a:pt x="22" y="185"/>
                </a:lnTo>
                <a:lnTo>
                  <a:pt x="28" y="185"/>
                </a:lnTo>
                <a:lnTo>
                  <a:pt x="33" y="180"/>
                </a:lnTo>
                <a:lnTo>
                  <a:pt x="33" y="185"/>
                </a:lnTo>
                <a:lnTo>
                  <a:pt x="39" y="185"/>
                </a:lnTo>
                <a:lnTo>
                  <a:pt x="44" y="180"/>
                </a:lnTo>
                <a:lnTo>
                  <a:pt x="39" y="180"/>
                </a:lnTo>
                <a:lnTo>
                  <a:pt x="39" y="174"/>
                </a:lnTo>
                <a:lnTo>
                  <a:pt x="33" y="169"/>
                </a:lnTo>
                <a:lnTo>
                  <a:pt x="33" y="163"/>
                </a:lnTo>
                <a:lnTo>
                  <a:pt x="28" y="163"/>
                </a:lnTo>
                <a:lnTo>
                  <a:pt x="22" y="158"/>
                </a:lnTo>
                <a:lnTo>
                  <a:pt x="22" y="152"/>
                </a:lnTo>
                <a:lnTo>
                  <a:pt x="17" y="147"/>
                </a:lnTo>
                <a:lnTo>
                  <a:pt x="11" y="147"/>
                </a:lnTo>
                <a:lnTo>
                  <a:pt x="6" y="142"/>
                </a:lnTo>
                <a:lnTo>
                  <a:pt x="6" y="136"/>
                </a:lnTo>
                <a:lnTo>
                  <a:pt x="11" y="131"/>
                </a:lnTo>
                <a:lnTo>
                  <a:pt x="11" y="125"/>
                </a:lnTo>
                <a:lnTo>
                  <a:pt x="17" y="125"/>
                </a:lnTo>
                <a:lnTo>
                  <a:pt x="22" y="125"/>
                </a:lnTo>
                <a:lnTo>
                  <a:pt x="22" y="131"/>
                </a:lnTo>
                <a:lnTo>
                  <a:pt x="28" y="125"/>
                </a:lnTo>
                <a:lnTo>
                  <a:pt x="33" y="125"/>
                </a:lnTo>
                <a:lnTo>
                  <a:pt x="39" y="125"/>
                </a:lnTo>
                <a:lnTo>
                  <a:pt x="39" y="120"/>
                </a:lnTo>
                <a:lnTo>
                  <a:pt x="39" y="114"/>
                </a:lnTo>
                <a:lnTo>
                  <a:pt x="44" y="114"/>
                </a:lnTo>
                <a:lnTo>
                  <a:pt x="44" y="109"/>
                </a:lnTo>
                <a:lnTo>
                  <a:pt x="50" y="109"/>
                </a:lnTo>
                <a:lnTo>
                  <a:pt x="50" y="103"/>
                </a:lnTo>
                <a:lnTo>
                  <a:pt x="50" y="98"/>
                </a:lnTo>
                <a:lnTo>
                  <a:pt x="50" y="92"/>
                </a:lnTo>
                <a:lnTo>
                  <a:pt x="55" y="92"/>
                </a:lnTo>
                <a:lnTo>
                  <a:pt x="60" y="87"/>
                </a:lnTo>
                <a:lnTo>
                  <a:pt x="55" y="87"/>
                </a:lnTo>
                <a:lnTo>
                  <a:pt x="60" y="82"/>
                </a:lnTo>
                <a:lnTo>
                  <a:pt x="60" y="76"/>
                </a:lnTo>
                <a:lnTo>
                  <a:pt x="66" y="76"/>
                </a:lnTo>
                <a:lnTo>
                  <a:pt x="60" y="76"/>
                </a:lnTo>
                <a:lnTo>
                  <a:pt x="60" y="71"/>
                </a:lnTo>
                <a:lnTo>
                  <a:pt x="60" y="65"/>
                </a:lnTo>
                <a:lnTo>
                  <a:pt x="60" y="60"/>
                </a:lnTo>
                <a:lnTo>
                  <a:pt x="66" y="60"/>
                </a:lnTo>
                <a:lnTo>
                  <a:pt x="60" y="54"/>
                </a:lnTo>
                <a:lnTo>
                  <a:pt x="55" y="54"/>
                </a:lnTo>
                <a:lnTo>
                  <a:pt x="55" y="49"/>
                </a:lnTo>
                <a:lnTo>
                  <a:pt x="50" y="43"/>
                </a:lnTo>
                <a:lnTo>
                  <a:pt x="44" y="43"/>
                </a:lnTo>
                <a:lnTo>
                  <a:pt x="44" y="38"/>
                </a:lnTo>
                <a:lnTo>
                  <a:pt x="39" y="32"/>
                </a:lnTo>
                <a:lnTo>
                  <a:pt x="44" y="32"/>
                </a:lnTo>
                <a:lnTo>
                  <a:pt x="44" y="27"/>
                </a:lnTo>
                <a:lnTo>
                  <a:pt x="39" y="27"/>
                </a:lnTo>
                <a:lnTo>
                  <a:pt x="33" y="22"/>
                </a:lnTo>
                <a:lnTo>
                  <a:pt x="33" y="16"/>
                </a:lnTo>
                <a:lnTo>
                  <a:pt x="39" y="16"/>
                </a:lnTo>
                <a:lnTo>
                  <a:pt x="44" y="16"/>
                </a:lnTo>
                <a:lnTo>
                  <a:pt x="50" y="16"/>
                </a:lnTo>
                <a:lnTo>
                  <a:pt x="55" y="22"/>
                </a:lnTo>
                <a:lnTo>
                  <a:pt x="60" y="22"/>
                </a:lnTo>
                <a:lnTo>
                  <a:pt x="66" y="16"/>
                </a:lnTo>
                <a:lnTo>
                  <a:pt x="71" y="16"/>
                </a:lnTo>
                <a:lnTo>
                  <a:pt x="77" y="16"/>
                </a:lnTo>
                <a:lnTo>
                  <a:pt x="77" y="11"/>
                </a:lnTo>
                <a:lnTo>
                  <a:pt x="82" y="5"/>
                </a:lnTo>
                <a:lnTo>
                  <a:pt x="88" y="5"/>
                </a:lnTo>
                <a:lnTo>
                  <a:pt x="88" y="0"/>
                </a:lnTo>
                <a:lnTo>
                  <a:pt x="93" y="0"/>
                </a:lnTo>
                <a:lnTo>
                  <a:pt x="104" y="0"/>
                </a:lnTo>
                <a:lnTo>
                  <a:pt x="109" y="0"/>
                </a:lnTo>
                <a:lnTo>
                  <a:pt x="115" y="5"/>
                </a:lnTo>
                <a:lnTo>
                  <a:pt x="120" y="5"/>
                </a:lnTo>
                <a:lnTo>
                  <a:pt x="120" y="11"/>
                </a:lnTo>
                <a:lnTo>
                  <a:pt x="120" y="16"/>
                </a:lnTo>
                <a:lnTo>
                  <a:pt x="120" y="22"/>
                </a:lnTo>
                <a:lnTo>
                  <a:pt x="115" y="22"/>
                </a:lnTo>
                <a:lnTo>
                  <a:pt x="115" y="27"/>
                </a:lnTo>
                <a:lnTo>
                  <a:pt x="109" y="27"/>
                </a:lnTo>
                <a:lnTo>
                  <a:pt x="115" y="32"/>
                </a:lnTo>
                <a:lnTo>
                  <a:pt x="115" y="38"/>
                </a:lnTo>
                <a:lnTo>
                  <a:pt x="115" y="43"/>
                </a:lnTo>
                <a:lnTo>
                  <a:pt x="120" y="43"/>
                </a:lnTo>
                <a:lnTo>
                  <a:pt x="126" y="49"/>
                </a:lnTo>
                <a:lnTo>
                  <a:pt x="120" y="54"/>
                </a:lnTo>
                <a:lnTo>
                  <a:pt x="115" y="54"/>
                </a:lnTo>
                <a:lnTo>
                  <a:pt x="115" y="49"/>
                </a:lnTo>
                <a:lnTo>
                  <a:pt x="109" y="54"/>
                </a:lnTo>
                <a:lnTo>
                  <a:pt x="115" y="54"/>
                </a:lnTo>
                <a:lnTo>
                  <a:pt x="115" y="60"/>
                </a:lnTo>
                <a:lnTo>
                  <a:pt x="120" y="60"/>
                </a:lnTo>
                <a:lnTo>
                  <a:pt x="120" y="65"/>
                </a:lnTo>
                <a:lnTo>
                  <a:pt x="126" y="71"/>
                </a:lnTo>
                <a:lnTo>
                  <a:pt x="131" y="71"/>
                </a:lnTo>
                <a:lnTo>
                  <a:pt x="137" y="76"/>
                </a:lnTo>
                <a:lnTo>
                  <a:pt x="142" y="76"/>
                </a:lnTo>
                <a:lnTo>
                  <a:pt x="142" y="82"/>
                </a:lnTo>
                <a:lnTo>
                  <a:pt x="148" y="82"/>
                </a:lnTo>
                <a:lnTo>
                  <a:pt x="153" y="87"/>
                </a:lnTo>
                <a:lnTo>
                  <a:pt x="159" y="87"/>
                </a:lnTo>
                <a:lnTo>
                  <a:pt x="164" y="87"/>
                </a:lnTo>
                <a:lnTo>
                  <a:pt x="159" y="87"/>
                </a:lnTo>
                <a:lnTo>
                  <a:pt x="159" y="92"/>
                </a:lnTo>
                <a:lnTo>
                  <a:pt x="153" y="98"/>
                </a:lnTo>
                <a:lnTo>
                  <a:pt x="153" y="103"/>
                </a:lnTo>
                <a:lnTo>
                  <a:pt x="159" y="103"/>
                </a:lnTo>
                <a:lnTo>
                  <a:pt x="153" y="103"/>
                </a:lnTo>
                <a:lnTo>
                  <a:pt x="159" y="109"/>
                </a:lnTo>
                <a:lnTo>
                  <a:pt x="159" y="114"/>
                </a:lnTo>
                <a:lnTo>
                  <a:pt x="164" y="114"/>
                </a:lnTo>
                <a:lnTo>
                  <a:pt x="169" y="114"/>
                </a:lnTo>
                <a:lnTo>
                  <a:pt x="175" y="120"/>
                </a:lnTo>
                <a:lnTo>
                  <a:pt x="180" y="120"/>
                </a:lnTo>
                <a:lnTo>
                  <a:pt x="180" y="125"/>
                </a:lnTo>
                <a:lnTo>
                  <a:pt x="186" y="125"/>
                </a:lnTo>
                <a:lnTo>
                  <a:pt x="191" y="125"/>
                </a:lnTo>
                <a:lnTo>
                  <a:pt x="197" y="131"/>
                </a:lnTo>
                <a:lnTo>
                  <a:pt x="202" y="131"/>
                </a:lnTo>
                <a:lnTo>
                  <a:pt x="208" y="131"/>
                </a:lnTo>
                <a:lnTo>
                  <a:pt x="213" y="136"/>
                </a:lnTo>
                <a:lnTo>
                  <a:pt x="213" y="131"/>
                </a:lnTo>
                <a:lnTo>
                  <a:pt x="219" y="131"/>
                </a:lnTo>
                <a:lnTo>
                  <a:pt x="219" y="136"/>
                </a:lnTo>
                <a:lnTo>
                  <a:pt x="224" y="131"/>
                </a:lnTo>
                <a:lnTo>
                  <a:pt x="224" y="136"/>
                </a:lnTo>
                <a:lnTo>
                  <a:pt x="229" y="136"/>
                </a:lnTo>
                <a:lnTo>
                  <a:pt x="235" y="142"/>
                </a:lnTo>
                <a:lnTo>
                  <a:pt x="240" y="142"/>
                </a:lnTo>
                <a:lnTo>
                  <a:pt x="246" y="142"/>
                </a:lnTo>
                <a:lnTo>
                  <a:pt x="251" y="142"/>
                </a:lnTo>
                <a:lnTo>
                  <a:pt x="257" y="147"/>
                </a:lnTo>
                <a:lnTo>
                  <a:pt x="262" y="147"/>
                </a:lnTo>
                <a:lnTo>
                  <a:pt x="268" y="147"/>
                </a:lnTo>
                <a:lnTo>
                  <a:pt x="273" y="147"/>
                </a:lnTo>
                <a:lnTo>
                  <a:pt x="278" y="152"/>
                </a:lnTo>
                <a:lnTo>
                  <a:pt x="278" y="147"/>
                </a:lnTo>
                <a:lnTo>
                  <a:pt x="284" y="147"/>
                </a:lnTo>
                <a:lnTo>
                  <a:pt x="289" y="152"/>
                </a:lnTo>
                <a:lnTo>
                  <a:pt x="289" y="147"/>
                </a:lnTo>
                <a:lnTo>
                  <a:pt x="289" y="142"/>
                </a:lnTo>
                <a:lnTo>
                  <a:pt x="284" y="142"/>
                </a:lnTo>
                <a:lnTo>
                  <a:pt x="284" y="136"/>
                </a:lnTo>
                <a:lnTo>
                  <a:pt x="284" y="131"/>
                </a:lnTo>
                <a:lnTo>
                  <a:pt x="284" y="125"/>
                </a:lnTo>
                <a:lnTo>
                  <a:pt x="278" y="125"/>
                </a:lnTo>
                <a:lnTo>
                  <a:pt x="284" y="125"/>
                </a:lnTo>
                <a:lnTo>
                  <a:pt x="289" y="125"/>
                </a:lnTo>
                <a:lnTo>
                  <a:pt x="289" y="120"/>
                </a:lnTo>
                <a:lnTo>
                  <a:pt x="289" y="125"/>
                </a:lnTo>
                <a:lnTo>
                  <a:pt x="295" y="125"/>
                </a:lnTo>
                <a:lnTo>
                  <a:pt x="295" y="131"/>
                </a:lnTo>
                <a:lnTo>
                  <a:pt x="295" y="136"/>
                </a:lnTo>
                <a:lnTo>
                  <a:pt x="300" y="142"/>
                </a:lnTo>
                <a:lnTo>
                  <a:pt x="306" y="142"/>
                </a:lnTo>
                <a:lnTo>
                  <a:pt x="311" y="147"/>
                </a:lnTo>
                <a:lnTo>
                  <a:pt x="317" y="142"/>
                </a:lnTo>
                <a:lnTo>
                  <a:pt x="322" y="142"/>
                </a:lnTo>
                <a:lnTo>
                  <a:pt x="328" y="142"/>
                </a:lnTo>
                <a:lnTo>
                  <a:pt x="333" y="142"/>
                </a:lnTo>
                <a:lnTo>
                  <a:pt x="338" y="142"/>
                </a:lnTo>
                <a:lnTo>
                  <a:pt x="344" y="142"/>
                </a:lnTo>
                <a:lnTo>
                  <a:pt x="344" y="136"/>
                </a:lnTo>
                <a:lnTo>
                  <a:pt x="344" y="131"/>
                </a:lnTo>
                <a:lnTo>
                  <a:pt x="333" y="131"/>
                </a:lnTo>
                <a:lnTo>
                  <a:pt x="333" y="125"/>
                </a:lnTo>
                <a:lnTo>
                  <a:pt x="338" y="131"/>
                </a:lnTo>
                <a:lnTo>
                  <a:pt x="344" y="125"/>
                </a:lnTo>
                <a:lnTo>
                  <a:pt x="349" y="125"/>
                </a:lnTo>
                <a:lnTo>
                  <a:pt x="349" y="120"/>
                </a:lnTo>
                <a:lnTo>
                  <a:pt x="355" y="120"/>
                </a:lnTo>
                <a:lnTo>
                  <a:pt x="355" y="114"/>
                </a:lnTo>
                <a:lnTo>
                  <a:pt x="360" y="114"/>
                </a:lnTo>
                <a:lnTo>
                  <a:pt x="366" y="109"/>
                </a:lnTo>
                <a:lnTo>
                  <a:pt x="366" y="103"/>
                </a:lnTo>
                <a:lnTo>
                  <a:pt x="371" y="103"/>
                </a:lnTo>
                <a:lnTo>
                  <a:pt x="377" y="103"/>
                </a:lnTo>
                <a:lnTo>
                  <a:pt x="382" y="109"/>
                </a:lnTo>
                <a:lnTo>
                  <a:pt x="382" y="103"/>
                </a:lnTo>
                <a:lnTo>
                  <a:pt x="388" y="103"/>
                </a:lnTo>
                <a:lnTo>
                  <a:pt x="393" y="103"/>
                </a:lnTo>
                <a:lnTo>
                  <a:pt x="398" y="103"/>
                </a:lnTo>
                <a:lnTo>
                  <a:pt x="393" y="109"/>
                </a:lnTo>
                <a:lnTo>
                  <a:pt x="398" y="109"/>
                </a:lnTo>
                <a:lnTo>
                  <a:pt x="404" y="114"/>
                </a:lnTo>
                <a:lnTo>
                  <a:pt x="398" y="114"/>
                </a:lnTo>
                <a:lnTo>
                  <a:pt x="398" y="120"/>
                </a:lnTo>
                <a:lnTo>
                  <a:pt x="404" y="114"/>
                </a:lnTo>
                <a:lnTo>
                  <a:pt x="409" y="120"/>
                </a:lnTo>
                <a:lnTo>
                  <a:pt x="415" y="120"/>
                </a:lnTo>
                <a:lnTo>
                  <a:pt x="420" y="125"/>
                </a:lnTo>
                <a:lnTo>
                  <a:pt x="415" y="131"/>
                </a:lnTo>
                <a:lnTo>
                  <a:pt x="415" y="136"/>
                </a:lnTo>
                <a:lnTo>
                  <a:pt x="420" y="136"/>
                </a:lnTo>
                <a:lnTo>
                  <a:pt x="415" y="136"/>
                </a:lnTo>
                <a:lnTo>
                  <a:pt x="409" y="136"/>
                </a:lnTo>
                <a:lnTo>
                  <a:pt x="404" y="136"/>
                </a:lnTo>
                <a:lnTo>
                  <a:pt x="404" y="142"/>
                </a:lnTo>
                <a:lnTo>
                  <a:pt x="398" y="142"/>
                </a:lnTo>
                <a:lnTo>
                  <a:pt x="398" y="147"/>
                </a:lnTo>
                <a:lnTo>
                  <a:pt x="393" y="147"/>
                </a:lnTo>
                <a:lnTo>
                  <a:pt x="393" y="152"/>
                </a:lnTo>
                <a:lnTo>
                  <a:pt x="398" y="152"/>
                </a:lnTo>
                <a:lnTo>
                  <a:pt x="398" y="158"/>
                </a:lnTo>
                <a:lnTo>
                  <a:pt x="398" y="163"/>
                </a:lnTo>
                <a:lnTo>
                  <a:pt x="393" y="163"/>
                </a:lnTo>
                <a:lnTo>
                  <a:pt x="398" y="169"/>
                </a:lnTo>
                <a:lnTo>
                  <a:pt x="398" y="174"/>
                </a:lnTo>
                <a:lnTo>
                  <a:pt x="398" y="180"/>
                </a:lnTo>
                <a:lnTo>
                  <a:pt x="393" y="180"/>
                </a:lnTo>
                <a:lnTo>
                  <a:pt x="393" y="185"/>
                </a:lnTo>
                <a:lnTo>
                  <a:pt x="393" y="191"/>
                </a:lnTo>
                <a:lnTo>
                  <a:pt x="388" y="191"/>
                </a:lnTo>
                <a:lnTo>
                  <a:pt x="388" y="185"/>
                </a:lnTo>
                <a:lnTo>
                  <a:pt x="382" y="191"/>
                </a:lnTo>
                <a:lnTo>
                  <a:pt x="382" y="185"/>
                </a:lnTo>
                <a:lnTo>
                  <a:pt x="382" y="191"/>
                </a:lnTo>
                <a:lnTo>
                  <a:pt x="388" y="196"/>
                </a:lnTo>
                <a:lnTo>
                  <a:pt x="388" y="202"/>
                </a:lnTo>
                <a:lnTo>
                  <a:pt x="382" y="202"/>
                </a:lnTo>
                <a:lnTo>
                  <a:pt x="382" y="207"/>
                </a:lnTo>
                <a:lnTo>
                  <a:pt x="388" y="212"/>
                </a:lnTo>
                <a:lnTo>
                  <a:pt x="388" y="218"/>
                </a:lnTo>
                <a:lnTo>
                  <a:pt x="382" y="218"/>
                </a:lnTo>
                <a:lnTo>
                  <a:pt x="377" y="218"/>
                </a:lnTo>
                <a:lnTo>
                  <a:pt x="382" y="218"/>
                </a:lnTo>
                <a:lnTo>
                  <a:pt x="377" y="212"/>
                </a:lnTo>
                <a:lnTo>
                  <a:pt x="377" y="207"/>
                </a:lnTo>
                <a:lnTo>
                  <a:pt x="371" y="207"/>
                </a:lnTo>
                <a:lnTo>
                  <a:pt x="371" y="202"/>
                </a:lnTo>
                <a:lnTo>
                  <a:pt x="366" y="196"/>
                </a:lnTo>
                <a:lnTo>
                  <a:pt x="366" y="191"/>
                </a:lnTo>
                <a:lnTo>
                  <a:pt x="360" y="191"/>
                </a:lnTo>
                <a:lnTo>
                  <a:pt x="360" y="196"/>
                </a:lnTo>
                <a:lnTo>
                  <a:pt x="360" y="202"/>
                </a:lnTo>
                <a:lnTo>
                  <a:pt x="360" y="207"/>
                </a:lnTo>
                <a:lnTo>
                  <a:pt x="360" y="202"/>
                </a:lnTo>
                <a:lnTo>
                  <a:pt x="355" y="202"/>
                </a:lnTo>
                <a:lnTo>
                  <a:pt x="355" y="196"/>
                </a:lnTo>
                <a:lnTo>
                  <a:pt x="349" y="191"/>
                </a:lnTo>
                <a:lnTo>
                  <a:pt x="349" y="185"/>
                </a:lnTo>
                <a:lnTo>
                  <a:pt x="355" y="185"/>
                </a:lnTo>
                <a:lnTo>
                  <a:pt x="360" y="185"/>
                </a:lnTo>
                <a:lnTo>
                  <a:pt x="360" y="180"/>
                </a:lnTo>
                <a:lnTo>
                  <a:pt x="360" y="174"/>
                </a:lnTo>
                <a:lnTo>
                  <a:pt x="366" y="174"/>
                </a:lnTo>
                <a:lnTo>
                  <a:pt x="360" y="169"/>
                </a:lnTo>
                <a:lnTo>
                  <a:pt x="355" y="169"/>
                </a:lnTo>
                <a:lnTo>
                  <a:pt x="349" y="169"/>
                </a:lnTo>
                <a:lnTo>
                  <a:pt x="344" y="169"/>
                </a:lnTo>
                <a:lnTo>
                  <a:pt x="338" y="169"/>
                </a:lnTo>
                <a:lnTo>
                  <a:pt x="333" y="169"/>
                </a:lnTo>
                <a:lnTo>
                  <a:pt x="328" y="169"/>
                </a:lnTo>
                <a:lnTo>
                  <a:pt x="322" y="169"/>
                </a:lnTo>
                <a:lnTo>
                  <a:pt x="322" y="163"/>
                </a:lnTo>
                <a:lnTo>
                  <a:pt x="317" y="158"/>
                </a:lnTo>
                <a:lnTo>
                  <a:pt x="311" y="152"/>
                </a:lnTo>
                <a:lnTo>
                  <a:pt x="311" y="158"/>
                </a:lnTo>
                <a:lnTo>
                  <a:pt x="306" y="152"/>
                </a:lnTo>
                <a:lnTo>
                  <a:pt x="306" y="147"/>
                </a:lnTo>
                <a:lnTo>
                  <a:pt x="306" y="152"/>
                </a:lnTo>
                <a:lnTo>
                  <a:pt x="300" y="152"/>
                </a:lnTo>
                <a:lnTo>
                  <a:pt x="295" y="147"/>
                </a:lnTo>
                <a:lnTo>
                  <a:pt x="289" y="147"/>
                </a:lnTo>
                <a:lnTo>
                  <a:pt x="295" y="152"/>
                </a:lnTo>
                <a:lnTo>
                  <a:pt x="289" y="152"/>
                </a:lnTo>
                <a:lnTo>
                  <a:pt x="295" y="158"/>
                </a:lnTo>
                <a:lnTo>
                  <a:pt x="300" y="163"/>
                </a:lnTo>
                <a:lnTo>
                  <a:pt x="306" y="163"/>
                </a:lnTo>
                <a:lnTo>
                  <a:pt x="311" y="169"/>
                </a:lnTo>
                <a:lnTo>
                  <a:pt x="306" y="169"/>
                </a:lnTo>
                <a:lnTo>
                  <a:pt x="300" y="169"/>
                </a:lnTo>
                <a:lnTo>
                  <a:pt x="300" y="174"/>
                </a:lnTo>
                <a:lnTo>
                  <a:pt x="295" y="174"/>
                </a:lnTo>
                <a:lnTo>
                  <a:pt x="300" y="180"/>
                </a:lnTo>
                <a:lnTo>
                  <a:pt x="306" y="180"/>
                </a:lnTo>
                <a:lnTo>
                  <a:pt x="306" y="185"/>
                </a:lnTo>
                <a:lnTo>
                  <a:pt x="311" y="180"/>
                </a:lnTo>
                <a:lnTo>
                  <a:pt x="311" y="185"/>
                </a:lnTo>
                <a:lnTo>
                  <a:pt x="311" y="191"/>
                </a:lnTo>
                <a:lnTo>
                  <a:pt x="317" y="196"/>
                </a:lnTo>
                <a:lnTo>
                  <a:pt x="317" y="202"/>
                </a:lnTo>
                <a:lnTo>
                  <a:pt x="322" y="207"/>
                </a:lnTo>
                <a:lnTo>
                  <a:pt x="322" y="212"/>
                </a:lnTo>
                <a:lnTo>
                  <a:pt x="322" y="218"/>
                </a:lnTo>
                <a:lnTo>
                  <a:pt x="328" y="218"/>
                </a:lnTo>
                <a:lnTo>
                  <a:pt x="328" y="223"/>
                </a:lnTo>
                <a:close/>
              </a:path>
            </a:pathLst>
          </a:custGeom>
          <a:solidFill>
            <a:srgbClr val="0070C0"/>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42" name="Freeform 211">
            <a:extLst>
              <a:ext uri="{FF2B5EF4-FFF2-40B4-BE49-F238E27FC236}">
                <a16:creationId xmlns:a16="http://schemas.microsoft.com/office/drawing/2014/main" id="{D027B70F-C708-4A22-B7AF-CEF184E90386}"/>
              </a:ext>
            </a:extLst>
          </p:cNvPr>
          <p:cNvSpPr>
            <a:spLocks/>
          </p:cNvSpPr>
          <p:nvPr/>
        </p:nvSpPr>
        <p:spPr bwMode="auto">
          <a:xfrm>
            <a:off x="6956315" y="3075470"/>
            <a:ext cx="724793" cy="507577"/>
          </a:xfrm>
          <a:custGeom>
            <a:avLst/>
            <a:gdLst>
              <a:gd name="T0" fmla="*/ 6 w 327"/>
              <a:gd name="T1" fmla="*/ 27 h 229"/>
              <a:gd name="T2" fmla="*/ 0 w 327"/>
              <a:gd name="T3" fmla="*/ 11 h 229"/>
              <a:gd name="T4" fmla="*/ 11 w 327"/>
              <a:gd name="T5" fmla="*/ 0 h 229"/>
              <a:gd name="T6" fmla="*/ 33 w 327"/>
              <a:gd name="T7" fmla="*/ 11 h 229"/>
              <a:gd name="T8" fmla="*/ 55 w 327"/>
              <a:gd name="T9" fmla="*/ 0 h 229"/>
              <a:gd name="T10" fmla="*/ 55 w 327"/>
              <a:gd name="T11" fmla="*/ 11 h 229"/>
              <a:gd name="T12" fmla="*/ 71 w 327"/>
              <a:gd name="T13" fmla="*/ 16 h 229"/>
              <a:gd name="T14" fmla="*/ 76 w 327"/>
              <a:gd name="T15" fmla="*/ 32 h 229"/>
              <a:gd name="T16" fmla="*/ 93 w 327"/>
              <a:gd name="T17" fmla="*/ 38 h 229"/>
              <a:gd name="T18" fmla="*/ 115 w 327"/>
              <a:gd name="T19" fmla="*/ 49 h 229"/>
              <a:gd name="T20" fmla="*/ 136 w 327"/>
              <a:gd name="T21" fmla="*/ 43 h 229"/>
              <a:gd name="T22" fmla="*/ 153 w 327"/>
              <a:gd name="T23" fmla="*/ 38 h 229"/>
              <a:gd name="T24" fmla="*/ 164 w 327"/>
              <a:gd name="T25" fmla="*/ 22 h 229"/>
              <a:gd name="T26" fmla="*/ 185 w 327"/>
              <a:gd name="T27" fmla="*/ 22 h 229"/>
              <a:gd name="T28" fmla="*/ 207 w 327"/>
              <a:gd name="T29" fmla="*/ 27 h 229"/>
              <a:gd name="T30" fmla="*/ 224 w 327"/>
              <a:gd name="T31" fmla="*/ 32 h 229"/>
              <a:gd name="T32" fmla="*/ 240 w 327"/>
              <a:gd name="T33" fmla="*/ 49 h 229"/>
              <a:gd name="T34" fmla="*/ 262 w 327"/>
              <a:gd name="T35" fmla="*/ 65 h 229"/>
              <a:gd name="T36" fmla="*/ 262 w 327"/>
              <a:gd name="T37" fmla="*/ 76 h 229"/>
              <a:gd name="T38" fmla="*/ 256 w 327"/>
              <a:gd name="T39" fmla="*/ 87 h 229"/>
              <a:gd name="T40" fmla="*/ 262 w 327"/>
              <a:gd name="T41" fmla="*/ 98 h 229"/>
              <a:gd name="T42" fmla="*/ 267 w 327"/>
              <a:gd name="T43" fmla="*/ 120 h 229"/>
              <a:gd name="T44" fmla="*/ 289 w 327"/>
              <a:gd name="T45" fmla="*/ 136 h 229"/>
              <a:gd name="T46" fmla="*/ 289 w 327"/>
              <a:gd name="T47" fmla="*/ 163 h 229"/>
              <a:gd name="T48" fmla="*/ 305 w 327"/>
              <a:gd name="T49" fmla="*/ 174 h 229"/>
              <a:gd name="T50" fmla="*/ 322 w 327"/>
              <a:gd name="T51" fmla="*/ 191 h 229"/>
              <a:gd name="T52" fmla="*/ 327 w 327"/>
              <a:gd name="T53" fmla="*/ 207 h 229"/>
              <a:gd name="T54" fmla="*/ 311 w 327"/>
              <a:gd name="T55" fmla="*/ 207 h 229"/>
              <a:gd name="T56" fmla="*/ 311 w 327"/>
              <a:gd name="T57" fmla="*/ 218 h 229"/>
              <a:gd name="T58" fmla="*/ 294 w 327"/>
              <a:gd name="T59" fmla="*/ 229 h 229"/>
              <a:gd name="T60" fmla="*/ 289 w 327"/>
              <a:gd name="T61" fmla="*/ 229 h 229"/>
              <a:gd name="T62" fmla="*/ 267 w 327"/>
              <a:gd name="T63" fmla="*/ 223 h 229"/>
              <a:gd name="T64" fmla="*/ 251 w 327"/>
              <a:gd name="T65" fmla="*/ 223 h 229"/>
              <a:gd name="T66" fmla="*/ 240 w 327"/>
              <a:gd name="T67" fmla="*/ 212 h 229"/>
              <a:gd name="T68" fmla="*/ 224 w 327"/>
              <a:gd name="T69" fmla="*/ 196 h 229"/>
              <a:gd name="T70" fmla="*/ 207 w 327"/>
              <a:gd name="T71" fmla="*/ 207 h 229"/>
              <a:gd name="T72" fmla="*/ 185 w 327"/>
              <a:gd name="T73" fmla="*/ 207 h 229"/>
              <a:gd name="T74" fmla="*/ 169 w 327"/>
              <a:gd name="T75" fmla="*/ 191 h 229"/>
              <a:gd name="T76" fmla="*/ 153 w 327"/>
              <a:gd name="T77" fmla="*/ 185 h 229"/>
              <a:gd name="T78" fmla="*/ 136 w 327"/>
              <a:gd name="T79" fmla="*/ 169 h 229"/>
              <a:gd name="T80" fmla="*/ 120 w 327"/>
              <a:gd name="T81" fmla="*/ 152 h 229"/>
              <a:gd name="T82" fmla="*/ 109 w 327"/>
              <a:gd name="T83" fmla="*/ 152 h 229"/>
              <a:gd name="T84" fmla="*/ 98 w 327"/>
              <a:gd name="T85" fmla="*/ 152 h 229"/>
              <a:gd name="T86" fmla="*/ 82 w 327"/>
              <a:gd name="T87" fmla="*/ 136 h 229"/>
              <a:gd name="T88" fmla="*/ 71 w 327"/>
              <a:gd name="T89" fmla="*/ 114 h 229"/>
              <a:gd name="T90" fmla="*/ 49 w 327"/>
              <a:gd name="T91" fmla="*/ 103 h 229"/>
              <a:gd name="T92" fmla="*/ 44 w 327"/>
              <a:gd name="T93" fmla="*/ 98 h 229"/>
              <a:gd name="T94" fmla="*/ 38 w 327"/>
              <a:gd name="T95" fmla="*/ 82 h 229"/>
              <a:gd name="T96" fmla="*/ 38 w 327"/>
              <a:gd name="T97" fmla="*/ 65 h 229"/>
              <a:gd name="T98" fmla="*/ 27 w 327"/>
              <a:gd name="T99" fmla="*/ 60 h 229"/>
              <a:gd name="T100" fmla="*/ 16 w 327"/>
              <a:gd name="T101" fmla="*/ 43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7" h="229">
                <a:moveTo>
                  <a:pt x="16" y="38"/>
                </a:moveTo>
                <a:lnTo>
                  <a:pt x="11" y="32"/>
                </a:lnTo>
                <a:lnTo>
                  <a:pt x="11" y="27"/>
                </a:lnTo>
                <a:lnTo>
                  <a:pt x="6" y="27"/>
                </a:lnTo>
                <a:lnTo>
                  <a:pt x="6" y="22"/>
                </a:lnTo>
                <a:lnTo>
                  <a:pt x="6" y="16"/>
                </a:lnTo>
                <a:lnTo>
                  <a:pt x="6" y="11"/>
                </a:lnTo>
                <a:lnTo>
                  <a:pt x="0" y="11"/>
                </a:lnTo>
                <a:lnTo>
                  <a:pt x="0" y="5"/>
                </a:lnTo>
                <a:lnTo>
                  <a:pt x="0" y="0"/>
                </a:lnTo>
                <a:lnTo>
                  <a:pt x="6" y="0"/>
                </a:lnTo>
                <a:lnTo>
                  <a:pt x="11" y="0"/>
                </a:lnTo>
                <a:lnTo>
                  <a:pt x="16" y="5"/>
                </a:lnTo>
                <a:lnTo>
                  <a:pt x="16" y="11"/>
                </a:lnTo>
                <a:lnTo>
                  <a:pt x="27" y="11"/>
                </a:lnTo>
                <a:lnTo>
                  <a:pt x="33" y="11"/>
                </a:lnTo>
                <a:lnTo>
                  <a:pt x="38" y="5"/>
                </a:lnTo>
                <a:lnTo>
                  <a:pt x="44" y="0"/>
                </a:lnTo>
                <a:lnTo>
                  <a:pt x="49" y="0"/>
                </a:lnTo>
                <a:lnTo>
                  <a:pt x="55" y="0"/>
                </a:lnTo>
                <a:lnTo>
                  <a:pt x="60" y="5"/>
                </a:lnTo>
                <a:lnTo>
                  <a:pt x="55" y="5"/>
                </a:lnTo>
                <a:lnTo>
                  <a:pt x="60" y="11"/>
                </a:lnTo>
                <a:lnTo>
                  <a:pt x="55" y="11"/>
                </a:lnTo>
                <a:lnTo>
                  <a:pt x="60" y="16"/>
                </a:lnTo>
                <a:lnTo>
                  <a:pt x="65" y="16"/>
                </a:lnTo>
                <a:lnTo>
                  <a:pt x="65" y="22"/>
                </a:lnTo>
                <a:lnTo>
                  <a:pt x="71" y="16"/>
                </a:lnTo>
                <a:lnTo>
                  <a:pt x="71" y="22"/>
                </a:lnTo>
                <a:lnTo>
                  <a:pt x="71" y="27"/>
                </a:lnTo>
                <a:lnTo>
                  <a:pt x="76" y="27"/>
                </a:lnTo>
                <a:lnTo>
                  <a:pt x="76" y="32"/>
                </a:lnTo>
                <a:lnTo>
                  <a:pt x="82" y="32"/>
                </a:lnTo>
                <a:lnTo>
                  <a:pt x="87" y="32"/>
                </a:lnTo>
                <a:lnTo>
                  <a:pt x="93" y="32"/>
                </a:lnTo>
                <a:lnTo>
                  <a:pt x="93" y="38"/>
                </a:lnTo>
                <a:lnTo>
                  <a:pt x="98" y="38"/>
                </a:lnTo>
                <a:lnTo>
                  <a:pt x="104" y="43"/>
                </a:lnTo>
                <a:lnTo>
                  <a:pt x="109" y="43"/>
                </a:lnTo>
                <a:lnTo>
                  <a:pt x="115" y="49"/>
                </a:lnTo>
                <a:lnTo>
                  <a:pt x="120" y="49"/>
                </a:lnTo>
                <a:lnTo>
                  <a:pt x="125" y="49"/>
                </a:lnTo>
                <a:lnTo>
                  <a:pt x="131" y="43"/>
                </a:lnTo>
                <a:lnTo>
                  <a:pt x="136" y="43"/>
                </a:lnTo>
                <a:lnTo>
                  <a:pt x="142" y="43"/>
                </a:lnTo>
                <a:lnTo>
                  <a:pt x="147" y="43"/>
                </a:lnTo>
                <a:lnTo>
                  <a:pt x="147" y="38"/>
                </a:lnTo>
                <a:lnTo>
                  <a:pt x="153" y="38"/>
                </a:lnTo>
                <a:lnTo>
                  <a:pt x="153" y="32"/>
                </a:lnTo>
                <a:lnTo>
                  <a:pt x="158" y="32"/>
                </a:lnTo>
                <a:lnTo>
                  <a:pt x="158" y="27"/>
                </a:lnTo>
                <a:lnTo>
                  <a:pt x="164" y="22"/>
                </a:lnTo>
                <a:lnTo>
                  <a:pt x="169" y="22"/>
                </a:lnTo>
                <a:lnTo>
                  <a:pt x="175" y="22"/>
                </a:lnTo>
                <a:lnTo>
                  <a:pt x="180" y="22"/>
                </a:lnTo>
                <a:lnTo>
                  <a:pt x="185" y="22"/>
                </a:lnTo>
                <a:lnTo>
                  <a:pt x="191" y="22"/>
                </a:lnTo>
                <a:lnTo>
                  <a:pt x="191" y="27"/>
                </a:lnTo>
                <a:lnTo>
                  <a:pt x="196" y="27"/>
                </a:lnTo>
                <a:lnTo>
                  <a:pt x="207" y="27"/>
                </a:lnTo>
                <a:lnTo>
                  <a:pt x="207" y="32"/>
                </a:lnTo>
                <a:lnTo>
                  <a:pt x="213" y="32"/>
                </a:lnTo>
                <a:lnTo>
                  <a:pt x="218" y="32"/>
                </a:lnTo>
                <a:lnTo>
                  <a:pt x="224" y="32"/>
                </a:lnTo>
                <a:lnTo>
                  <a:pt x="224" y="38"/>
                </a:lnTo>
                <a:lnTo>
                  <a:pt x="229" y="38"/>
                </a:lnTo>
                <a:lnTo>
                  <a:pt x="235" y="38"/>
                </a:lnTo>
                <a:lnTo>
                  <a:pt x="240" y="49"/>
                </a:lnTo>
                <a:lnTo>
                  <a:pt x="251" y="49"/>
                </a:lnTo>
                <a:lnTo>
                  <a:pt x="256" y="54"/>
                </a:lnTo>
                <a:lnTo>
                  <a:pt x="256" y="60"/>
                </a:lnTo>
                <a:lnTo>
                  <a:pt x="262" y="65"/>
                </a:lnTo>
                <a:lnTo>
                  <a:pt x="262" y="71"/>
                </a:lnTo>
                <a:lnTo>
                  <a:pt x="256" y="71"/>
                </a:lnTo>
                <a:lnTo>
                  <a:pt x="262" y="71"/>
                </a:lnTo>
                <a:lnTo>
                  <a:pt x="262" y="76"/>
                </a:lnTo>
                <a:lnTo>
                  <a:pt x="256" y="82"/>
                </a:lnTo>
                <a:lnTo>
                  <a:pt x="262" y="82"/>
                </a:lnTo>
                <a:lnTo>
                  <a:pt x="256" y="82"/>
                </a:lnTo>
                <a:lnTo>
                  <a:pt x="256" y="87"/>
                </a:lnTo>
                <a:lnTo>
                  <a:pt x="256" y="92"/>
                </a:lnTo>
                <a:lnTo>
                  <a:pt x="262" y="98"/>
                </a:lnTo>
                <a:lnTo>
                  <a:pt x="267" y="98"/>
                </a:lnTo>
                <a:lnTo>
                  <a:pt x="262" y="98"/>
                </a:lnTo>
                <a:lnTo>
                  <a:pt x="262" y="103"/>
                </a:lnTo>
                <a:lnTo>
                  <a:pt x="262" y="109"/>
                </a:lnTo>
                <a:lnTo>
                  <a:pt x="267" y="114"/>
                </a:lnTo>
                <a:lnTo>
                  <a:pt x="267" y="120"/>
                </a:lnTo>
                <a:lnTo>
                  <a:pt x="273" y="125"/>
                </a:lnTo>
                <a:lnTo>
                  <a:pt x="273" y="131"/>
                </a:lnTo>
                <a:lnTo>
                  <a:pt x="284" y="131"/>
                </a:lnTo>
                <a:lnTo>
                  <a:pt x="289" y="136"/>
                </a:lnTo>
                <a:lnTo>
                  <a:pt x="289" y="142"/>
                </a:lnTo>
                <a:lnTo>
                  <a:pt x="278" y="152"/>
                </a:lnTo>
                <a:lnTo>
                  <a:pt x="284" y="158"/>
                </a:lnTo>
                <a:lnTo>
                  <a:pt x="289" y="163"/>
                </a:lnTo>
                <a:lnTo>
                  <a:pt x="289" y="169"/>
                </a:lnTo>
                <a:lnTo>
                  <a:pt x="294" y="169"/>
                </a:lnTo>
                <a:lnTo>
                  <a:pt x="300" y="174"/>
                </a:lnTo>
                <a:lnTo>
                  <a:pt x="305" y="174"/>
                </a:lnTo>
                <a:lnTo>
                  <a:pt x="311" y="180"/>
                </a:lnTo>
                <a:lnTo>
                  <a:pt x="316" y="180"/>
                </a:lnTo>
                <a:lnTo>
                  <a:pt x="316" y="185"/>
                </a:lnTo>
                <a:lnTo>
                  <a:pt x="322" y="191"/>
                </a:lnTo>
                <a:lnTo>
                  <a:pt x="316" y="196"/>
                </a:lnTo>
                <a:lnTo>
                  <a:pt x="327" y="196"/>
                </a:lnTo>
                <a:lnTo>
                  <a:pt x="327" y="202"/>
                </a:lnTo>
                <a:lnTo>
                  <a:pt x="327" y="207"/>
                </a:lnTo>
                <a:lnTo>
                  <a:pt x="322" y="207"/>
                </a:lnTo>
                <a:lnTo>
                  <a:pt x="316" y="207"/>
                </a:lnTo>
                <a:lnTo>
                  <a:pt x="316" y="212"/>
                </a:lnTo>
                <a:lnTo>
                  <a:pt x="311" y="207"/>
                </a:lnTo>
                <a:lnTo>
                  <a:pt x="311" y="212"/>
                </a:lnTo>
                <a:lnTo>
                  <a:pt x="311" y="218"/>
                </a:lnTo>
                <a:lnTo>
                  <a:pt x="305" y="218"/>
                </a:lnTo>
                <a:lnTo>
                  <a:pt x="311" y="218"/>
                </a:lnTo>
                <a:lnTo>
                  <a:pt x="311" y="229"/>
                </a:lnTo>
                <a:lnTo>
                  <a:pt x="305" y="229"/>
                </a:lnTo>
                <a:lnTo>
                  <a:pt x="300" y="229"/>
                </a:lnTo>
                <a:lnTo>
                  <a:pt x="294" y="229"/>
                </a:lnTo>
                <a:lnTo>
                  <a:pt x="294" y="223"/>
                </a:lnTo>
                <a:lnTo>
                  <a:pt x="289" y="229"/>
                </a:lnTo>
                <a:lnTo>
                  <a:pt x="289" y="223"/>
                </a:lnTo>
                <a:lnTo>
                  <a:pt x="289" y="229"/>
                </a:lnTo>
                <a:lnTo>
                  <a:pt x="284" y="229"/>
                </a:lnTo>
                <a:lnTo>
                  <a:pt x="278" y="223"/>
                </a:lnTo>
                <a:lnTo>
                  <a:pt x="273" y="223"/>
                </a:lnTo>
                <a:lnTo>
                  <a:pt x="267" y="223"/>
                </a:lnTo>
                <a:lnTo>
                  <a:pt x="262" y="223"/>
                </a:lnTo>
                <a:lnTo>
                  <a:pt x="256" y="223"/>
                </a:lnTo>
                <a:lnTo>
                  <a:pt x="251" y="218"/>
                </a:lnTo>
                <a:lnTo>
                  <a:pt x="251" y="223"/>
                </a:lnTo>
                <a:lnTo>
                  <a:pt x="251" y="218"/>
                </a:lnTo>
                <a:lnTo>
                  <a:pt x="245" y="218"/>
                </a:lnTo>
                <a:lnTo>
                  <a:pt x="240" y="218"/>
                </a:lnTo>
                <a:lnTo>
                  <a:pt x="240" y="212"/>
                </a:lnTo>
                <a:lnTo>
                  <a:pt x="235" y="207"/>
                </a:lnTo>
                <a:lnTo>
                  <a:pt x="235" y="202"/>
                </a:lnTo>
                <a:lnTo>
                  <a:pt x="229" y="196"/>
                </a:lnTo>
                <a:lnTo>
                  <a:pt x="224" y="196"/>
                </a:lnTo>
                <a:lnTo>
                  <a:pt x="218" y="202"/>
                </a:lnTo>
                <a:lnTo>
                  <a:pt x="213" y="202"/>
                </a:lnTo>
                <a:lnTo>
                  <a:pt x="207" y="202"/>
                </a:lnTo>
                <a:lnTo>
                  <a:pt x="207" y="207"/>
                </a:lnTo>
                <a:lnTo>
                  <a:pt x="202" y="207"/>
                </a:lnTo>
                <a:lnTo>
                  <a:pt x="196" y="207"/>
                </a:lnTo>
                <a:lnTo>
                  <a:pt x="191" y="202"/>
                </a:lnTo>
                <a:lnTo>
                  <a:pt x="185" y="207"/>
                </a:lnTo>
                <a:lnTo>
                  <a:pt x="180" y="202"/>
                </a:lnTo>
                <a:lnTo>
                  <a:pt x="175" y="196"/>
                </a:lnTo>
                <a:lnTo>
                  <a:pt x="169" y="196"/>
                </a:lnTo>
                <a:lnTo>
                  <a:pt x="169" y="191"/>
                </a:lnTo>
                <a:lnTo>
                  <a:pt x="164" y="191"/>
                </a:lnTo>
                <a:lnTo>
                  <a:pt x="158" y="191"/>
                </a:lnTo>
                <a:lnTo>
                  <a:pt x="158" y="185"/>
                </a:lnTo>
                <a:lnTo>
                  <a:pt x="153" y="185"/>
                </a:lnTo>
                <a:lnTo>
                  <a:pt x="147" y="185"/>
                </a:lnTo>
                <a:lnTo>
                  <a:pt x="142" y="180"/>
                </a:lnTo>
                <a:lnTo>
                  <a:pt x="142" y="174"/>
                </a:lnTo>
                <a:lnTo>
                  <a:pt x="136" y="169"/>
                </a:lnTo>
                <a:lnTo>
                  <a:pt x="131" y="169"/>
                </a:lnTo>
                <a:lnTo>
                  <a:pt x="131" y="163"/>
                </a:lnTo>
                <a:lnTo>
                  <a:pt x="125" y="158"/>
                </a:lnTo>
                <a:lnTo>
                  <a:pt x="120" y="152"/>
                </a:lnTo>
                <a:lnTo>
                  <a:pt x="120" y="147"/>
                </a:lnTo>
                <a:lnTo>
                  <a:pt x="115" y="147"/>
                </a:lnTo>
                <a:lnTo>
                  <a:pt x="115" y="152"/>
                </a:lnTo>
                <a:lnTo>
                  <a:pt x="109" y="152"/>
                </a:lnTo>
                <a:lnTo>
                  <a:pt x="104" y="147"/>
                </a:lnTo>
                <a:lnTo>
                  <a:pt x="98" y="147"/>
                </a:lnTo>
                <a:lnTo>
                  <a:pt x="104" y="152"/>
                </a:lnTo>
                <a:lnTo>
                  <a:pt x="98" y="152"/>
                </a:lnTo>
                <a:lnTo>
                  <a:pt x="93" y="147"/>
                </a:lnTo>
                <a:lnTo>
                  <a:pt x="87" y="147"/>
                </a:lnTo>
                <a:lnTo>
                  <a:pt x="87" y="136"/>
                </a:lnTo>
                <a:lnTo>
                  <a:pt x="82" y="136"/>
                </a:lnTo>
                <a:lnTo>
                  <a:pt x="82" y="131"/>
                </a:lnTo>
                <a:lnTo>
                  <a:pt x="82" y="125"/>
                </a:lnTo>
                <a:lnTo>
                  <a:pt x="76" y="120"/>
                </a:lnTo>
                <a:lnTo>
                  <a:pt x="71" y="114"/>
                </a:lnTo>
                <a:lnTo>
                  <a:pt x="65" y="114"/>
                </a:lnTo>
                <a:lnTo>
                  <a:pt x="60" y="109"/>
                </a:lnTo>
                <a:lnTo>
                  <a:pt x="55" y="103"/>
                </a:lnTo>
                <a:lnTo>
                  <a:pt x="49" y="103"/>
                </a:lnTo>
                <a:lnTo>
                  <a:pt x="49" y="98"/>
                </a:lnTo>
                <a:lnTo>
                  <a:pt x="44" y="98"/>
                </a:lnTo>
                <a:lnTo>
                  <a:pt x="44" y="92"/>
                </a:lnTo>
                <a:lnTo>
                  <a:pt x="44" y="98"/>
                </a:lnTo>
                <a:lnTo>
                  <a:pt x="44" y="92"/>
                </a:lnTo>
                <a:lnTo>
                  <a:pt x="38" y="92"/>
                </a:lnTo>
                <a:lnTo>
                  <a:pt x="38" y="87"/>
                </a:lnTo>
                <a:lnTo>
                  <a:pt x="38" y="82"/>
                </a:lnTo>
                <a:lnTo>
                  <a:pt x="38" y="76"/>
                </a:lnTo>
                <a:lnTo>
                  <a:pt x="38" y="71"/>
                </a:lnTo>
                <a:lnTo>
                  <a:pt x="44" y="71"/>
                </a:lnTo>
                <a:lnTo>
                  <a:pt x="38" y="65"/>
                </a:lnTo>
                <a:lnTo>
                  <a:pt x="44" y="60"/>
                </a:lnTo>
                <a:lnTo>
                  <a:pt x="38" y="60"/>
                </a:lnTo>
                <a:lnTo>
                  <a:pt x="33" y="60"/>
                </a:lnTo>
                <a:lnTo>
                  <a:pt x="27" y="60"/>
                </a:lnTo>
                <a:lnTo>
                  <a:pt x="27" y="54"/>
                </a:lnTo>
                <a:lnTo>
                  <a:pt x="27" y="49"/>
                </a:lnTo>
                <a:lnTo>
                  <a:pt x="22" y="49"/>
                </a:lnTo>
                <a:lnTo>
                  <a:pt x="16" y="43"/>
                </a:lnTo>
                <a:lnTo>
                  <a:pt x="16" y="38"/>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43" name="Freeform 212">
            <a:extLst>
              <a:ext uri="{FF2B5EF4-FFF2-40B4-BE49-F238E27FC236}">
                <a16:creationId xmlns:a16="http://schemas.microsoft.com/office/drawing/2014/main" id="{149FD5FD-6F7C-4611-A8F0-E2DCFFB83C9B}"/>
              </a:ext>
            </a:extLst>
          </p:cNvPr>
          <p:cNvSpPr>
            <a:spLocks/>
          </p:cNvSpPr>
          <p:nvPr/>
        </p:nvSpPr>
        <p:spPr bwMode="auto">
          <a:xfrm>
            <a:off x="8213064" y="3401293"/>
            <a:ext cx="301443" cy="144073"/>
          </a:xfrm>
          <a:custGeom>
            <a:avLst/>
            <a:gdLst>
              <a:gd name="T0" fmla="*/ 131 w 136"/>
              <a:gd name="T1" fmla="*/ 44 h 65"/>
              <a:gd name="T2" fmla="*/ 131 w 136"/>
              <a:gd name="T3" fmla="*/ 55 h 65"/>
              <a:gd name="T4" fmla="*/ 136 w 136"/>
              <a:gd name="T5" fmla="*/ 60 h 65"/>
              <a:gd name="T6" fmla="*/ 131 w 136"/>
              <a:gd name="T7" fmla="*/ 60 h 65"/>
              <a:gd name="T8" fmla="*/ 125 w 136"/>
              <a:gd name="T9" fmla="*/ 65 h 65"/>
              <a:gd name="T10" fmla="*/ 115 w 136"/>
              <a:gd name="T11" fmla="*/ 60 h 65"/>
              <a:gd name="T12" fmla="*/ 104 w 136"/>
              <a:gd name="T13" fmla="*/ 60 h 65"/>
              <a:gd name="T14" fmla="*/ 93 w 136"/>
              <a:gd name="T15" fmla="*/ 55 h 65"/>
              <a:gd name="T16" fmla="*/ 82 w 136"/>
              <a:gd name="T17" fmla="*/ 55 h 65"/>
              <a:gd name="T18" fmla="*/ 71 w 136"/>
              <a:gd name="T19" fmla="*/ 49 h 65"/>
              <a:gd name="T20" fmla="*/ 66 w 136"/>
              <a:gd name="T21" fmla="*/ 49 h 65"/>
              <a:gd name="T22" fmla="*/ 60 w 136"/>
              <a:gd name="T23" fmla="*/ 44 h 65"/>
              <a:gd name="T24" fmla="*/ 55 w 136"/>
              <a:gd name="T25" fmla="*/ 44 h 65"/>
              <a:gd name="T26" fmla="*/ 44 w 136"/>
              <a:gd name="T27" fmla="*/ 44 h 65"/>
              <a:gd name="T28" fmla="*/ 33 w 136"/>
              <a:gd name="T29" fmla="*/ 38 h 65"/>
              <a:gd name="T30" fmla="*/ 27 w 136"/>
              <a:gd name="T31" fmla="*/ 33 h 65"/>
              <a:gd name="T32" fmla="*/ 16 w 136"/>
              <a:gd name="T33" fmla="*/ 27 h 65"/>
              <a:gd name="T34" fmla="*/ 6 w 136"/>
              <a:gd name="T35" fmla="*/ 27 h 65"/>
              <a:gd name="T36" fmla="*/ 0 w 136"/>
              <a:gd name="T37" fmla="*/ 16 h 65"/>
              <a:gd name="T38" fmla="*/ 0 w 136"/>
              <a:gd name="T39" fmla="*/ 16 h 65"/>
              <a:gd name="T40" fmla="*/ 6 w 136"/>
              <a:gd name="T41" fmla="*/ 5 h 65"/>
              <a:gd name="T42" fmla="*/ 11 w 136"/>
              <a:gd name="T43" fmla="*/ 0 h 65"/>
              <a:gd name="T44" fmla="*/ 16 w 136"/>
              <a:gd name="T45" fmla="*/ 0 h 65"/>
              <a:gd name="T46" fmla="*/ 27 w 136"/>
              <a:gd name="T47" fmla="*/ 5 h 65"/>
              <a:gd name="T48" fmla="*/ 38 w 136"/>
              <a:gd name="T49" fmla="*/ 11 h 65"/>
              <a:gd name="T50" fmla="*/ 49 w 136"/>
              <a:gd name="T51" fmla="*/ 16 h 65"/>
              <a:gd name="T52" fmla="*/ 60 w 136"/>
              <a:gd name="T53" fmla="*/ 16 h 65"/>
              <a:gd name="T54" fmla="*/ 66 w 136"/>
              <a:gd name="T55" fmla="*/ 27 h 65"/>
              <a:gd name="T56" fmla="*/ 76 w 136"/>
              <a:gd name="T57" fmla="*/ 27 h 65"/>
              <a:gd name="T58" fmla="*/ 87 w 136"/>
              <a:gd name="T59" fmla="*/ 33 h 65"/>
              <a:gd name="T60" fmla="*/ 98 w 136"/>
              <a:gd name="T61" fmla="*/ 38 h 65"/>
              <a:gd name="T62" fmla="*/ 104 w 136"/>
              <a:gd name="T63" fmla="*/ 38 h 65"/>
              <a:gd name="T64" fmla="*/ 115 w 136"/>
              <a:gd name="T65" fmla="*/ 38 h 65"/>
              <a:gd name="T66" fmla="*/ 125 w 136"/>
              <a:gd name="T67" fmla="*/ 3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65">
                <a:moveTo>
                  <a:pt x="131" y="38"/>
                </a:moveTo>
                <a:lnTo>
                  <a:pt x="131" y="44"/>
                </a:lnTo>
                <a:lnTo>
                  <a:pt x="131" y="49"/>
                </a:lnTo>
                <a:lnTo>
                  <a:pt x="131" y="55"/>
                </a:lnTo>
                <a:lnTo>
                  <a:pt x="136" y="55"/>
                </a:lnTo>
                <a:lnTo>
                  <a:pt x="136" y="60"/>
                </a:lnTo>
                <a:lnTo>
                  <a:pt x="136" y="65"/>
                </a:lnTo>
                <a:lnTo>
                  <a:pt x="131" y="60"/>
                </a:lnTo>
                <a:lnTo>
                  <a:pt x="125" y="60"/>
                </a:lnTo>
                <a:lnTo>
                  <a:pt x="125" y="65"/>
                </a:lnTo>
                <a:lnTo>
                  <a:pt x="120" y="60"/>
                </a:lnTo>
                <a:lnTo>
                  <a:pt x="115" y="60"/>
                </a:lnTo>
                <a:lnTo>
                  <a:pt x="109" y="60"/>
                </a:lnTo>
                <a:lnTo>
                  <a:pt x="104" y="60"/>
                </a:lnTo>
                <a:lnTo>
                  <a:pt x="98" y="55"/>
                </a:lnTo>
                <a:lnTo>
                  <a:pt x="93" y="55"/>
                </a:lnTo>
                <a:lnTo>
                  <a:pt x="87" y="55"/>
                </a:lnTo>
                <a:lnTo>
                  <a:pt x="82" y="55"/>
                </a:lnTo>
                <a:lnTo>
                  <a:pt x="76" y="49"/>
                </a:lnTo>
                <a:lnTo>
                  <a:pt x="71" y="49"/>
                </a:lnTo>
                <a:lnTo>
                  <a:pt x="71" y="44"/>
                </a:lnTo>
                <a:lnTo>
                  <a:pt x="66" y="49"/>
                </a:lnTo>
                <a:lnTo>
                  <a:pt x="66" y="44"/>
                </a:lnTo>
                <a:lnTo>
                  <a:pt x="60" y="44"/>
                </a:lnTo>
                <a:lnTo>
                  <a:pt x="60" y="49"/>
                </a:lnTo>
                <a:lnTo>
                  <a:pt x="55" y="44"/>
                </a:lnTo>
                <a:lnTo>
                  <a:pt x="49" y="44"/>
                </a:lnTo>
                <a:lnTo>
                  <a:pt x="44" y="44"/>
                </a:lnTo>
                <a:lnTo>
                  <a:pt x="38" y="38"/>
                </a:lnTo>
                <a:lnTo>
                  <a:pt x="33" y="38"/>
                </a:lnTo>
                <a:lnTo>
                  <a:pt x="27" y="38"/>
                </a:lnTo>
                <a:lnTo>
                  <a:pt x="27" y="33"/>
                </a:lnTo>
                <a:lnTo>
                  <a:pt x="22" y="33"/>
                </a:lnTo>
                <a:lnTo>
                  <a:pt x="16" y="27"/>
                </a:lnTo>
                <a:lnTo>
                  <a:pt x="11" y="27"/>
                </a:lnTo>
                <a:lnTo>
                  <a:pt x="6" y="27"/>
                </a:lnTo>
                <a:lnTo>
                  <a:pt x="6" y="22"/>
                </a:lnTo>
                <a:lnTo>
                  <a:pt x="0" y="16"/>
                </a:lnTo>
                <a:lnTo>
                  <a:pt x="6" y="16"/>
                </a:lnTo>
                <a:lnTo>
                  <a:pt x="0" y="16"/>
                </a:lnTo>
                <a:lnTo>
                  <a:pt x="0" y="11"/>
                </a:lnTo>
                <a:lnTo>
                  <a:pt x="6" y="5"/>
                </a:lnTo>
                <a:lnTo>
                  <a:pt x="6" y="0"/>
                </a:lnTo>
                <a:lnTo>
                  <a:pt x="11" y="0"/>
                </a:lnTo>
                <a:lnTo>
                  <a:pt x="11" y="5"/>
                </a:lnTo>
                <a:lnTo>
                  <a:pt x="16" y="0"/>
                </a:lnTo>
                <a:lnTo>
                  <a:pt x="27" y="0"/>
                </a:lnTo>
                <a:lnTo>
                  <a:pt x="27" y="5"/>
                </a:lnTo>
                <a:lnTo>
                  <a:pt x="33" y="5"/>
                </a:lnTo>
                <a:lnTo>
                  <a:pt x="38" y="11"/>
                </a:lnTo>
                <a:lnTo>
                  <a:pt x="44" y="11"/>
                </a:lnTo>
                <a:lnTo>
                  <a:pt x="49" y="16"/>
                </a:lnTo>
                <a:lnTo>
                  <a:pt x="55" y="16"/>
                </a:lnTo>
                <a:lnTo>
                  <a:pt x="60" y="16"/>
                </a:lnTo>
                <a:lnTo>
                  <a:pt x="66" y="22"/>
                </a:lnTo>
                <a:lnTo>
                  <a:pt x="66" y="27"/>
                </a:lnTo>
                <a:lnTo>
                  <a:pt x="71" y="27"/>
                </a:lnTo>
                <a:lnTo>
                  <a:pt x="76" y="27"/>
                </a:lnTo>
                <a:lnTo>
                  <a:pt x="82" y="33"/>
                </a:lnTo>
                <a:lnTo>
                  <a:pt x="87" y="33"/>
                </a:lnTo>
                <a:lnTo>
                  <a:pt x="93" y="33"/>
                </a:lnTo>
                <a:lnTo>
                  <a:pt x="98" y="38"/>
                </a:lnTo>
                <a:lnTo>
                  <a:pt x="98" y="33"/>
                </a:lnTo>
                <a:lnTo>
                  <a:pt x="104" y="38"/>
                </a:lnTo>
                <a:lnTo>
                  <a:pt x="109" y="38"/>
                </a:lnTo>
                <a:lnTo>
                  <a:pt x="115" y="38"/>
                </a:lnTo>
                <a:lnTo>
                  <a:pt x="120" y="38"/>
                </a:lnTo>
                <a:lnTo>
                  <a:pt x="125" y="38"/>
                </a:lnTo>
                <a:lnTo>
                  <a:pt x="131" y="38"/>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44" name="Freeform 213">
            <a:extLst>
              <a:ext uri="{FF2B5EF4-FFF2-40B4-BE49-F238E27FC236}">
                <a16:creationId xmlns:a16="http://schemas.microsoft.com/office/drawing/2014/main" id="{7D7ABFFE-EC2B-41AA-BE94-28E7AB57E913}"/>
              </a:ext>
            </a:extLst>
          </p:cNvPr>
          <p:cNvSpPr>
            <a:spLocks/>
          </p:cNvSpPr>
          <p:nvPr/>
        </p:nvSpPr>
        <p:spPr bwMode="auto">
          <a:xfrm>
            <a:off x="7523737" y="3110933"/>
            <a:ext cx="423350" cy="325825"/>
          </a:xfrm>
          <a:custGeom>
            <a:avLst/>
            <a:gdLst>
              <a:gd name="T0" fmla="*/ 33 w 191"/>
              <a:gd name="T1" fmla="*/ 120 h 147"/>
              <a:gd name="T2" fmla="*/ 17 w 191"/>
              <a:gd name="T3" fmla="*/ 109 h 147"/>
              <a:gd name="T4" fmla="*/ 6 w 191"/>
              <a:gd name="T5" fmla="*/ 93 h 147"/>
              <a:gd name="T6" fmla="*/ 11 w 191"/>
              <a:gd name="T7" fmla="*/ 82 h 147"/>
              <a:gd name="T8" fmla="*/ 0 w 191"/>
              <a:gd name="T9" fmla="*/ 71 h 147"/>
              <a:gd name="T10" fmla="*/ 0 w 191"/>
              <a:gd name="T11" fmla="*/ 66 h 147"/>
              <a:gd name="T12" fmla="*/ 0 w 191"/>
              <a:gd name="T13" fmla="*/ 55 h 147"/>
              <a:gd name="T14" fmla="*/ 11 w 191"/>
              <a:gd name="T15" fmla="*/ 49 h 147"/>
              <a:gd name="T16" fmla="*/ 28 w 191"/>
              <a:gd name="T17" fmla="*/ 49 h 147"/>
              <a:gd name="T18" fmla="*/ 28 w 191"/>
              <a:gd name="T19" fmla="*/ 44 h 147"/>
              <a:gd name="T20" fmla="*/ 44 w 191"/>
              <a:gd name="T21" fmla="*/ 44 h 147"/>
              <a:gd name="T22" fmla="*/ 49 w 191"/>
              <a:gd name="T23" fmla="*/ 33 h 147"/>
              <a:gd name="T24" fmla="*/ 44 w 191"/>
              <a:gd name="T25" fmla="*/ 22 h 147"/>
              <a:gd name="T26" fmla="*/ 55 w 191"/>
              <a:gd name="T27" fmla="*/ 16 h 147"/>
              <a:gd name="T28" fmla="*/ 71 w 191"/>
              <a:gd name="T29" fmla="*/ 22 h 147"/>
              <a:gd name="T30" fmla="*/ 88 w 191"/>
              <a:gd name="T31" fmla="*/ 22 h 147"/>
              <a:gd name="T32" fmla="*/ 98 w 191"/>
              <a:gd name="T33" fmla="*/ 22 h 147"/>
              <a:gd name="T34" fmla="*/ 109 w 191"/>
              <a:gd name="T35" fmla="*/ 16 h 147"/>
              <a:gd name="T36" fmla="*/ 120 w 191"/>
              <a:gd name="T37" fmla="*/ 11 h 147"/>
              <a:gd name="T38" fmla="*/ 126 w 191"/>
              <a:gd name="T39" fmla="*/ 6 h 147"/>
              <a:gd name="T40" fmla="*/ 137 w 191"/>
              <a:gd name="T41" fmla="*/ 11 h 147"/>
              <a:gd name="T42" fmla="*/ 142 w 191"/>
              <a:gd name="T43" fmla="*/ 27 h 147"/>
              <a:gd name="T44" fmla="*/ 153 w 191"/>
              <a:gd name="T45" fmla="*/ 27 h 147"/>
              <a:gd name="T46" fmla="*/ 164 w 191"/>
              <a:gd name="T47" fmla="*/ 22 h 147"/>
              <a:gd name="T48" fmla="*/ 175 w 191"/>
              <a:gd name="T49" fmla="*/ 22 h 147"/>
              <a:gd name="T50" fmla="*/ 186 w 191"/>
              <a:gd name="T51" fmla="*/ 16 h 147"/>
              <a:gd name="T52" fmla="*/ 186 w 191"/>
              <a:gd name="T53" fmla="*/ 27 h 147"/>
              <a:gd name="T54" fmla="*/ 169 w 191"/>
              <a:gd name="T55" fmla="*/ 27 h 147"/>
              <a:gd name="T56" fmla="*/ 153 w 191"/>
              <a:gd name="T57" fmla="*/ 27 h 147"/>
              <a:gd name="T58" fmla="*/ 153 w 191"/>
              <a:gd name="T59" fmla="*/ 33 h 147"/>
              <a:gd name="T60" fmla="*/ 142 w 191"/>
              <a:gd name="T61" fmla="*/ 38 h 147"/>
              <a:gd name="T62" fmla="*/ 153 w 191"/>
              <a:gd name="T63" fmla="*/ 49 h 147"/>
              <a:gd name="T64" fmla="*/ 153 w 191"/>
              <a:gd name="T65" fmla="*/ 66 h 147"/>
              <a:gd name="T66" fmla="*/ 153 w 191"/>
              <a:gd name="T67" fmla="*/ 71 h 147"/>
              <a:gd name="T68" fmla="*/ 137 w 191"/>
              <a:gd name="T69" fmla="*/ 71 h 147"/>
              <a:gd name="T70" fmla="*/ 142 w 191"/>
              <a:gd name="T71" fmla="*/ 82 h 147"/>
              <a:gd name="T72" fmla="*/ 137 w 191"/>
              <a:gd name="T73" fmla="*/ 87 h 147"/>
              <a:gd name="T74" fmla="*/ 137 w 191"/>
              <a:gd name="T75" fmla="*/ 104 h 147"/>
              <a:gd name="T76" fmla="*/ 126 w 191"/>
              <a:gd name="T77" fmla="*/ 109 h 147"/>
              <a:gd name="T78" fmla="*/ 120 w 191"/>
              <a:gd name="T79" fmla="*/ 115 h 147"/>
              <a:gd name="T80" fmla="*/ 104 w 191"/>
              <a:gd name="T81" fmla="*/ 115 h 147"/>
              <a:gd name="T82" fmla="*/ 98 w 191"/>
              <a:gd name="T83" fmla="*/ 126 h 147"/>
              <a:gd name="T84" fmla="*/ 88 w 191"/>
              <a:gd name="T85" fmla="*/ 142 h 147"/>
              <a:gd name="T86" fmla="*/ 77 w 191"/>
              <a:gd name="T87" fmla="*/ 147 h 147"/>
              <a:gd name="T88" fmla="*/ 49 w 191"/>
              <a:gd name="T89"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1" h="147">
                <a:moveTo>
                  <a:pt x="22" y="136"/>
                </a:moveTo>
                <a:lnTo>
                  <a:pt x="33" y="126"/>
                </a:lnTo>
                <a:lnTo>
                  <a:pt x="33" y="120"/>
                </a:lnTo>
                <a:lnTo>
                  <a:pt x="28" y="115"/>
                </a:lnTo>
                <a:lnTo>
                  <a:pt x="17" y="115"/>
                </a:lnTo>
                <a:lnTo>
                  <a:pt x="17" y="109"/>
                </a:lnTo>
                <a:lnTo>
                  <a:pt x="11" y="104"/>
                </a:lnTo>
                <a:lnTo>
                  <a:pt x="11" y="98"/>
                </a:lnTo>
                <a:lnTo>
                  <a:pt x="6" y="93"/>
                </a:lnTo>
                <a:lnTo>
                  <a:pt x="6" y="87"/>
                </a:lnTo>
                <a:lnTo>
                  <a:pt x="6" y="82"/>
                </a:lnTo>
                <a:lnTo>
                  <a:pt x="11" y="82"/>
                </a:lnTo>
                <a:lnTo>
                  <a:pt x="6" y="82"/>
                </a:lnTo>
                <a:lnTo>
                  <a:pt x="0" y="76"/>
                </a:lnTo>
                <a:lnTo>
                  <a:pt x="0" y="71"/>
                </a:lnTo>
                <a:lnTo>
                  <a:pt x="0" y="66"/>
                </a:lnTo>
                <a:lnTo>
                  <a:pt x="6" y="66"/>
                </a:lnTo>
                <a:lnTo>
                  <a:pt x="0" y="66"/>
                </a:lnTo>
                <a:lnTo>
                  <a:pt x="6" y="60"/>
                </a:lnTo>
                <a:lnTo>
                  <a:pt x="6" y="55"/>
                </a:lnTo>
                <a:lnTo>
                  <a:pt x="0" y="55"/>
                </a:lnTo>
                <a:lnTo>
                  <a:pt x="6" y="55"/>
                </a:lnTo>
                <a:lnTo>
                  <a:pt x="6" y="49"/>
                </a:lnTo>
                <a:lnTo>
                  <a:pt x="11" y="49"/>
                </a:lnTo>
                <a:lnTo>
                  <a:pt x="17" y="49"/>
                </a:lnTo>
                <a:lnTo>
                  <a:pt x="22" y="55"/>
                </a:lnTo>
                <a:lnTo>
                  <a:pt x="28" y="49"/>
                </a:lnTo>
                <a:lnTo>
                  <a:pt x="33" y="49"/>
                </a:lnTo>
                <a:lnTo>
                  <a:pt x="33" y="44"/>
                </a:lnTo>
                <a:lnTo>
                  <a:pt x="28" y="44"/>
                </a:lnTo>
                <a:lnTo>
                  <a:pt x="33" y="44"/>
                </a:lnTo>
                <a:lnTo>
                  <a:pt x="38" y="38"/>
                </a:lnTo>
                <a:lnTo>
                  <a:pt x="44" y="44"/>
                </a:lnTo>
                <a:lnTo>
                  <a:pt x="38" y="38"/>
                </a:lnTo>
                <a:lnTo>
                  <a:pt x="44" y="38"/>
                </a:lnTo>
                <a:lnTo>
                  <a:pt x="49" y="33"/>
                </a:lnTo>
                <a:lnTo>
                  <a:pt x="44" y="33"/>
                </a:lnTo>
                <a:lnTo>
                  <a:pt x="49" y="27"/>
                </a:lnTo>
                <a:lnTo>
                  <a:pt x="44" y="22"/>
                </a:lnTo>
                <a:lnTo>
                  <a:pt x="49" y="22"/>
                </a:lnTo>
                <a:lnTo>
                  <a:pt x="55" y="22"/>
                </a:lnTo>
                <a:lnTo>
                  <a:pt x="55" y="16"/>
                </a:lnTo>
                <a:lnTo>
                  <a:pt x="60" y="16"/>
                </a:lnTo>
                <a:lnTo>
                  <a:pt x="66" y="22"/>
                </a:lnTo>
                <a:lnTo>
                  <a:pt x="71" y="22"/>
                </a:lnTo>
                <a:lnTo>
                  <a:pt x="77" y="16"/>
                </a:lnTo>
                <a:lnTo>
                  <a:pt x="82" y="22"/>
                </a:lnTo>
                <a:lnTo>
                  <a:pt x="88" y="22"/>
                </a:lnTo>
                <a:lnTo>
                  <a:pt x="93" y="27"/>
                </a:lnTo>
                <a:lnTo>
                  <a:pt x="98" y="27"/>
                </a:lnTo>
                <a:lnTo>
                  <a:pt x="98" y="22"/>
                </a:lnTo>
                <a:lnTo>
                  <a:pt x="104" y="22"/>
                </a:lnTo>
                <a:lnTo>
                  <a:pt x="109" y="22"/>
                </a:lnTo>
                <a:lnTo>
                  <a:pt x="109" y="16"/>
                </a:lnTo>
                <a:lnTo>
                  <a:pt x="115" y="16"/>
                </a:lnTo>
                <a:lnTo>
                  <a:pt x="120" y="16"/>
                </a:lnTo>
                <a:lnTo>
                  <a:pt x="120" y="11"/>
                </a:lnTo>
                <a:lnTo>
                  <a:pt x="120" y="6"/>
                </a:lnTo>
                <a:lnTo>
                  <a:pt x="126" y="0"/>
                </a:lnTo>
                <a:lnTo>
                  <a:pt x="126" y="6"/>
                </a:lnTo>
                <a:lnTo>
                  <a:pt x="131" y="6"/>
                </a:lnTo>
                <a:lnTo>
                  <a:pt x="131" y="11"/>
                </a:lnTo>
                <a:lnTo>
                  <a:pt x="137" y="11"/>
                </a:lnTo>
                <a:lnTo>
                  <a:pt x="142" y="16"/>
                </a:lnTo>
                <a:lnTo>
                  <a:pt x="142" y="22"/>
                </a:lnTo>
                <a:lnTo>
                  <a:pt x="142" y="27"/>
                </a:lnTo>
                <a:lnTo>
                  <a:pt x="148" y="33"/>
                </a:lnTo>
                <a:lnTo>
                  <a:pt x="148" y="27"/>
                </a:lnTo>
                <a:lnTo>
                  <a:pt x="153" y="27"/>
                </a:lnTo>
                <a:lnTo>
                  <a:pt x="158" y="27"/>
                </a:lnTo>
                <a:lnTo>
                  <a:pt x="158" y="22"/>
                </a:lnTo>
                <a:lnTo>
                  <a:pt x="164" y="22"/>
                </a:lnTo>
                <a:lnTo>
                  <a:pt x="164" y="16"/>
                </a:lnTo>
                <a:lnTo>
                  <a:pt x="169" y="16"/>
                </a:lnTo>
                <a:lnTo>
                  <a:pt x="175" y="22"/>
                </a:lnTo>
                <a:lnTo>
                  <a:pt x="180" y="22"/>
                </a:lnTo>
                <a:lnTo>
                  <a:pt x="180" y="16"/>
                </a:lnTo>
                <a:lnTo>
                  <a:pt x="186" y="16"/>
                </a:lnTo>
                <a:lnTo>
                  <a:pt x="191" y="22"/>
                </a:lnTo>
                <a:lnTo>
                  <a:pt x="186" y="22"/>
                </a:lnTo>
                <a:lnTo>
                  <a:pt x="186" y="27"/>
                </a:lnTo>
                <a:lnTo>
                  <a:pt x="180" y="27"/>
                </a:lnTo>
                <a:lnTo>
                  <a:pt x="175" y="27"/>
                </a:lnTo>
                <a:lnTo>
                  <a:pt x="169" y="27"/>
                </a:lnTo>
                <a:lnTo>
                  <a:pt x="164" y="27"/>
                </a:lnTo>
                <a:lnTo>
                  <a:pt x="158" y="27"/>
                </a:lnTo>
                <a:lnTo>
                  <a:pt x="153" y="27"/>
                </a:lnTo>
                <a:lnTo>
                  <a:pt x="153" y="33"/>
                </a:lnTo>
                <a:lnTo>
                  <a:pt x="148" y="33"/>
                </a:lnTo>
                <a:lnTo>
                  <a:pt x="153" y="33"/>
                </a:lnTo>
                <a:lnTo>
                  <a:pt x="148" y="33"/>
                </a:lnTo>
                <a:lnTo>
                  <a:pt x="148" y="38"/>
                </a:lnTo>
                <a:lnTo>
                  <a:pt x="142" y="38"/>
                </a:lnTo>
                <a:lnTo>
                  <a:pt x="148" y="44"/>
                </a:lnTo>
                <a:lnTo>
                  <a:pt x="153" y="44"/>
                </a:lnTo>
                <a:lnTo>
                  <a:pt x="153" y="49"/>
                </a:lnTo>
                <a:lnTo>
                  <a:pt x="153" y="55"/>
                </a:lnTo>
                <a:lnTo>
                  <a:pt x="153" y="60"/>
                </a:lnTo>
                <a:lnTo>
                  <a:pt x="153" y="66"/>
                </a:lnTo>
                <a:lnTo>
                  <a:pt x="148" y="66"/>
                </a:lnTo>
                <a:lnTo>
                  <a:pt x="153" y="66"/>
                </a:lnTo>
                <a:lnTo>
                  <a:pt x="153" y="71"/>
                </a:lnTo>
                <a:lnTo>
                  <a:pt x="148" y="71"/>
                </a:lnTo>
                <a:lnTo>
                  <a:pt x="142" y="71"/>
                </a:lnTo>
                <a:lnTo>
                  <a:pt x="137" y="71"/>
                </a:lnTo>
                <a:lnTo>
                  <a:pt x="137" y="76"/>
                </a:lnTo>
                <a:lnTo>
                  <a:pt x="142" y="76"/>
                </a:lnTo>
                <a:lnTo>
                  <a:pt x="142" y="82"/>
                </a:lnTo>
                <a:lnTo>
                  <a:pt x="148" y="82"/>
                </a:lnTo>
                <a:lnTo>
                  <a:pt x="142" y="87"/>
                </a:lnTo>
                <a:lnTo>
                  <a:pt x="137" y="87"/>
                </a:lnTo>
                <a:lnTo>
                  <a:pt x="137" y="93"/>
                </a:lnTo>
                <a:lnTo>
                  <a:pt x="137" y="98"/>
                </a:lnTo>
                <a:lnTo>
                  <a:pt x="137" y="104"/>
                </a:lnTo>
                <a:lnTo>
                  <a:pt x="137" y="109"/>
                </a:lnTo>
                <a:lnTo>
                  <a:pt x="131" y="109"/>
                </a:lnTo>
                <a:lnTo>
                  <a:pt x="126" y="109"/>
                </a:lnTo>
                <a:lnTo>
                  <a:pt x="120" y="109"/>
                </a:lnTo>
                <a:lnTo>
                  <a:pt x="115" y="115"/>
                </a:lnTo>
                <a:lnTo>
                  <a:pt x="120" y="115"/>
                </a:lnTo>
                <a:lnTo>
                  <a:pt x="115" y="115"/>
                </a:lnTo>
                <a:lnTo>
                  <a:pt x="109" y="115"/>
                </a:lnTo>
                <a:lnTo>
                  <a:pt x="104" y="115"/>
                </a:lnTo>
                <a:lnTo>
                  <a:pt x="104" y="120"/>
                </a:lnTo>
                <a:lnTo>
                  <a:pt x="98" y="120"/>
                </a:lnTo>
                <a:lnTo>
                  <a:pt x="98" y="126"/>
                </a:lnTo>
                <a:lnTo>
                  <a:pt x="104" y="131"/>
                </a:lnTo>
                <a:lnTo>
                  <a:pt x="104" y="136"/>
                </a:lnTo>
                <a:lnTo>
                  <a:pt x="88" y="142"/>
                </a:lnTo>
                <a:lnTo>
                  <a:pt x="82" y="142"/>
                </a:lnTo>
                <a:lnTo>
                  <a:pt x="77" y="142"/>
                </a:lnTo>
                <a:lnTo>
                  <a:pt x="77" y="147"/>
                </a:lnTo>
                <a:lnTo>
                  <a:pt x="71" y="147"/>
                </a:lnTo>
                <a:lnTo>
                  <a:pt x="66" y="142"/>
                </a:lnTo>
                <a:lnTo>
                  <a:pt x="49" y="147"/>
                </a:lnTo>
                <a:lnTo>
                  <a:pt x="22" y="136"/>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45" name="Freeform 214">
            <a:extLst>
              <a:ext uri="{FF2B5EF4-FFF2-40B4-BE49-F238E27FC236}">
                <a16:creationId xmlns:a16="http://schemas.microsoft.com/office/drawing/2014/main" id="{69DEDDE4-8417-4C0F-B351-B7946DD9FCFD}"/>
              </a:ext>
            </a:extLst>
          </p:cNvPr>
          <p:cNvSpPr>
            <a:spLocks noEditPoints="1"/>
          </p:cNvSpPr>
          <p:nvPr/>
        </p:nvSpPr>
        <p:spPr bwMode="auto">
          <a:xfrm>
            <a:off x="7729869" y="2942480"/>
            <a:ext cx="301443" cy="144073"/>
          </a:xfrm>
          <a:custGeom>
            <a:avLst/>
            <a:gdLst>
              <a:gd name="T0" fmla="*/ 60 w 136"/>
              <a:gd name="T1" fmla="*/ 65 h 65"/>
              <a:gd name="T2" fmla="*/ 49 w 136"/>
              <a:gd name="T3" fmla="*/ 65 h 65"/>
              <a:gd name="T4" fmla="*/ 38 w 136"/>
              <a:gd name="T5" fmla="*/ 60 h 65"/>
              <a:gd name="T6" fmla="*/ 27 w 136"/>
              <a:gd name="T7" fmla="*/ 60 h 65"/>
              <a:gd name="T8" fmla="*/ 22 w 136"/>
              <a:gd name="T9" fmla="*/ 65 h 65"/>
              <a:gd name="T10" fmla="*/ 16 w 136"/>
              <a:gd name="T11" fmla="*/ 60 h 65"/>
              <a:gd name="T12" fmla="*/ 5 w 136"/>
              <a:gd name="T13" fmla="*/ 60 h 65"/>
              <a:gd name="T14" fmla="*/ 5 w 136"/>
              <a:gd name="T15" fmla="*/ 54 h 65"/>
              <a:gd name="T16" fmla="*/ 5 w 136"/>
              <a:gd name="T17" fmla="*/ 54 h 65"/>
              <a:gd name="T18" fmla="*/ 16 w 136"/>
              <a:gd name="T19" fmla="*/ 54 h 65"/>
              <a:gd name="T20" fmla="*/ 27 w 136"/>
              <a:gd name="T21" fmla="*/ 49 h 65"/>
              <a:gd name="T22" fmla="*/ 38 w 136"/>
              <a:gd name="T23" fmla="*/ 49 h 65"/>
              <a:gd name="T24" fmla="*/ 44 w 136"/>
              <a:gd name="T25" fmla="*/ 49 h 65"/>
              <a:gd name="T26" fmla="*/ 44 w 136"/>
              <a:gd name="T27" fmla="*/ 43 h 65"/>
              <a:gd name="T28" fmla="*/ 44 w 136"/>
              <a:gd name="T29" fmla="*/ 38 h 65"/>
              <a:gd name="T30" fmla="*/ 33 w 136"/>
              <a:gd name="T31" fmla="*/ 38 h 65"/>
              <a:gd name="T32" fmla="*/ 22 w 136"/>
              <a:gd name="T33" fmla="*/ 27 h 65"/>
              <a:gd name="T34" fmla="*/ 22 w 136"/>
              <a:gd name="T35" fmla="*/ 38 h 65"/>
              <a:gd name="T36" fmla="*/ 11 w 136"/>
              <a:gd name="T37" fmla="*/ 32 h 65"/>
              <a:gd name="T38" fmla="*/ 0 w 136"/>
              <a:gd name="T39" fmla="*/ 27 h 65"/>
              <a:gd name="T40" fmla="*/ 5 w 136"/>
              <a:gd name="T41" fmla="*/ 22 h 65"/>
              <a:gd name="T42" fmla="*/ 11 w 136"/>
              <a:gd name="T43" fmla="*/ 16 h 65"/>
              <a:gd name="T44" fmla="*/ 11 w 136"/>
              <a:gd name="T45" fmla="*/ 11 h 65"/>
              <a:gd name="T46" fmla="*/ 22 w 136"/>
              <a:gd name="T47" fmla="*/ 11 h 65"/>
              <a:gd name="T48" fmla="*/ 33 w 136"/>
              <a:gd name="T49" fmla="*/ 11 h 65"/>
              <a:gd name="T50" fmla="*/ 44 w 136"/>
              <a:gd name="T51" fmla="*/ 16 h 65"/>
              <a:gd name="T52" fmla="*/ 38 w 136"/>
              <a:gd name="T53" fmla="*/ 5 h 65"/>
              <a:gd name="T54" fmla="*/ 49 w 136"/>
              <a:gd name="T55" fmla="*/ 0 h 65"/>
              <a:gd name="T56" fmla="*/ 60 w 136"/>
              <a:gd name="T57" fmla="*/ 11 h 65"/>
              <a:gd name="T58" fmla="*/ 71 w 136"/>
              <a:gd name="T59" fmla="*/ 11 h 65"/>
              <a:gd name="T60" fmla="*/ 76 w 136"/>
              <a:gd name="T61" fmla="*/ 11 h 65"/>
              <a:gd name="T62" fmla="*/ 87 w 136"/>
              <a:gd name="T63" fmla="*/ 5 h 65"/>
              <a:gd name="T64" fmla="*/ 98 w 136"/>
              <a:gd name="T65" fmla="*/ 5 h 65"/>
              <a:gd name="T66" fmla="*/ 109 w 136"/>
              <a:gd name="T67" fmla="*/ 5 h 65"/>
              <a:gd name="T68" fmla="*/ 115 w 136"/>
              <a:gd name="T69" fmla="*/ 11 h 65"/>
              <a:gd name="T70" fmla="*/ 125 w 136"/>
              <a:gd name="T71" fmla="*/ 16 h 65"/>
              <a:gd name="T72" fmla="*/ 136 w 136"/>
              <a:gd name="T73" fmla="*/ 16 h 65"/>
              <a:gd name="T74" fmla="*/ 131 w 136"/>
              <a:gd name="T75" fmla="*/ 22 h 65"/>
              <a:gd name="T76" fmla="*/ 125 w 136"/>
              <a:gd name="T77" fmla="*/ 27 h 65"/>
              <a:gd name="T78" fmla="*/ 120 w 136"/>
              <a:gd name="T79" fmla="*/ 32 h 65"/>
              <a:gd name="T80" fmla="*/ 109 w 136"/>
              <a:gd name="T81" fmla="*/ 38 h 65"/>
              <a:gd name="T82" fmla="*/ 98 w 136"/>
              <a:gd name="T83" fmla="*/ 38 h 65"/>
              <a:gd name="T84" fmla="*/ 98 w 136"/>
              <a:gd name="T85" fmla="*/ 49 h 65"/>
              <a:gd name="T86" fmla="*/ 87 w 136"/>
              <a:gd name="T87" fmla="*/ 49 h 65"/>
              <a:gd name="T88" fmla="*/ 82 w 136"/>
              <a:gd name="T89" fmla="*/ 43 h 65"/>
              <a:gd name="T90" fmla="*/ 76 w 136"/>
              <a:gd name="T91" fmla="*/ 43 h 65"/>
              <a:gd name="T92" fmla="*/ 71 w 136"/>
              <a:gd name="T93" fmla="*/ 49 h 65"/>
              <a:gd name="T94" fmla="*/ 71 w 136"/>
              <a:gd name="T95" fmla="*/ 54 h 65"/>
              <a:gd name="T96" fmla="*/ 65 w 136"/>
              <a:gd name="T97" fmla="*/ 60 h 65"/>
              <a:gd name="T98" fmla="*/ 22 w 136"/>
              <a:gd name="T99" fmla="*/ 54 h 65"/>
              <a:gd name="T100" fmla="*/ 22 w 136"/>
              <a:gd name="T101" fmla="*/ 49 h 65"/>
              <a:gd name="T102" fmla="*/ 27 w 136"/>
              <a:gd name="T103" fmla="*/ 5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 h="65">
                <a:moveTo>
                  <a:pt x="65" y="60"/>
                </a:moveTo>
                <a:lnTo>
                  <a:pt x="60" y="65"/>
                </a:lnTo>
                <a:lnTo>
                  <a:pt x="55" y="65"/>
                </a:lnTo>
                <a:lnTo>
                  <a:pt x="49" y="65"/>
                </a:lnTo>
                <a:lnTo>
                  <a:pt x="38" y="65"/>
                </a:lnTo>
                <a:lnTo>
                  <a:pt x="38" y="60"/>
                </a:lnTo>
                <a:lnTo>
                  <a:pt x="33" y="60"/>
                </a:lnTo>
                <a:lnTo>
                  <a:pt x="27" y="60"/>
                </a:lnTo>
                <a:lnTo>
                  <a:pt x="27" y="65"/>
                </a:lnTo>
                <a:lnTo>
                  <a:pt x="22" y="65"/>
                </a:lnTo>
                <a:lnTo>
                  <a:pt x="22" y="60"/>
                </a:lnTo>
                <a:lnTo>
                  <a:pt x="16" y="60"/>
                </a:lnTo>
                <a:lnTo>
                  <a:pt x="11" y="60"/>
                </a:lnTo>
                <a:lnTo>
                  <a:pt x="5" y="60"/>
                </a:lnTo>
                <a:lnTo>
                  <a:pt x="0" y="54"/>
                </a:lnTo>
                <a:lnTo>
                  <a:pt x="5" y="54"/>
                </a:lnTo>
                <a:lnTo>
                  <a:pt x="0" y="54"/>
                </a:lnTo>
                <a:lnTo>
                  <a:pt x="5" y="54"/>
                </a:lnTo>
                <a:lnTo>
                  <a:pt x="11" y="49"/>
                </a:lnTo>
                <a:lnTo>
                  <a:pt x="16" y="54"/>
                </a:lnTo>
                <a:lnTo>
                  <a:pt x="22" y="49"/>
                </a:lnTo>
                <a:lnTo>
                  <a:pt x="27" y="49"/>
                </a:lnTo>
                <a:lnTo>
                  <a:pt x="33" y="49"/>
                </a:lnTo>
                <a:lnTo>
                  <a:pt x="38" y="49"/>
                </a:lnTo>
                <a:lnTo>
                  <a:pt x="38" y="43"/>
                </a:lnTo>
                <a:lnTo>
                  <a:pt x="44" y="49"/>
                </a:lnTo>
                <a:lnTo>
                  <a:pt x="38" y="43"/>
                </a:lnTo>
                <a:lnTo>
                  <a:pt x="44" y="43"/>
                </a:lnTo>
                <a:lnTo>
                  <a:pt x="49" y="38"/>
                </a:lnTo>
                <a:lnTo>
                  <a:pt x="44" y="38"/>
                </a:lnTo>
                <a:lnTo>
                  <a:pt x="38" y="38"/>
                </a:lnTo>
                <a:lnTo>
                  <a:pt x="33" y="38"/>
                </a:lnTo>
                <a:lnTo>
                  <a:pt x="27" y="32"/>
                </a:lnTo>
                <a:lnTo>
                  <a:pt x="22" y="27"/>
                </a:lnTo>
                <a:lnTo>
                  <a:pt x="22" y="32"/>
                </a:lnTo>
                <a:lnTo>
                  <a:pt x="22" y="38"/>
                </a:lnTo>
                <a:lnTo>
                  <a:pt x="16" y="32"/>
                </a:lnTo>
                <a:lnTo>
                  <a:pt x="11" y="32"/>
                </a:lnTo>
                <a:lnTo>
                  <a:pt x="5" y="32"/>
                </a:lnTo>
                <a:lnTo>
                  <a:pt x="0" y="27"/>
                </a:lnTo>
                <a:lnTo>
                  <a:pt x="5" y="27"/>
                </a:lnTo>
                <a:lnTo>
                  <a:pt x="5" y="22"/>
                </a:lnTo>
                <a:lnTo>
                  <a:pt x="11" y="22"/>
                </a:lnTo>
                <a:lnTo>
                  <a:pt x="11" y="16"/>
                </a:lnTo>
                <a:lnTo>
                  <a:pt x="5" y="11"/>
                </a:lnTo>
                <a:lnTo>
                  <a:pt x="11" y="11"/>
                </a:lnTo>
                <a:lnTo>
                  <a:pt x="16" y="11"/>
                </a:lnTo>
                <a:lnTo>
                  <a:pt x="22" y="11"/>
                </a:lnTo>
                <a:lnTo>
                  <a:pt x="27" y="11"/>
                </a:lnTo>
                <a:lnTo>
                  <a:pt x="33" y="11"/>
                </a:lnTo>
                <a:lnTo>
                  <a:pt x="38" y="16"/>
                </a:lnTo>
                <a:lnTo>
                  <a:pt x="44" y="16"/>
                </a:lnTo>
                <a:lnTo>
                  <a:pt x="38" y="11"/>
                </a:lnTo>
                <a:lnTo>
                  <a:pt x="38" y="5"/>
                </a:lnTo>
                <a:lnTo>
                  <a:pt x="44" y="5"/>
                </a:lnTo>
                <a:lnTo>
                  <a:pt x="49" y="0"/>
                </a:lnTo>
                <a:lnTo>
                  <a:pt x="55" y="5"/>
                </a:lnTo>
                <a:lnTo>
                  <a:pt x="60" y="11"/>
                </a:lnTo>
                <a:lnTo>
                  <a:pt x="65" y="11"/>
                </a:lnTo>
                <a:lnTo>
                  <a:pt x="71" y="11"/>
                </a:lnTo>
                <a:lnTo>
                  <a:pt x="71" y="5"/>
                </a:lnTo>
                <a:lnTo>
                  <a:pt x="76" y="11"/>
                </a:lnTo>
                <a:lnTo>
                  <a:pt x="82" y="5"/>
                </a:lnTo>
                <a:lnTo>
                  <a:pt x="87" y="5"/>
                </a:lnTo>
                <a:lnTo>
                  <a:pt x="93" y="5"/>
                </a:lnTo>
                <a:lnTo>
                  <a:pt x="98" y="5"/>
                </a:lnTo>
                <a:lnTo>
                  <a:pt x="104" y="11"/>
                </a:lnTo>
                <a:lnTo>
                  <a:pt x="109" y="5"/>
                </a:lnTo>
                <a:lnTo>
                  <a:pt x="109" y="11"/>
                </a:lnTo>
                <a:lnTo>
                  <a:pt x="115" y="11"/>
                </a:lnTo>
                <a:lnTo>
                  <a:pt x="120" y="11"/>
                </a:lnTo>
                <a:lnTo>
                  <a:pt x="125" y="16"/>
                </a:lnTo>
                <a:lnTo>
                  <a:pt x="131" y="16"/>
                </a:lnTo>
                <a:lnTo>
                  <a:pt x="136" y="16"/>
                </a:lnTo>
                <a:lnTo>
                  <a:pt x="136" y="22"/>
                </a:lnTo>
                <a:lnTo>
                  <a:pt x="131" y="22"/>
                </a:lnTo>
                <a:lnTo>
                  <a:pt x="131" y="27"/>
                </a:lnTo>
                <a:lnTo>
                  <a:pt x="125" y="27"/>
                </a:lnTo>
                <a:lnTo>
                  <a:pt x="120" y="27"/>
                </a:lnTo>
                <a:lnTo>
                  <a:pt x="120" y="32"/>
                </a:lnTo>
                <a:lnTo>
                  <a:pt x="115" y="38"/>
                </a:lnTo>
                <a:lnTo>
                  <a:pt x="109" y="38"/>
                </a:lnTo>
                <a:lnTo>
                  <a:pt x="104" y="38"/>
                </a:lnTo>
                <a:lnTo>
                  <a:pt x="98" y="38"/>
                </a:lnTo>
                <a:lnTo>
                  <a:pt x="98" y="43"/>
                </a:lnTo>
                <a:lnTo>
                  <a:pt x="98" y="49"/>
                </a:lnTo>
                <a:lnTo>
                  <a:pt x="93" y="49"/>
                </a:lnTo>
                <a:lnTo>
                  <a:pt x="87" y="49"/>
                </a:lnTo>
                <a:lnTo>
                  <a:pt x="87" y="43"/>
                </a:lnTo>
                <a:lnTo>
                  <a:pt x="82" y="43"/>
                </a:lnTo>
                <a:lnTo>
                  <a:pt x="82" y="49"/>
                </a:lnTo>
                <a:lnTo>
                  <a:pt x="76" y="43"/>
                </a:lnTo>
                <a:lnTo>
                  <a:pt x="76" y="49"/>
                </a:lnTo>
                <a:lnTo>
                  <a:pt x="71" y="49"/>
                </a:lnTo>
                <a:lnTo>
                  <a:pt x="76" y="49"/>
                </a:lnTo>
                <a:lnTo>
                  <a:pt x="71" y="54"/>
                </a:lnTo>
                <a:lnTo>
                  <a:pt x="65" y="54"/>
                </a:lnTo>
                <a:lnTo>
                  <a:pt x="65" y="60"/>
                </a:lnTo>
                <a:close/>
                <a:moveTo>
                  <a:pt x="16" y="54"/>
                </a:moveTo>
                <a:lnTo>
                  <a:pt x="22" y="54"/>
                </a:lnTo>
                <a:lnTo>
                  <a:pt x="16" y="54"/>
                </a:lnTo>
                <a:close/>
                <a:moveTo>
                  <a:pt x="22" y="49"/>
                </a:moveTo>
                <a:lnTo>
                  <a:pt x="27" y="49"/>
                </a:lnTo>
                <a:lnTo>
                  <a:pt x="27" y="54"/>
                </a:lnTo>
                <a:lnTo>
                  <a:pt x="22" y="49"/>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46" name="Freeform 215">
            <a:extLst>
              <a:ext uri="{FF2B5EF4-FFF2-40B4-BE49-F238E27FC236}">
                <a16:creationId xmlns:a16="http://schemas.microsoft.com/office/drawing/2014/main" id="{DE15084D-3145-4727-8BE2-97EBB3664EF0}"/>
              </a:ext>
            </a:extLst>
          </p:cNvPr>
          <p:cNvSpPr>
            <a:spLocks/>
          </p:cNvSpPr>
          <p:nvPr/>
        </p:nvSpPr>
        <p:spPr bwMode="auto">
          <a:xfrm>
            <a:off x="7257757" y="2869335"/>
            <a:ext cx="580720" cy="290361"/>
          </a:xfrm>
          <a:custGeom>
            <a:avLst/>
            <a:gdLst>
              <a:gd name="T0" fmla="*/ 0 w 262"/>
              <a:gd name="T1" fmla="*/ 5 h 131"/>
              <a:gd name="T2" fmla="*/ 71 w 262"/>
              <a:gd name="T3" fmla="*/ 16 h 131"/>
              <a:gd name="T4" fmla="*/ 93 w 262"/>
              <a:gd name="T5" fmla="*/ 33 h 131"/>
              <a:gd name="T6" fmla="*/ 126 w 262"/>
              <a:gd name="T7" fmla="*/ 27 h 131"/>
              <a:gd name="T8" fmla="*/ 137 w 262"/>
              <a:gd name="T9" fmla="*/ 33 h 131"/>
              <a:gd name="T10" fmla="*/ 148 w 262"/>
              <a:gd name="T11" fmla="*/ 44 h 131"/>
              <a:gd name="T12" fmla="*/ 153 w 262"/>
              <a:gd name="T13" fmla="*/ 49 h 131"/>
              <a:gd name="T14" fmla="*/ 164 w 262"/>
              <a:gd name="T15" fmla="*/ 55 h 131"/>
              <a:gd name="T16" fmla="*/ 186 w 262"/>
              <a:gd name="T17" fmla="*/ 65 h 131"/>
              <a:gd name="T18" fmla="*/ 202 w 262"/>
              <a:gd name="T19" fmla="*/ 65 h 131"/>
              <a:gd name="T20" fmla="*/ 208 w 262"/>
              <a:gd name="T21" fmla="*/ 60 h 131"/>
              <a:gd name="T22" fmla="*/ 213 w 262"/>
              <a:gd name="T23" fmla="*/ 55 h 131"/>
              <a:gd name="T24" fmla="*/ 224 w 262"/>
              <a:gd name="T25" fmla="*/ 49 h 131"/>
              <a:gd name="T26" fmla="*/ 218 w 262"/>
              <a:gd name="T27" fmla="*/ 55 h 131"/>
              <a:gd name="T28" fmla="*/ 213 w 262"/>
              <a:gd name="T29" fmla="*/ 60 h 131"/>
              <a:gd name="T30" fmla="*/ 224 w 262"/>
              <a:gd name="T31" fmla="*/ 65 h 131"/>
              <a:gd name="T32" fmla="*/ 235 w 262"/>
              <a:gd name="T33" fmla="*/ 71 h 131"/>
              <a:gd name="T34" fmla="*/ 235 w 262"/>
              <a:gd name="T35" fmla="*/ 60 h 131"/>
              <a:gd name="T36" fmla="*/ 246 w 262"/>
              <a:gd name="T37" fmla="*/ 71 h 131"/>
              <a:gd name="T38" fmla="*/ 257 w 262"/>
              <a:gd name="T39" fmla="*/ 71 h 131"/>
              <a:gd name="T40" fmla="*/ 257 w 262"/>
              <a:gd name="T41" fmla="*/ 76 h 131"/>
              <a:gd name="T42" fmla="*/ 257 w 262"/>
              <a:gd name="T43" fmla="*/ 82 h 131"/>
              <a:gd name="T44" fmla="*/ 251 w 262"/>
              <a:gd name="T45" fmla="*/ 82 h 131"/>
              <a:gd name="T46" fmla="*/ 240 w 262"/>
              <a:gd name="T47" fmla="*/ 82 h 131"/>
              <a:gd name="T48" fmla="*/ 229 w 262"/>
              <a:gd name="T49" fmla="*/ 82 h 131"/>
              <a:gd name="T50" fmla="*/ 224 w 262"/>
              <a:gd name="T51" fmla="*/ 76 h 131"/>
              <a:gd name="T52" fmla="*/ 224 w 262"/>
              <a:gd name="T53" fmla="*/ 71 h 131"/>
              <a:gd name="T54" fmla="*/ 218 w 262"/>
              <a:gd name="T55" fmla="*/ 76 h 131"/>
              <a:gd name="T56" fmla="*/ 208 w 262"/>
              <a:gd name="T57" fmla="*/ 76 h 131"/>
              <a:gd name="T58" fmla="*/ 208 w 262"/>
              <a:gd name="T59" fmla="*/ 82 h 131"/>
              <a:gd name="T60" fmla="*/ 208 w 262"/>
              <a:gd name="T61" fmla="*/ 82 h 131"/>
              <a:gd name="T62" fmla="*/ 202 w 262"/>
              <a:gd name="T63" fmla="*/ 87 h 131"/>
              <a:gd name="T64" fmla="*/ 191 w 262"/>
              <a:gd name="T65" fmla="*/ 93 h 131"/>
              <a:gd name="T66" fmla="*/ 197 w 262"/>
              <a:gd name="T67" fmla="*/ 104 h 131"/>
              <a:gd name="T68" fmla="*/ 202 w 262"/>
              <a:gd name="T69" fmla="*/ 109 h 131"/>
              <a:gd name="T70" fmla="*/ 213 w 262"/>
              <a:gd name="T71" fmla="*/ 115 h 131"/>
              <a:gd name="T72" fmla="*/ 208 w 262"/>
              <a:gd name="T73" fmla="*/ 120 h 131"/>
              <a:gd name="T74" fmla="*/ 208 w 262"/>
              <a:gd name="T75" fmla="*/ 131 h 131"/>
              <a:gd name="T76" fmla="*/ 197 w 262"/>
              <a:gd name="T77" fmla="*/ 125 h 131"/>
              <a:gd name="T78" fmla="*/ 191 w 262"/>
              <a:gd name="T79" fmla="*/ 125 h 131"/>
              <a:gd name="T80" fmla="*/ 180 w 262"/>
              <a:gd name="T81" fmla="*/ 115 h 131"/>
              <a:gd name="T82" fmla="*/ 169 w 262"/>
              <a:gd name="T83" fmla="*/ 115 h 131"/>
              <a:gd name="T84" fmla="*/ 153 w 262"/>
              <a:gd name="T85" fmla="*/ 104 h 131"/>
              <a:gd name="T86" fmla="*/ 142 w 262"/>
              <a:gd name="T87" fmla="*/ 98 h 131"/>
              <a:gd name="T88" fmla="*/ 120 w 262"/>
              <a:gd name="T89" fmla="*/ 87 h 131"/>
              <a:gd name="T90" fmla="*/ 115 w 262"/>
              <a:gd name="T91" fmla="*/ 82 h 131"/>
              <a:gd name="T92" fmla="*/ 104 w 262"/>
              <a:gd name="T93" fmla="*/ 76 h 131"/>
              <a:gd name="T94" fmla="*/ 99 w 262"/>
              <a:gd name="T95" fmla="*/ 65 h 131"/>
              <a:gd name="T96" fmla="*/ 93 w 262"/>
              <a:gd name="T97" fmla="*/ 65 h 131"/>
              <a:gd name="T98" fmla="*/ 82 w 262"/>
              <a:gd name="T99" fmla="*/ 65 h 131"/>
              <a:gd name="T100" fmla="*/ 77 w 262"/>
              <a:gd name="T101" fmla="*/ 60 h 131"/>
              <a:gd name="T102" fmla="*/ 77 w 262"/>
              <a:gd name="T103" fmla="*/ 60 h 131"/>
              <a:gd name="T104" fmla="*/ 66 w 262"/>
              <a:gd name="T105" fmla="*/ 49 h 131"/>
              <a:gd name="T106" fmla="*/ 55 w 262"/>
              <a:gd name="T107" fmla="*/ 49 h 131"/>
              <a:gd name="T108" fmla="*/ 49 w 262"/>
              <a:gd name="T109" fmla="*/ 44 h 131"/>
              <a:gd name="T110" fmla="*/ 49 w 262"/>
              <a:gd name="T111" fmla="*/ 49 h 131"/>
              <a:gd name="T112" fmla="*/ 39 w 262"/>
              <a:gd name="T113" fmla="*/ 49 h 131"/>
              <a:gd name="T114" fmla="*/ 33 w 262"/>
              <a:gd name="T115" fmla="*/ 55 h 131"/>
              <a:gd name="T116" fmla="*/ 33 w 262"/>
              <a:gd name="T117"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31">
                <a:moveTo>
                  <a:pt x="22" y="65"/>
                </a:moveTo>
                <a:lnTo>
                  <a:pt x="0" y="5"/>
                </a:lnTo>
                <a:lnTo>
                  <a:pt x="33" y="0"/>
                </a:lnTo>
                <a:lnTo>
                  <a:pt x="71" y="16"/>
                </a:lnTo>
                <a:lnTo>
                  <a:pt x="77" y="16"/>
                </a:lnTo>
                <a:lnTo>
                  <a:pt x="93" y="33"/>
                </a:lnTo>
                <a:lnTo>
                  <a:pt x="109" y="27"/>
                </a:lnTo>
                <a:lnTo>
                  <a:pt x="126" y="27"/>
                </a:lnTo>
                <a:lnTo>
                  <a:pt x="131" y="27"/>
                </a:lnTo>
                <a:lnTo>
                  <a:pt x="137" y="33"/>
                </a:lnTo>
                <a:lnTo>
                  <a:pt x="142" y="33"/>
                </a:lnTo>
                <a:lnTo>
                  <a:pt x="148" y="44"/>
                </a:lnTo>
                <a:lnTo>
                  <a:pt x="148" y="38"/>
                </a:lnTo>
                <a:lnTo>
                  <a:pt x="153" y="49"/>
                </a:lnTo>
                <a:lnTo>
                  <a:pt x="153" y="55"/>
                </a:lnTo>
                <a:lnTo>
                  <a:pt x="164" y="55"/>
                </a:lnTo>
                <a:lnTo>
                  <a:pt x="169" y="65"/>
                </a:lnTo>
                <a:lnTo>
                  <a:pt x="186" y="65"/>
                </a:lnTo>
                <a:lnTo>
                  <a:pt x="197" y="71"/>
                </a:lnTo>
                <a:lnTo>
                  <a:pt x="202" y="65"/>
                </a:lnTo>
                <a:lnTo>
                  <a:pt x="208" y="65"/>
                </a:lnTo>
                <a:lnTo>
                  <a:pt x="208" y="60"/>
                </a:lnTo>
                <a:lnTo>
                  <a:pt x="213" y="60"/>
                </a:lnTo>
                <a:lnTo>
                  <a:pt x="213" y="55"/>
                </a:lnTo>
                <a:lnTo>
                  <a:pt x="218" y="55"/>
                </a:lnTo>
                <a:lnTo>
                  <a:pt x="224" y="49"/>
                </a:lnTo>
                <a:lnTo>
                  <a:pt x="224" y="55"/>
                </a:lnTo>
                <a:lnTo>
                  <a:pt x="218" y="55"/>
                </a:lnTo>
                <a:lnTo>
                  <a:pt x="218" y="60"/>
                </a:lnTo>
                <a:lnTo>
                  <a:pt x="213" y="60"/>
                </a:lnTo>
                <a:lnTo>
                  <a:pt x="218" y="65"/>
                </a:lnTo>
                <a:lnTo>
                  <a:pt x="224" y="65"/>
                </a:lnTo>
                <a:lnTo>
                  <a:pt x="229" y="65"/>
                </a:lnTo>
                <a:lnTo>
                  <a:pt x="235" y="71"/>
                </a:lnTo>
                <a:lnTo>
                  <a:pt x="235" y="65"/>
                </a:lnTo>
                <a:lnTo>
                  <a:pt x="235" y="60"/>
                </a:lnTo>
                <a:lnTo>
                  <a:pt x="240" y="65"/>
                </a:lnTo>
                <a:lnTo>
                  <a:pt x="246" y="71"/>
                </a:lnTo>
                <a:lnTo>
                  <a:pt x="251" y="71"/>
                </a:lnTo>
                <a:lnTo>
                  <a:pt x="257" y="71"/>
                </a:lnTo>
                <a:lnTo>
                  <a:pt x="262" y="71"/>
                </a:lnTo>
                <a:lnTo>
                  <a:pt x="257" y="76"/>
                </a:lnTo>
                <a:lnTo>
                  <a:pt x="251" y="76"/>
                </a:lnTo>
                <a:lnTo>
                  <a:pt x="257" y="82"/>
                </a:lnTo>
                <a:lnTo>
                  <a:pt x="251" y="76"/>
                </a:lnTo>
                <a:lnTo>
                  <a:pt x="251" y="82"/>
                </a:lnTo>
                <a:lnTo>
                  <a:pt x="246" y="82"/>
                </a:lnTo>
                <a:lnTo>
                  <a:pt x="240" y="82"/>
                </a:lnTo>
                <a:lnTo>
                  <a:pt x="235" y="82"/>
                </a:lnTo>
                <a:lnTo>
                  <a:pt x="229" y="82"/>
                </a:lnTo>
                <a:lnTo>
                  <a:pt x="224" y="82"/>
                </a:lnTo>
                <a:lnTo>
                  <a:pt x="224" y="76"/>
                </a:lnTo>
                <a:lnTo>
                  <a:pt x="229" y="76"/>
                </a:lnTo>
                <a:lnTo>
                  <a:pt x="224" y="71"/>
                </a:lnTo>
                <a:lnTo>
                  <a:pt x="218" y="71"/>
                </a:lnTo>
                <a:lnTo>
                  <a:pt x="218" y="76"/>
                </a:lnTo>
                <a:lnTo>
                  <a:pt x="213" y="76"/>
                </a:lnTo>
                <a:lnTo>
                  <a:pt x="208" y="76"/>
                </a:lnTo>
                <a:lnTo>
                  <a:pt x="213" y="82"/>
                </a:lnTo>
                <a:lnTo>
                  <a:pt x="208" y="82"/>
                </a:lnTo>
                <a:lnTo>
                  <a:pt x="202" y="82"/>
                </a:lnTo>
                <a:lnTo>
                  <a:pt x="208" y="82"/>
                </a:lnTo>
                <a:lnTo>
                  <a:pt x="208" y="87"/>
                </a:lnTo>
                <a:lnTo>
                  <a:pt x="202" y="87"/>
                </a:lnTo>
                <a:lnTo>
                  <a:pt x="202" y="93"/>
                </a:lnTo>
                <a:lnTo>
                  <a:pt x="191" y="93"/>
                </a:lnTo>
                <a:lnTo>
                  <a:pt x="191" y="98"/>
                </a:lnTo>
                <a:lnTo>
                  <a:pt x="197" y="104"/>
                </a:lnTo>
                <a:lnTo>
                  <a:pt x="202" y="104"/>
                </a:lnTo>
                <a:lnTo>
                  <a:pt x="202" y="109"/>
                </a:lnTo>
                <a:lnTo>
                  <a:pt x="208" y="109"/>
                </a:lnTo>
                <a:lnTo>
                  <a:pt x="213" y="115"/>
                </a:lnTo>
                <a:lnTo>
                  <a:pt x="213" y="120"/>
                </a:lnTo>
                <a:lnTo>
                  <a:pt x="208" y="120"/>
                </a:lnTo>
                <a:lnTo>
                  <a:pt x="208" y="125"/>
                </a:lnTo>
                <a:lnTo>
                  <a:pt x="208" y="131"/>
                </a:lnTo>
                <a:lnTo>
                  <a:pt x="202" y="131"/>
                </a:lnTo>
                <a:lnTo>
                  <a:pt x="197" y="125"/>
                </a:lnTo>
                <a:lnTo>
                  <a:pt x="191" y="131"/>
                </a:lnTo>
                <a:lnTo>
                  <a:pt x="191" y="125"/>
                </a:lnTo>
                <a:lnTo>
                  <a:pt x="186" y="120"/>
                </a:lnTo>
                <a:lnTo>
                  <a:pt x="180" y="115"/>
                </a:lnTo>
                <a:lnTo>
                  <a:pt x="175" y="115"/>
                </a:lnTo>
                <a:lnTo>
                  <a:pt x="169" y="115"/>
                </a:lnTo>
                <a:lnTo>
                  <a:pt x="158" y="109"/>
                </a:lnTo>
                <a:lnTo>
                  <a:pt x="153" y="104"/>
                </a:lnTo>
                <a:lnTo>
                  <a:pt x="148" y="104"/>
                </a:lnTo>
                <a:lnTo>
                  <a:pt x="142" y="98"/>
                </a:lnTo>
                <a:lnTo>
                  <a:pt x="137" y="98"/>
                </a:lnTo>
                <a:lnTo>
                  <a:pt x="120" y="87"/>
                </a:lnTo>
                <a:lnTo>
                  <a:pt x="115" y="87"/>
                </a:lnTo>
                <a:lnTo>
                  <a:pt x="115" y="82"/>
                </a:lnTo>
                <a:lnTo>
                  <a:pt x="109" y="76"/>
                </a:lnTo>
                <a:lnTo>
                  <a:pt x="104" y="76"/>
                </a:lnTo>
                <a:lnTo>
                  <a:pt x="104" y="71"/>
                </a:lnTo>
                <a:lnTo>
                  <a:pt x="99" y="65"/>
                </a:lnTo>
                <a:lnTo>
                  <a:pt x="93" y="71"/>
                </a:lnTo>
                <a:lnTo>
                  <a:pt x="93" y="65"/>
                </a:lnTo>
                <a:lnTo>
                  <a:pt x="88" y="65"/>
                </a:lnTo>
                <a:lnTo>
                  <a:pt x="82" y="65"/>
                </a:lnTo>
                <a:lnTo>
                  <a:pt x="77" y="65"/>
                </a:lnTo>
                <a:lnTo>
                  <a:pt x="77" y="60"/>
                </a:lnTo>
                <a:lnTo>
                  <a:pt x="71" y="60"/>
                </a:lnTo>
                <a:lnTo>
                  <a:pt x="77" y="60"/>
                </a:lnTo>
                <a:lnTo>
                  <a:pt x="71" y="55"/>
                </a:lnTo>
                <a:lnTo>
                  <a:pt x="66" y="49"/>
                </a:lnTo>
                <a:lnTo>
                  <a:pt x="60" y="49"/>
                </a:lnTo>
                <a:lnTo>
                  <a:pt x="55" y="49"/>
                </a:lnTo>
                <a:lnTo>
                  <a:pt x="55" y="44"/>
                </a:lnTo>
                <a:lnTo>
                  <a:pt x="49" y="44"/>
                </a:lnTo>
                <a:lnTo>
                  <a:pt x="44" y="44"/>
                </a:lnTo>
                <a:lnTo>
                  <a:pt x="49" y="49"/>
                </a:lnTo>
                <a:lnTo>
                  <a:pt x="44" y="49"/>
                </a:lnTo>
                <a:lnTo>
                  <a:pt x="39" y="49"/>
                </a:lnTo>
                <a:lnTo>
                  <a:pt x="39" y="55"/>
                </a:lnTo>
                <a:lnTo>
                  <a:pt x="33" y="55"/>
                </a:lnTo>
                <a:lnTo>
                  <a:pt x="33" y="60"/>
                </a:lnTo>
                <a:lnTo>
                  <a:pt x="33" y="65"/>
                </a:lnTo>
                <a:lnTo>
                  <a:pt x="22" y="65"/>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47" name="Freeform 216">
            <a:extLst>
              <a:ext uri="{FF2B5EF4-FFF2-40B4-BE49-F238E27FC236}">
                <a16:creationId xmlns:a16="http://schemas.microsoft.com/office/drawing/2014/main" id="{2742A7FE-B50F-4FA1-A783-6AC9A555D020}"/>
              </a:ext>
            </a:extLst>
          </p:cNvPr>
          <p:cNvSpPr>
            <a:spLocks/>
          </p:cNvSpPr>
          <p:nvPr/>
        </p:nvSpPr>
        <p:spPr bwMode="auto">
          <a:xfrm>
            <a:off x="7186830" y="2966860"/>
            <a:ext cx="494278" cy="265979"/>
          </a:xfrm>
          <a:custGeom>
            <a:avLst/>
            <a:gdLst>
              <a:gd name="T0" fmla="*/ 5 w 223"/>
              <a:gd name="T1" fmla="*/ 11 h 120"/>
              <a:gd name="T2" fmla="*/ 16 w 223"/>
              <a:gd name="T3" fmla="*/ 5 h 120"/>
              <a:gd name="T4" fmla="*/ 32 w 223"/>
              <a:gd name="T5" fmla="*/ 11 h 120"/>
              <a:gd name="T6" fmla="*/ 38 w 223"/>
              <a:gd name="T7" fmla="*/ 21 h 120"/>
              <a:gd name="T8" fmla="*/ 49 w 223"/>
              <a:gd name="T9" fmla="*/ 21 h 120"/>
              <a:gd name="T10" fmla="*/ 65 w 223"/>
              <a:gd name="T11" fmla="*/ 21 h 120"/>
              <a:gd name="T12" fmla="*/ 65 w 223"/>
              <a:gd name="T13" fmla="*/ 11 h 120"/>
              <a:gd name="T14" fmla="*/ 71 w 223"/>
              <a:gd name="T15" fmla="*/ 5 h 120"/>
              <a:gd name="T16" fmla="*/ 81 w 223"/>
              <a:gd name="T17" fmla="*/ 5 h 120"/>
              <a:gd name="T18" fmla="*/ 81 w 223"/>
              <a:gd name="T19" fmla="*/ 0 h 120"/>
              <a:gd name="T20" fmla="*/ 87 w 223"/>
              <a:gd name="T21" fmla="*/ 5 h 120"/>
              <a:gd name="T22" fmla="*/ 98 w 223"/>
              <a:gd name="T23" fmla="*/ 5 h 120"/>
              <a:gd name="T24" fmla="*/ 109 w 223"/>
              <a:gd name="T25" fmla="*/ 16 h 120"/>
              <a:gd name="T26" fmla="*/ 109 w 223"/>
              <a:gd name="T27" fmla="*/ 16 h 120"/>
              <a:gd name="T28" fmla="*/ 114 w 223"/>
              <a:gd name="T29" fmla="*/ 21 h 120"/>
              <a:gd name="T30" fmla="*/ 125 w 223"/>
              <a:gd name="T31" fmla="*/ 21 h 120"/>
              <a:gd name="T32" fmla="*/ 131 w 223"/>
              <a:gd name="T33" fmla="*/ 21 h 120"/>
              <a:gd name="T34" fmla="*/ 136 w 223"/>
              <a:gd name="T35" fmla="*/ 32 h 120"/>
              <a:gd name="T36" fmla="*/ 147 w 223"/>
              <a:gd name="T37" fmla="*/ 38 h 120"/>
              <a:gd name="T38" fmla="*/ 152 w 223"/>
              <a:gd name="T39" fmla="*/ 43 h 120"/>
              <a:gd name="T40" fmla="*/ 174 w 223"/>
              <a:gd name="T41" fmla="*/ 54 h 120"/>
              <a:gd name="T42" fmla="*/ 185 w 223"/>
              <a:gd name="T43" fmla="*/ 60 h 120"/>
              <a:gd name="T44" fmla="*/ 201 w 223"/>
              <a:gd name="T45" fmla="*/ 71 h 120"/>
              <a:gd name="T46" fmla="*/ 212 w 223"/>
              <a:gd name="T47" fmla="*/ 71 h 120"/>
              <a:gd name="T48" fmla="*/ 223 w 223"/>
              <a:gd name="T49" fmla="*/ 81 h 120"/>
              <a:gd name="T50" fmla="*/ 218 w 223"/>
              <a:gd name="T51" fmla="*/ 87 h 120"/>
              <a:gd name="T52" fmla="*/ 207 w 223"/>
              <a:gd name="T53" fmla="*/ 81 h 120"/>
              <a:gd name="T54" fmla="*/ 201 w 223"/>
              <a:gd name="T55" fmla="*/ 87 h 120"/>
              <a:gd name="T56" fmla="*/ 201 w 223"/>
              <a:gd name="T57" fmla="*/ 92 h 120"/>
              <a:gd name="T58" fmla="*/ 201 w 223"/>
              <a:gd name="T59" fmla="*/ 98 h 120"/>
              <a:gd name="T60" fmla="*/ 190 w 223"/>
              <a:gd name="T61" fmla="*/ 103 h 120"/>
              <a:gd name="T62" fmla="*/ 190 w 223"/>
              <a:gd name="T63" fmla="*/ 103 h 120"/>
              <a:gd name="T64" fmla="*/ 180 w 223"/>
              <a:gd name="T65" fmla="*/ 109 h 120"/>
              <a:gd name="T66" fmla="*/ 185 w 223"/>
              <a:gd name="T67" fmla="*/ 114 h 120"/>
              <a:gd name="T68" fmla="*/ 174 w 223"/>
              <a:gd name="T69" fmla="*/ 120 h 120"/>
              <a:gd name="T70" fmla="*/ 163 w 223"/>
              <a:gd name="T71" fmla="*/ 114 h 120"/>
              <a:gd name="T72" fmla="*/ 152 w 223"/>
              <a:gd name="T73" fmla="*/ 109 h 120"/>
              <a:gd name="T74" fmla="*/ 147 w 223"/>
              <a:gd name="T75" fmla="*/ 98 h 120"/>
              <a:gd name="T76" fmla="*/ 131 w 223"/>
              <a:gd name="T77" fmla="*/ 87 h 120"/>
              <a:gd name="T78" fmla="*/ 120 w 223"/>
              <a:gd name="T79" fmla="*/ 87 h 120"/>
              <a:gd name="T80" fmla="*/ 114 w 223"/>
              <a:gd name="T81" fmla="*/ 81 h 120"/>
              <a:gd name="T82" fmla="*/ 103 w 223"/>
              <a:gd name="T83" fmla="*/ 81 h 120"/>
              <a:gd name="T84" fmla="*/ 92 w 223"/>
              <a:gd name="T85" fmla="*/ 76 h 120"/>
              <a:gd name="T86" fmla="*/ 87 w 223"/>
              <a:gd name="T87" fmla="*/ 71 h 120"/>
              <a:gd name="T88" fmla="*/ 76 w 223"/>
              <a:gd name="T89" fmla="*/ 71 h 120"/>
              <a:gd name="T90" fmla="*/ 65 w 223"/>
              <a:gd name="T91" fmla="*/ 71 h 120"/>
              <a:gd name="T92" fmla="*/ 54 w 223"/>
              <a:gd name="T93" fmla="*/ 76 h 120"/>
              <a:gd name="T94" fmla="*/ 49 w 223"/>
              <a:gd name="T95" fmla="*/ 81 h 120"/>
              <a:gd name="T96" fmla="*/ 43 w 223"/>
              <a:gd name="T97" fmla="*/ 87 h 120"/>
              <a:gd name="T98" fmla="*/ 38 w 223"/>
              <a:gd name="T99" fmla="*/ 71 h 120"/>
              <a:gd name="T100" fmla="*/ 38 w 223"/>
              <a:gd name="T101" fmla="*/ 60 h 120"/>
              <a:gd name="T102" fmla="*/ 27 w 223"/>
              <a:gd name="T103" fmla="*/ 54 h 120"/>
              <a:gd name="T104" fmla="*/ 21 w 223"/>
              <a:gd name="T105" fmla="*/ 49 h 120"/>
              <a:gd name="T106" fmla="*/ 21 w 223"/>
              <a:gd name="T107" fmla="*/ 43 h 120"/>
              <a:gd name="T108" fmla="*/ 11 w 223"/>
              <a:gd name="T109" fmla="*/ 38 h 120"/>
              <a:gd name="T110" fmla="*/ 11 w 223"/>
              <a:gd name="T111" fmla="*/ 27 h 120"/>
              <a:gd name="T112" fmla="*/ 5 w 223"/>
              <a:gd name="T113" fmla="*/ 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3" h="120">
                <a:moveTo>
                  <a:pt x="0" y="16"/>
                </a:moveTo>
                <a:lnTo>
                  <a:pt x="5" y="11"/>
                </a:lnTo>
                <a:lnTo>
                  <a:pt x="11" y="5"/>
                </a:lnTo>
                <a:lnTo>
                  <a:pt x="16" y="5"/>
                </a:lnTo>
                <a:lnTo>
                  <a:pt x="21" y="5"/>
                </a:lnTo>
                <a:lnTo>
                  <a:pt x="32" y="11"/>
                </a:lnTo>
                <a:lnTo>
                  <a:pt x="32" y="16"/>
                </a:lnTo>
                <a:lnTo>
                  <a:pt x="38" y="21"/>
                </a:lnTo>
                <a:lnTo>
                  <a:pt x="43" y="21"/>
                </a:lnTo>
                <a:lnTo>
                  <a:pt x="49" y="21"/>
                </a:lnTo>
                <a:lnTo>
                  <a:pt x="54" y="21"/>
                </a:lnTo>
                <a:lnTo>
                  <a:pt x="65" y="21"/>
                </a:lnTo>
                <a:lnTo>
                  <a:pt x="65" y="16"/>
                </a:lnTo>
                <a:lnTo>
                  <a:pt x="65" y="11"/>
                </a:lnTo>
                <a:lnTo>
                  <a:pt x="71" y="11"/>
                </a:lnTo>
                <a:lnTo>
                  <a:pt x="71" y="5"/>
                </a:lnTo>
                <a:lnTo>
                  <a:pt x="76" y="5"/>
                </a:lnTo>
                <a:lnTo>
                  <a:pt x="81" y="5"/>
                </a:lnTo>
                <a:lnTo>
                  <a:pt x="76" y="0"/>
                </a:lnTo>
                <a:lnTo>
                  <a:pt x="81" y="0"/>
                </a:lnTo>
                <a:lnTo>
                  <a:pt x="87" y="0"/>
                </a:lnTo>
                <a:lnTo>
                  <a:pt x="87" y="5"/>
                </a:lnTo>
                <a:lnTo>
                  <a:pt x="92" y="5"/>
                </a:lnTo>
                <a:lnTo>
                  <a:pt x="98" y="5"/>
                </a:lnTo>
                <a:lnTo>
                  <a:pt x="103" y="11"/>
                </a:lnTo>
                <a:lnTo>
                  <a:pt x="109" y="16"/>
                </a:lnTo>
                <a:lnTo>
                  <a:pt x="103" y="16"/>
                </a:lnTo>
                <a:lnTo>
                  <a:pt x="109" y="16"/>
                </a:lnTo>
                <a:lnTo>
                  <a:pt x="109" y="21"/>
                </a:lnTo>
                <a:lnTo>
                  <a:pt x="114" y="21"/>
                </a:lnTo>
                <a:lnTo>
                  <a:pt x="120" y="21"/>
                </a:lnTo>
                <a:lnTo>
                  <a:pt x="125" y="21"/>
                </a:lnTo>
                <a:lnTo>
                  <a:pt x="125" y="27"/>
                </a:lnTo>
                <a:lnTo>
                  <a:pt x="131" y="21"/>
                </a:lnTo>
                <a:lnTo>
                  <a:pt x="136" y="27"/>
                </a:lnTo>
                <a:lnTo>
                  <a:pt x="136" y="32"/>
                </a:lnTo>
                <a:lnTo>
                  <a:pt x="141" y="32"/>
                </a:lnTo>
                <a:lnTo>
                  <a:pt x="147" y="38"/>
                </a:lnTo>
                <a:lnTo>
                  <a:pt x="147" y="43"/>
                </a:lnTo>
                <a:lnTo>
                  <a:pt x="152" y="43"/>
                </a:lnTo>
                <a:lnTo>
                  <a:pt x="169" y="54"/>
                </a:lnTo>
                <a:lnTo>
                  <a:pt x="174" y="54"/>
                </a:lnTo>
                <a:lnTo>
                  <a:pt x="180" y="60"/>
                </a:lnTo>
                <a:lnTo>
                  <a:pt x="185" y="60"/>
                </a:lnTo>
                <a:lnTo>
                  <a:pt x="190" y="65"/>
                </a:lnTo>
                <a:lnTo>
                  <a:pt x="201" y="71"/>
                </a:lnTo>
                <a:lnTo>
                  <a:pt x="207" y="71"/>
                </a:lnTo>
                <a:lnTo>
                  <a:pt x="212" y="71"/>
                </a:lnTo>
                <a:lnTo>
                  <a:pt x="218" y="76"/>
                </a:lnTo>
                <a:lnTo>
                  <a:pt x="223" y="81"/>
                </a:lnTo>
                <a:lnTo>
                  <a:pt x="223" y="87"/>
                </a:lnTo>
                <a:lnTo>
                  <a:pt x="218" y="87"/>
                </a:lnTo>
                <a:lnTo>
                  <a:pt x="212" y="81"/>
                </a:lnTo>
                <a:lnTo>
                  <a:pt x="207" y="81"/>
                </a:lnTo>
                <a:lnTo>
                  <a:pt x="207" y="87"/>
                </a:lnTo>
                <a:lnTo>
                  <a:pt x="201" y="87"/>
                </a:lnTo>
                <a:lnTo>
                  <a:pt x="196" y="87"/>
                </a:lnTo>
                <a:lnTo>
                  <a:pt x="201" y="92"/>
                </a:lnTo>
                <a:lnTo>
                  <a:pt x="196" y="98"/>
                </a:lnTo>
                <a:lnTo>
                  <a:pt x="201" y="98"/>
                </a:lnTo>
                <a:lnTo>
                  <a:pt x="196" y="103"/>
                </a:lnTo>
                <a:lnTo>
                  <a:pt x="190" y="103"/>
                </a:lnTo>
                <a:lnTo>
                  <a:pt x="196" y="109"/>
                </a:lnTo>
                <a:lnTo>
                  <a:pt x="190" y="103"/>
                </a:lnTo>
                <a:lnTo>
                  <a:pt x="185" y="109"/>
                </a:lnTo>
                <a:lnTo>
                  <a:pt x="180" y="109"/>
                </a:lnTo>
                <a:lnTo>
                  <a:pt x="185" y="109"/>
                </a:lnTo>
                <a:lnTo>
                  <a:pt x="185" y="114"/>
                </a:lnTo>
                <a:lnTo>
                  <a:pt x="180" y="114"/>
                </a:lnTo>
                <a:lnTo>
                  <a:pt x="174" y="120"/>
                </a:lnTo>
                <a:lnTo>
                  <a:pt x="169" y="114"/>
                </a:lnTo>
                <a:lnTo>
                  <a:pt x="163" y="114"/>
                </a:lnTo>
                <a:lnTo>
                  <a:pt x="158" y="114"/>
                </a:lnTo>
                <a:lnTo>
                  <a:pt x="152" y="109"/>
                </a:lnTo>
                <a:lnTo>
                  <a:pt x="152" y="103"/>
                </a:lnTo>
                <a:lnTo>
                  <a:pt x="147" y="98"/>
                </a:lnTo>
                <a:lnTo>
                  <a:pt x="136" y="98"/>
                </a:lnTo>
                <a:lnTo>
                  <a:pt x="131" y="87"/>
                </a:lnTo>
                <a:lnTo>
                  <a:pt x="125" y="87"/>
                </a:lnTo>
                <a:lnTo>
                  <a:pt x="120" y="87"/>
                </a:lnTo>
                <a:lnTo>
                  <a:pt x="120" y="81"/>
                </a:lnTo>
                <a:lnTo>
                  <a:pt x="114" y="81"/>
                </a:lnTo>
                <a:lnTo>
                  <a:pt x="109" y="81"/>
                </a:lnTo>
                <a:lnTo>
                  <a:pt x="103" y="81"/>
                </a:lnTo>
                <a:lnTo>
                  <a:pt x="103" y="76"/>
                </a:lnTo>
                <a:lnTo>
                  <a:pt x="92" y="76"/>
                </a:lnTo>
                <a:lnTo>
                  <a:pt x="87" y="76"/>
                </a:lnTo>
                <a:lnTo>
                  <a:pt x="87" y="71"/>
                </a:lnTo>
                <a:lnTo>
                  <a:pt x="81" y="71"/>
                </a:lnTo>
                <a:lnTo>
                  <a:pt x="76" y="71"/>
                </a:lnTo>
                <a:lnTo>
                  <a:pt x="71" y="71"/>
                </a:lnTo>
                <a:lnTo>
                  <a:pt x="65" y="71"/>
                </a:lnTo>
                <a:lnTo>
                  <a:pt x="60" y="71"/>
                </a:lnTo>
                <a:lnTo>
                  <a:pt x="54" y="76"/>
                </a:lnTo>
                <a:lnTo>
                  <a:pt x="54" y="81"/>
                </a:lnTo>
                <a:lnTo>
                  <a:pt x="49" y="81"/>
                </a:lnTo>
                <a:lnTo>
                  <a:pt x="49" y="87"/>
                </a:lnTo>
                <a:lnTo>
                  <a:pt x="43" y="87"/>
                </a:lnTo>
                <a:lnTo>
                  <a:pt x="38" y="76"/>
                </a:lnTo>
                <a:lnTo>
                  <a:pt x="38" y="71"/>
                </a:lnTo>
                <a:lnTo>
                  <a:pt x="32" y="65"/>
                </a:lnTo>
                <a:lnTo>
                  <a:pt x="38" y="60"/>
                </a:lnTo>
                <a:lnTo>
                  <a:pt x="32" y="60"/>
                </a:lnTo>
                <a:lnTo>
                  <a:pt x="27" y="54"/>
                </a:lnTo>
                <a:lnTo>
                  <a:pt x="21" y="54"/>
                </a:lnTo>
                <a:lnTo>
                  <a:pt x="21" y="49"/>
                </a:lnTo>
                <a:lnTo>
                  <a:pt x="27" y="49"/>
                </a:lnTo>
                <a:lnTo>
                  <a:pt x="21" y="43"/>
                </a:lnTo>
                <a:lnTo>
                  <a:pt x="16" y="43"/>
                </a:lnTo>
                <a:lnTo>
                  <a:pt x="11" y="38"/>
                </a:lnTo>
                <a:lnTo>
                  <a:pt x="11" y="32"/>
                </a:lnTo>
                <a:lnTo>
                  <a:pt x="11" y="27"/>
                </a:lnTo>
                <a:lnTo>
                  <a:pt x="5" y="21"/>
                </a:lnTo>
                <a:lnTo>
                  <a:pt x="5" y="16"/>
                </a:lnTo>
                <a:lnTo>
                  <a:pt x="0" y="16"/>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48" name="Freeform 217">
            <a:extLst>
              <a:ext uri="{FF2B5EF4-FFF2-40B4-BE49-F238E27FC236}">
                <a16:creationId xmlns:a16="http://schemas.microsoft.com/office/drawing/2014/main" id="{E7BED90B-A89E-42A4-B09E-46982A6FEBE6}"/>
              </a:ext>
            </a:extLst>
          </p:cNvPr>
          <p:cNvSpPr>
            <a:spLocks/>
          </p:cNvSpPr>
          <p:nvPr/>
        </p:nvSpPr>
        <p:spPr bwMode="auto">
          <a:xfrm>
            <a:off x="6920852" y="3013408"/>
            <a:ext cx="108608" cy="86443"/>
          </a:xfrm>
          <a:custGeom>
            <a:avLst/>
            <a:gdLst>
              <a:gd name="T0" fmla="*/ 22 w 49"/>
              <a:gd name="T1" fmla="*/ 28 h 39"/>
              <a:gd name="T2" fmla="*/ 16 w 49"/>
              <a:gd name="T3" fmla="*/ 22 h 39"/>
              <a:gd name="T4" fmla="*/ 11 w 49"/>
              <a:gd name="T5" fmla="*/ 22 h 39"/>
              <a:gd name="T6" fmla="*/ 5 w 49"/>
              <a:gd name="T7" fmla="*/ 17 h 39"/>
              <a:gd name="T8" fmla="*/ 0 w 49"/>
              <a:gd name="T9" fmla="*/ 11 h 39"/>
              <a:gd name="T10" fmla="*/ 5 w 49"/>
              <a:gd name="T11" fmla="*/ 11 h 39"/>
              <a:gd name="T12" fmla="*/ 0 w 49"/>
              <a:gd name="T13" fmla="*/ 6 h 39"/>
              <a:gd name="T14" fmla="*/ 11 w 49"/>
              <a:gd name="T15" fmla="*/ 0 h 39"/>
              <a:gd name="T16" fmla="*/ 16 w 49"/>
              <a:gd name="T17" fmla="*/ 0 h 39"/>
              <a:gd name="T18" fmla="*/ 22 w 49"/>
              <a:gd name="T19" fmla="*/ 0 h 39"/>
              <a:gd name="T20" fmla="*/ 22 w 49"/>
              <a:gd name="T21" fmla="*/ 6 h 39"/>
              <a:gd name="T22" fmla="*/ 27 w 49"/>
              <a:gd name="T23" fmla="*/ 6 h 39"/>
              <a:gd name="T24" fmla="*/ 27 w 49"/>
              <a:gd name="T25" fmla="*/ 11 h 39"/>
              <a:gd name="T26" fmla="*/ 32 w 49"/>
              <a:gd name="T27" fmla="*/ 17 h 39"/>
              <a:gd name="T28" fmla="*/ 38 w 49"/>
              <a:gd name="T29" fmla="*/ 17 h 39"/>
              <a:gd name="T30" fmla="*/ 38 w 49"/>
              <a:gd name="T31" fmla="*/ 22 h 39"/>
              <a:gd name="T32" fmla="*/ 32 w 49"/>
              <a:gd name="T33" fmla="*/ 22 h 39"/>
              <a:gd name="T34" fmla="*/ 38 w 49"/>
              <a:gd name="T35" fmla="*/ 22 h 39"/>
              <a:gd name="T36" fmla="*/ 38 w 49"/>
              <a:gd name="T37" fmla="*/ 28 h 39"/>
              <a:gd name="T38" fmla="*/ 43 w 49"/>
              <a:gd name="T39" fmla="*/ 28 h 39"/>
              <a:gd name="T40" fmla="*/ 49 w 49"/>
              <a:gd name="T41" fmla="*/ 28 h 39"/>
              <a:gd name="T42" fmla="*/ 49 w 49"/>
              <a:gd name="T43" fmla="*/ 33 h 39"/>
              <a:gd name="T44" fmla="*/ 49 w 49"/>
              <a:gd name="T45" fmla="*/ 39 h 39"/>
              <a:gd name="T46" fmla="*/ 43 w 49"/>
              <a:gd name="T47" fmla="*/ 39 h 39"/>
              <a:gd name="T48" fmla="*/ 43 w 49"/>
              <a:gd name="T49" fmla="*/ 33 h 39"/>
              <a:gd name="T50" fmla="*/ 38 w 49"/>
              <a:gd name="T51" fmla="*/ 33 h 39"/>
              <a:gd name="T52" fmla="*/ 38 w 49"/>
              <a:gd name="T53" fmla="*/ 28 h 39"/>
              <a:gd name="T54" fmla="*/ 32 w 49"/>
              <a:gd name="T55" fmla="*/ 28 h 39"/>
              <a:gd name="T56" fmla="*/ 27 w 49"/>
              <a:gd name="T57" fmla="*/ 28 h 39"/>
              <a:gd name="T58" fmla="*/ 27 w 49"/>
              <a:gd name="T59" fmla="*/ 22 h 39"/>
              <a:gd name="T60" fmla="*/ 22 w 49"/>
              <a:gd name="T61"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 h="39">
                <a:moveTo>
                  <a:pt x="22" y="28"/>
                </a:moveTo>
                <a:lnTo>
                  <a:pt x="16" y="22"/>
                </a:lnTo>
                <a:lnTo>
                  <a:pt x="11" y="22"/>
                </a:lnTo>
                <a:lnTo>
                  <a:pt x="5" y="17"/>
                </a:lnTo>
                <a:lnTo>
                  <a:pt x="0" y="11"/>
                </a:lnTo>
                <a:lnTo>
                  <a:pt x="5" y="11"/>
                </a:lnTo>
                <a:lnTo>
                  <a:pt x="0" y="6"/>
                </a:lnTo>
                <a:lnTo>
                  <a:pt x="11" y="0"/>
                </a:lnTo>
                <a:lnTo>
                  <a:pt x="16" y="0"/>
                </a:lnTo>
                <a:lnTo>
                  <a:pt x="22" y="0"/>
                </a:lnTo>
                <a:lnTo>
                  <a:pt x="22" y="6"/>
                </a:lnTo>
                <a:lnTo>
                  <a:pt x="27" y="6"/>
                </a:lnTo>
                <a:lnTo>
                  <a:pt x="27" y="11"/>
                </a:lnTo>
                <a:lnTo>
                  <a:pt x="32" y="17"/>
                </a:lnTo>
                <a:lnTo>
                  <a:pt x="38" y="17"/>
                </a:lnTo>
                <a:lnTo>
                  <a:pt x="38" y="22"/>
                </a:lnTo>
                <a:lnTo>
                  <a:pt x="32" y="22"/>
                </a:lnTo>
                <a:lnTo>
                  <a:pt x="38" y="22"/>
                </a:lnTo>
                <a:lnTo>
                  <a:pt x="38" y="28"/>
                </a:lnTo>
                <a:lnTo>
                  <a:pt x="43" y="28"/>
                </a:lnTo>
                <a:lnTo>
                  <a:pt x="49" y="28"/>
                </a:lnTo>
                <a:lnTo>
                  <a:pt x="49" y="33"/>
                </a:lnTo>
                <a:lnTo>
                  <a:pt x="49" y="39"/>
                </a:lnTo>
                <a:lnTo>
                  <a:pt x="43" y="39"/>
                </a:lnTo>
                <a:lnTo>
                  <a:pt x="43" y="33"/>
                </a:lnTo>
                <a:lnTo>
                  <a:pt x="38" y="33"/>
                </a:lnTo>
                <a:lnTo>
                  <a:pt x="38" y="28"/>
                </a:lnTo>
                <a:lnTo>
                  <a:pt x="32" y="28"/>
                </a:lnTo>
                <a:lnTo>
                  <a:pt x="27" y="28"/>
                </a:lnTo>
                <a:lnTo>
                  <a:pt x="27" y="22"/>
                </a:lnTo>
                <a:lnTo>
                  <a:pt x="22" y="28"/>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49" name="Freeform 218">
            <a:extLst>
              <a:ext uri="{FF2B5EF4-FFF2-40B4-BE49-F238E27FC236}">
                <a16:creationId xmlns:a16="http://schemas.microsoft.com/office/drawing/2014/main" id="{4EDBE9C8-8FBD-4D3F-BCB0-6D51F04143EE}"/>
              </a:ext>
            </a:extLst>
          </p:cNvPr>
          <p:cNvSpPr>
            <a:spLocks/>
          </p:cNvSpPr>
          <p:nvPr/>
        </p:nvSpPr>
        <p:spPr bwMode="auto">
          <a:xfrm>
            <a:off x="6969614" y="3062171"/>
            <a:ext cx="46546" cy="37681"/>
          </a:xfrm>
          <a:custGeom>
            <a:avLst/>
            <a:gdLst>
              <a:gd name="T0" fmla="*/ 0 w 21"/>
              <a:gd name="T1" fmla="*/ 6 h 17"/>
              <a:gd name="T2" fmla="*/ 5 w 21"/>
              <a:gd name="T3" fmla="*/ 0 h 17"/>
              <a:gd name="T4" fmla="*/ 5 w 21"/>
              <a:gd name="T5" fmla="*/ 6 h 17"/>
              <a:gd name="T6" fmla="*/ 10 w 21"/>
              <a:gd name="T7" fmla="*/ 6 h 17"/>
              <a:gd name="T8" fmla="*/ 16 w 21"/>
              <a:gd name="T9" fmla="*/ 6 h 17"/>
              <a:gd name="T10" fmla="*/ 16 w 21"/>
              <a:gd name="T11" fmla="*/ 11 h 17"/>
              <a:gd name="T12" fmla="*/ 21 w 21"/>
              <a:gd name="T13" fmla="*/ 11 h 17"/>
              <a:gd name="T14" fmla="*/ 21 w 21"/>
              <a:gd name="T15" fmla="*/ 17 h 17"/>
              <a:gd name="T16" fmla="*/ 10 w 21"/>
              <a:gd name="T17" fmla="*/ 17 h 17"/>
              <a:gd name="T18" fmla="*/ 10 w 21"/>
              <a:gd name="T19" fmla="*/ 11 h 17"/>
              <a:gd name="T20" fmla="*/ 5 w 21"/>
              <a:gd name="T21" fmla="*/ 6 h 17"/>
              <a:gd name="T22" fmla="*/ 0 w 21"/>
              <a:gd name="T23"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7">
                <a:moveTo>
                  <a:pt x="0" y="6"/>
                </a:moveTo>
                <a:lnTo>
                  <a:pt x="5" y="0"/>
                </a:lnTo>
                <a:lnTo>
                  <a:pt x="5" y="6"/>
                </a:lnTo>
                <a:lnTo>
                  <a:pt x="10" y="6"/>
                </a:lnTo>
                <a:lnTo>
                  <a:pt x="16" y="6"/>
                </a:lnTo>
                <a:lnTo>
                  <a:pt x="16" y="11"/>
                </a:lnTo>
                <a:lnTo>
                  <a:pt x="21" y="11"/>
                </a:lnTo>
                <a:lnTo>
                  <a:pt x="21" y="17"/>
                </a:lnTo>
                <a:lnTo>
                  <a:pt x="10" y="17"/>
                </a:lnTo>
                <a:lnTo>
                  <a:pt x="10" y="11"/>
                </a:lnTo>
                <a:lnTo>
                  <a:pt x="5" y="6"/>
                </a:lnTo>
                <a:lnTo>
                  <a:pt x="0" y="6"/>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50" name="Freeform 219">
            <a:extLst>
              <a:ext uri="{FF2B5EF4-FFF2-40B4-BE49-F238E27FC236}">
                <a16:creationId xmlns:a16="http://schemas.microsoft.com/office/drawing/2014/main" id="{C6AB3E73-3588-47D2-9FDE-167928BE57D3}"/>
              </a:ext>
            </a:extLst>
          </p:cNvPr>
          <p:cNvSpPr>
            <a:spLocks/>
          </p:cNvSpPr>
          <p:nvPr/>
        </p:nvSpPr>
        <p:spPr bwMode="auto">
          <a:xfrm>
            <a:off x="6787862" y="2929181"/>
            <a:ext cx="228299" cy="97525"/>
          </a:xfrm>
          <a:custGeom>
            <a:avLst/>
            <a:gdLst>
              <a:gd name="T0" fmla="*/ 0 w 103"/>
              <a:gd name="T1" fmla="*/ 6 h 44"/>
              <a:gd name="T2" fmla="*/ 5 w 103"/>
              <a:gd name="T3" fmla="*/ 0 h 44"/>
              <a:gd name="T4" fmla="*/ 11 w 103"/>
              <a:gd name="T5" fmla="*/ 6 h 44"/>
              <a:gd name="T6" fmla="*/ 16 w 103"/>
              <a:gd name="T7" fmla="*/ 6 h 44"/>
              <a:gd name="T8" fmla="*/ 22 w 103"/>
              <a:gd name="T9" fmla="*/ 6 h 44"/>
              <a:gd name="T10" fmla="*/ 27 w 103"/>
              <a:gd name="T11" fmla="*/ 6 h 44"/>
              <a:gd name="T12" fmla="*/ 32 w 103"/>
              <a:gd name="T13" fmla="*/ 11 h 44"/>
              <a:gd name="T14" fmla="*/ 38 w 103"/>
              <a:gd name="T15" fmla="*/ 6 h 44"/>
              <a:gd name="T16" fmla="*/ 43 w 103"/>
              <a:gd name="T17" fmla="*/ 11 h 44"/>
              <a:gd name="T18" fmla="*/ 49 w 103"/>
              <a:gd name="T19" fmla="*/ 11 h 44"/>
              <a:gd name="T20" fmla="*/ 54 w 103"/>
              <a:gd name="T21" fmla="*/ 17 h 44"/>
              <a:gd name="T22" fmla="*/ 60 w 103"/>
              <a:gd name="T23" fmla="*/ 17 h 44"/>
              <a:gd name="T24" fmla="*/ 65 w 103"/>
              <a:gd name="T25" fmla="*/ 17 h 44"/>
              <a:gd name="T26" fmla="*/ 71 w 103"/>
              <a:gd name="T27" fmla="*/ 17 h 44"/>
              <a:gd name="T28" fmla="*/ 82 w 103"/>
              <a:gd name="T29" fmla="*/ 22 h 44"/>
              <a:gd name="T30" fmla="*/ 87 w 103"/>
              <a:gd name="T31" fmla="*/ 22 h 44"/>
              <a:gd name="T32" fmla="*/ 82 w 103"/>
              <a:gd name="T33" fmla="*/ 22 h 44"/>
              <a:gd name="T34" fmla="*/ 87 w 103"/>
              <a:gd name="T35" fmla="*/ 28 h 44"/>
              <a:gd name="T36" fmla="*/ 92 w 103"/>
              <a:gd name="T37" fmla="*/ 28 h 44"/>
              <a:gd name="T38" fmla="*/ 98 w 103"/>
              <a:gd name="T39" fmla="*/ 28 h 44"/>
              <a:gd name="T40" fmla="*/ 98 w 103"/>
              <a:gd name="T41" fmla="*/ 33 h 44"/>
              <a:gd name="T42" fmla="*/ 103 w 103"/>
              <a:gd name="T43" fmla="*/ 38 h 44"/>
              <a:gd name="T44" fmla="*/ 103 w 103"/>
              <a:gd name="T45" fmla="*/ 44 h 44"/>
              <a:gd name="T46" fmla="*/ 98 w 103"/>
              <a:gd name="T47" fmla="*/ 38 h 44"/>
              <a:gd name="T48" fmla="*/ 92 w 103"/>
              <a:gd name="T49" fmla="*/ 38 h 44"/>
              <a:gd name="T50" fmla="*/ 87 w 103"/>
              <a:gd name="T51" fmla="*/ 38 h 44"/>
              <a:gd name="T52" fmla="*/ 82 w 103"/>
              <a:gd name="T53" fmla="*/ 38 h 44"/>
              <a:gd name="T54" fmla="*/ 76 w 103"/>
              <a:gd name="T55" fmla="*/ 38 h 44"/>
              <a:gd name="T56" fmla="*/ 71 w 103"/>
              <a:gd name="T57" fmla="*/ 38 h 44"/>
              <a:gd name="T58" fmla="*/ 60 w 103"/>
              <a:gd name="T59" fmla="*/ 44 h 44"/>
              <a:gd name="T60" fmla="*/ 54 w 103"/>
              <a:gd name="T61" fmla="*/ 38 h 44"/>
              <a:gd name="T62" fmla="*/ 49 w 103"/>
              <a:gd name="T63" fmla="*/ 33 h 44"/>
              <a:gd name="T64" fmla="*/ 43 w 103"/>
              <a:gd name="T65" fmla="*/ 38 h 44"/>
              <a:gd name="T66" fmla="*/ 38 w 103"/>
              <a:gd name="T67" fmla="*/ 38 h 44"/>
              <a:gd name="T68" fmla="*/ 38 w 103"/>
              <a:gd name="T69" fmla="*/ 33 h 44"/>
              <a:gd name="T70" fmla="*/ 32 w 103"/>
              <a:gd name="T71" fmla="*/ 38 h 44"/>
              <a:gd name="T72" fmla="*/ 32 w 103"/>
              <a:gd name="T73" fmla="*/ 33 h 44"/>
              <a:gd name="T74" fmla="*/ 32 w 103"/>
              <a:gd name="T75" fmla="*/ 28 h 44"/>
              <a:gd name="T76" fmla="*/ 27 w 103"/>
              <a:gd name="T77" fmla="*/ 28 h 44"/>
              <a:gd name="T78" fmla="*/ 27 w 103"/>
              <a:gd name="T79" fmla="*/ 22 h 44"/>
              <a:gd name="T80" fmla="*/ 22 w 103"/>
              <a:gd name="T81" fmla="*/ 17 h 44"/>
              <a:gd name="T82" fmla="*/ 16 w 103"/>
              <a:gd name="T83" fmla="*/ 11 h 44"/>
              <a:gd name="T84" fmla="*/ 11 w 103"/>
              <a:gd name="T85" fmla="*/ 11 h 44"/>
              <a:gd name="T86" fmla="*/ 5 w 103"/>
              <a:gd name="T87" fmla="*/ 11 h 44"/>
              <a:gd name="T88" fmla="*/ 0 w 103"/>
              <a:gd name="T89"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3" h="44">
                <a:moveTo>
                  <a:pt x="0" y="6"/>
                </a:moveTo>
                <a:lnTo>
                  <a:pt x="5" y="0"/>
                </a:lnTo>
                <a:lnTo>
                  <a:pt x="11" y="6"/>
                </a:lnTo>
                <a:lnTo>
                  <a:pt x="16" y="6"/>
                </a:lnTo>
                <a:lnTo>
                  <a:pt x="22" y="6"/>
                </a:lnTo>
                <a:lnTo>
                  <a:pt x="27" y="6"/>
                </a:lnTo>
                <a:lnTo>
                  <a:pt x="32" y="11"/>
                </a:lnTo>
                <a:lnTo>
                  <a:pt x="38" y="6"/>
                </a:lnTo>
                <a:lnTo>
                  <a:pt x="43" y="11"/>
                </a:lnTo>
                <a:lnTo>
                  <a:pt x="49" y="11"/>
                </a:lnTo>
                <a:lnTo>
                  <a:pt x="54" y="17"/>
                </a:lnTo>
                <a:lnTo>
                  <a:pt x="60" y="17"/>
                </a:lnTo>
                <a:lnTo>
                  <a:pt x="65" y="17"/>
                </a:lnTo>
                <a:lnTo>
                  <a:pt x="71" y="17"/>
                </a:lnTo>
                <a:lnTo>
                  <a:pt x="82" y="22"/>
                </a:lnTo>
                <a:lnTo>
                  <a:pt x="87" y="22"/>
                </a:lnTo>
                <a:lnTo>
                  <a:pt x="82" y="22"/>
                </a:lnTo>
                <a:lnTo>
                  <a:pt x="87" y="28"/>
                </a:lnTo>
                <a:lnTo>
                  <a:pt x="92" y="28"/>
                </a:lnTo>
                <a:lnTo>
                  <a:pt x="98" y="28"/>
                </a:lnTo>
                <a:lnTo>
                  <a:pt x="98" y="33"/>
                </a:lnTo>
                <a:lnTo>
                  <a:pt x="103" y="38"/>
                </a:lnTo>
                <a:lnTo>
                  <a:pt x="103" y="44"/>
                </a:lnTo>
                <a:lnTo>
                  <a:pt x="98" y="38"/>
                </a:lnTo>
                <a:lnTo>
                  <a:pt x="92" y="38"/>
                </a:lnTo>
                <a:lnTo>
                  <a:pt x="87" y="38"/>
                </a:lnTo>
                <a:lnTo>
                  <a:pt x="82" y="38"/>
                </a:lnTo>
                <a:lnTo>
                  <a:pt x="76" y="38"/>
                </a:lnTo>
                <a:lnTo>
                  <a:pt x="71" y="38"/>
                </a:lnTo>
                <a:lnTo>
                  <a:pt x="60" y="44"/>
                </a:lnTo>
                <a:lnTo>
                  <a:pt x="54" y="38"/>
                </a:lnTo>
                <a:lnTo>
                  <a:pt x="49" y="33"/>
                </a:lnTo>
                <a:lnTo>
                  <a:pt x="43" y="38"/>
                </a:lnTo>
                <a:lnTo>
                  <a:pt x="38" y="38"/>
                </a:lnTo>
                <a:lnTo>
                  <a:pt x="38" y="33"/>
                </a:lnTo>
                <a:lnTo>
                  <a:pt x="32" y="38"/>
                </a:lnTo>
                <a:lnTo>
                  <a:pt x="32" y="33"/>
                </a:lnTo>
                <a:lnTo>
                  <a:pt x="32" y="28"/>
                </a:lnTo>
                <a:lnTo>
                  <a:pt x="27" y="28"/>
                </a:lnTo>
                <a:lnTo>
                  <a:pt x="27" y="22"/>
                </a:lnTo>
                <a:lnTo>
                  <a:pt x="22" y="17"/>
                </a:lnTo>
                <a:lnTo>
                  <a:pt x="16" y="11"/>
                </a:lnTo>
                <a:lnTo>
                  <a:pt x="11" y="11"/>
                </a:lnTo>
                <a:lnTo>
                  <a:pt x="5" y="11"/>
                </a:lnTo>
                <a:lnTo>
                  <a:pt x="0" y="6"/>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51" name="Freeform 280">
            <a:extLst>
              <a:ext uri="{FF2B5EF4-FFF2-40B4-BE49-F238E27FC236}">
                <a16:creationId xmlns:a16="http://schemas.microsoft.com/office/drawing/2014/main" id="{C74CA220-619D-497E-9276-9084190DB4A3}"/>
              </a:ext>
            </a:extLst>
          </p:cNvPr>
          <p:cNvSpPr>
            <a:spLocks/>
          </p:cNvSpPr>
          <p:nvPr/>
        </p:nvSpPr>
        <p:spPr bwMode="auto">
          <a:xfrm>
            <a:off x="6931934" y="2519130"/>
            <a:ext cx="1183605" cy="507577"/>
          </a:xfrm>
          <a:custGeom>
            <a:avLst/>
            <a:gdLst>
              <a:gd name="T0" fmla="*/ 38 w 534"/>
              <a:gd name="T1" fmla="*/ 136 h 229"/>
              <a:gd name="T2" fmla="*/ 22 w 534"/>
              <a:gd name="T3" fmla="*/ 120 h 229"/>
              <a:gd name="T4" fmla="*/ 6 w 534"/>
              <a:gd name="T5" fmla="*/ 103 h 229"/>
              <a:gd name="T6" fmla="*/ 6 w 534"/>
              <a:gd name="T7" fmla="*/ 87 h 229"/>
              <a:gd name="T8" fmla="*/ 22 w 534"/>
              <a:gd name="T9" fmla="*/ 87 h 229"/>
              <a:gd name="T10" fmla="*/ 22 w 534"/>
              <a:gd name="T11" fmla="*/ 76 h 229"/>
              <a:gd name="T12" fmla="*/ 38 w 534"/>
              <a:gd name="T13" fmla="*/ 65 h 229"/>
              <a:gd name="T14" fmla="*/ 55 w 534"/>
              <a:gd name="T15" fmla="*/ 60 h 229"/>
              <a:gd name="T16" fmla="*/ 76 w 534"/>
              <a:gd name="T17" fmla="*/ 60 h 229"/>
              <a:gd name="T18" fmla="*/ 98 w 534"/>
              <a:gd name="T19" fmla="*/ 71 h 229"/>
              <a:gd name="T20" fmla="*/ 120 w 534"/>
              <a:gd name="T21" fmla="*/ 71 h 229"/>
              <a:gd name="T22" fmla="*/ 147 w 534"/>
              <a:gd name="T23" fmla="*/ 71 h 229"/>
              <a:gd name="T24" fmla="*/ 169 w 534"/>
              <a:gd name="T25" fmla="*/ 76 h 229"/>
              <a:gd name="T26" fmla="*/ 180 w 534"/>
              <a:gd name="T27" fmla="*/ 65 h 229"/>
              <a:gd name="T28" fmla="*/ 164 w 534"/>
              <a:gd name="T29" fmla="*/ 54 h 229"/>
              <a:gd name="T30" fmla="*/ 175 w 534"/>
              <a:gd name="T31" fmla="*/ 38 h 229"/>
              <a:gd name="T32" fmla="*/ 169 w 534"/>
              <a:gd name="T33" fmla="*/ 27 h 229"/>
              <a:gd name="T34" fmla="*/ 169 w 534"/>
              <a:gd name="T35" fmla="*/ 22 h 229"/>
              <a:gd name="T36" fmla="*/ 196 w 534"/>
              <a:gd name="T37" fmla="*/ 16 h 229"/>
              <a:gd name="T38" fmla="*/ 229 w 534"/>
              <a:gd name="T39" fmla="*/ 11 h 229"/>
              <a:gd name="T40" fmla="*/ 246 w 534"/>
              <a:gd name="T41" fmla="*/ 0 h 229"/>
              <a:gd name="T42" fmla="*/ 273 w 534"/>
              <a:gd name="T43" fmla="*/ 0 h 229"/>
              <a:gd name="T44" fmla="*/ 289 w 534"/>
              <a:gd name="T45" fmla="*/ 22 h 229"/>
              <a:gd name="T46" fmla="*/ 305 w 534"/>
              <a:gd name="T47" fmla="*/ 22 h 229"/>
              <a:gd name="T48" fmla="*/ 333 w 534"/>
              <a:gd name="T49" fmla="*/ 33 h 229"/>
              <a:gd name="T50" fmla="*/ 344 w 534"/>
              <a:gd name="T51" fmla="*/ 16 h 229"/>
              <a:gd name="T52" fmla="*/ 355 w 534"/>
              <a:gd name="T53" fmla="*/ 22 h 229"/>
              <a:gd name="T54" fmla="*/ 425 w 534"/>
              <a:gd name="T55" fmla="*/ 76 h 229"/>
              <a:gd name="T56" fmla="*/ 442 w 534"/>
              <a:gd name="T57" fmla="*/ 76 h 229"/>
              <a:gd name="T58" fmla="*/ 464 w 534"/>
              <a:gd name="T59" fmla="*/ 71 h 229"/>
              <a:gd name="T60" fmla="*/ 491 w 534"/>
              <a:gd name="T61" fmla="*/ 82 h 229"/>
              <a:gd name="T62" fmla="*/ 513 w 534"/>
              <a:gd name="T63" fmla="*/ 93 h 229"/>
              <a:gd name="T64" fmla="*/ 529 w 534"/>
              <a:gd name="T65" fmla="*/ 98 h 229"/>
              <a:gd name="T66" fmla="*/ 524 w 534"/>
              <a:gd name="T67" fmla="*/ 109 h 229"/>
              <a:gd name="T68" fmla="*/ 529 w 534"/>
              <a:gd name="T69" fmla="*/ 131 h 229"/>
              <a:gd name="T70" fmla="*/ 513 w 534"/>
              <a:gd name="T71" fmla="*/ 131 h 229"/>
              <a:gd name="T72" fmla="*/ 496 w 534"/>
              <a:gd name="T73" fmla="*/ 142 h 229"/>
              <a:gd name="T74" fmla="*/ 507 w 534"/>
              <a:gd name="T75" fmla="*/ 163 h 229"/>
              <a:gd name="T76" fmla="*/ 485 w 534"/>
              <a:gd name="T77" fmla="*/ 163 h 229"/>
              <a:gd name="T78" fmla="*/ 480 w 534"/>
              <a:gd name="T79" fmla="*/ 174 h 229"/>
              <a:gd name="T80" fmla="*/ 491 w 534"/>
              <a:gd name="T81" fmla="*/ 196 h 229"/>
              <a:gd name="T82" fmla="*/ 485 w 534"/>
              <a:gd name="T83" fmla="*/ 207 h 229"/>
              <a:gd name="T84" fmla="*/ 464 w 534"/>
              <a:gd name="T85" fmla="*/ 202 h 229"/>
              <a:gd name="T86" fmla="*/ 436 w 534"/>
              <a:gd name="T87" fmla="*/ 202 h 229"/>
              <a:gd name="T88" fmla="*/ 415 w 534"/>
              <a:gd name="T89" fmla="*/ 196 h 229"/>
              <a:gd name="T90" fmla="*/ 404 w 534"/>
              <a:gd name="T91" fmla="*/ 207 h 229"/>
              <a:gd name="T92" fmla="*/ 376 w 534"/>
              <a:gd name="T93" fmla="*/ 202 h 229"/>
              <a:gd name="T94" fmla="*/ 360 w 534"/>
              <a:gd name="T95" fmla="*/ 213 h 229"/>
              <a:gd name="T96" fmla="*/ 344 w 534"/>
              <a:gd name="T97" fmla="*/ 229 h 229"/>
              <a:gd name="T98" fmla="*/ 300 w 534"/>
              <a:gd name="T99" fmla="*/ 207 h 229"/>
              <a:gd name="T100" fmla="*/ 278 w 534"/>
              <a:gd name="T101" fmla="*/ 185 h 229"/>
              <a:gd name="T102" fmla="*/ 218 w 534"/>
              <a:gd name="T103" fmla="*/ 174 h 229"/>
              <a:gd name="T104" fmla="*/ 158 w 534"/>
              <a:gd name="T105" fmla="*/ 223 h 229"/>
              <a:gd name="T106" fmla="*/ 131 w 534"/>
              <a:gd name="T107" fmla="*/ 207 h 229"/>
              <a:gd name="T108" fmla="*/ 115 w 534"/>
              <a:gd name="T109" fmla="*/ 207 h 229"/>
              <a:gd name="T110" fmla="*/ 93 w 534"/>
              <a:gd name="T111" fmla="*/ 196 h 229"/>
              <a:gd name="T112" fmla="*/ 76 w 534"/>
              <a:gd name="T113" fmla="*/ 174 h 229"/>
              <a:gd name="T114" fmla="*/ 87 w 534"/>
              <a:gd name="T115" fmla="*/ 174 h 229"/>
              <a:gd name="T116" fmla="*/ 87 w 534"/>
              <a:gd name="T117" fmla="*/ 158 h 229"/>
              <a:gd name="T118" fmla="*/ 98 w 534"/>
              <a:gd name="T119" fmla="*/ 153 h 229"/>
              <a:gd name="T120" fmla="*/ 87 w 534"/>
              <a:gd name="T121" fmla="*/ 136 h 229"/>
              <a:gd name="T122" fmla="*/ 60 w 534"/>
              <a:gd name="T123"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4" h="229">
                <a:moveTo>
                  <a:pt x="49" y="142"/>
                </a:moveTo>
                <a:lnTo>
                  <a:pt x="44" y="142"/>
                </a:lnTo>
                <a:lnTo>
                  <a:pt x="38" y="136"/>
                </a:lnTo>
                <a:lnTo>
                  <a:pt x="44" y="136"/>
                </a:lnTo>
                <a:lnTo>
                  <a:pt x="38" y="136"/>
                </a:lnTo>
                <a:lnTo>
                  <a:pt x="38" y="131"/>
                </a:lnTo>
                <a:lnTo>
                  <a:pt x="33" y="125"/>
                </a:lnTo>
                <a:lnTo>
                  <a:pt x="27" y="125"/>
                </a:lnTo>
                <a:lnTo>
                  <a:pt x="27" y="120"/>
                </a:lnTo>
                <a:lnTo>
                  <a:pt x="22" y="120"/>
                </a:lnTo>
                <a:lnTo>
                  <a:pt x="17" y="120"/>
                </a:lnTo>
                <a:lnTo>
                  <a:pt x="11" y="120"/>
                </a:lnTo>
                <a:lnTo>
                  <a:pt x="11" y="114"/>
                </a:lnTo>
                <a:lnTo>
                  <a:pt x="0" y="109"/>
                </a:lnTo>
                <a:lnTo>
                  <a:pt x="6" y="103"/>
                </a:lnTo>
                <a:lnTo>
                  <a:pt x="6" y="98"/>
                </a:lnTo>
                <a:lnTo>
                  <a:pt x="0" y="98"/>
                </a:lnTo>
                <a:lnTo>
                  <a:pt x="0" y="93"/>
                </a:lnTo>
                <a:lnTo>
                  <a:pt x="0" y="87"/>
                </a:lnTo>
                <a:lnTo>
                  <a:pt x="6" y="87"/>
                </a:lnTo>
                <a:lnTo>
                  <a:pt x="6" y="82"/>
                </a:lnTo>
                <a:lnTo>
                  <a:pt x="11" y="82"/>
                </a:lnTo>
                <a:lnTo>
                  <a:pt x="17" y="82"/>
                </a:lnTo>
                <a:lnTo>
                  <a:pt x="17" y="87"/>
                </a:lnTo>
                <a:lnTo>
                  <a:pt x="22" y="87"/>
                </a:lnTo>
                <a:lnTo>
                  <a:pt x="27" y="87"/>
                </a:lnTo>
                <a:lnTo>
                  <a:pt x="22" y="82"/>
                </a:lnTo>
                <a:lnTo>
                  <a:pt x="22" y="76"/>
                </a:lnTo>
                <a:lnTo>
                  <a:pt x="17" y="76"/>
                </a:lnTo>
                <a:lnTo>
                  <a:pt x="22" y="76"/>
                </a:lnTo>
                <a:lnTo>
                  <a:pt x="27" y="71"/>
                </a:lnTo>
                <a:lnTo>
                  <a:pt x="27" y="65"/>
                </a:lnTo>
                <a:lnTo>
                  <a:pt x="33" y="71"/>
                </a:lnTo>
                <a:lnTo>
                  <a:pt x="33" y="65"/>
                </a:lnTo>
                <a:lnTo>
                  <a:pt x="38" y="65"/>
                </a:lnTo>
                <a:lnTo>
                  <a:pt x="44" y="60"/>
                </a:lnTo>
                <a:lnTo>
                  <a:pt x="38" y="60"/>
                </a:lnTo>
                <a:lnTo>
                  <a:pt x="44" y="60"/>
                </a:lnTo>
                <a:lnTo>
                  <a:pt x="49" y="60"/>
                </a:lnTo>
                <a:lnTo>
                  <a:pt x="55" y="60"/>
                </a:lnTo>
                <a:lnTo>
                  <a:pt x="60" y="60"/>
                </a:lnTo>
                <a:lnTo>
                  <a:pt x="66" y="65"/>
                </a:lnTo>
                <a:lnTo>
                  <a:pt x="66" y="60"/>
                </a:lnTo>
                <a:lnTo>
                  <a:pt x="71" y="65"/>
                </a:lnTo>
                <a:lnTo>
                  <a:pt x="76" y="60"/>
                </a:lnTo>
                <a:lnTo>
                  <a:pt x="82" y="65"/>
                </a:lnTo>
                <a:lnTo>
                  <a:pt x="87" y="65"/>
                </a:lnTo>
                <a:lnTo>
                  <a:pt x="93" y="71"/>
                </a:lnTo>
                <a:lnTo>
                  <a:pt x="98" y="76"/>
                </a:lnTo>
                <a:lnTo>
                  <a:pt x="98" y="71"/>
                </a:lnTo>
                <a:lnTo>
                  <a:pt x="104" y="71"/>
                </a:lnTo>
                <a:lnTo>
                  <a:pt x="109" y="76"/>
                </a:lnTo>
                <a:lnTo>
                  <a:pt x="115" y="76"/>
                </a:lnTo>
                <a:lnTo>
                  <a:pt x="115" y="71"/>
                </a:lnTo>
                <a:lnTo>
                  <a:pt x="120" y="71"/>
                </a:lnTo>
                <a:lnTo>
                  <a:pt x="126" y="71"/>
                </a:lnTo>
                <a:lnTo>
                  <a:pt x="131" y="71"/>
                </a:lnTo>
                <a:lnTo>
                  <a:pt x="136" y="65"/>
                </a:lnTo>
                <a:lnTo>
                  <a:pt x="142" y="65"/>
                </a:lnTo>
                <a:lnTo>
                  <a:pt x="147" y="71"/>
                </a:lnTo>
                <a:lnTo>
                  <a:pt x="153" y="76"/>
                </a:lnTo>
                <a:lnTo>
                  <a:pt x="158" y="76"/>
                </a:lnTo>
                <a:lnTo>
                  <a:pt x="164" y="76"/>
                </a:lnTo>
                <a:lnTo>
                  <a:pt x="164" y="71"/>
                </a:lnTo>
                <a:lnTo>
                  <a:pt x="169" y="76"/>
                </a:lnTo>
                <a:lnTo>
                  <a:pt x="175" y="76"/>
                </a:lnTo>
                <a:lnTo>
                  <a:pt x="180" y="76"/>
                </a:lnTo>
                <a:lnTo>
                  <a:pt x="186" y="71"/>
                </a:lnTo>
                <a:lnTo>
                  <a:pt x="186" y="65"/>
                </a:lnTo>
                <a:lnTo>
                  <a:pt x="180" y="65"/>
                </a:lnTo>
                <a:lnTo>
                  <a:pt x="175" y="60"/>
                </a:lnTo>
                <a:lnTo>
                  <a:pt x="169" y="60"/>
                </a:lnTo>
                <a:lnTo>
                  <a:pt x="164" y="60"/>
                </a:lnTo>
                <a:lnTo>
                  <a:pt x="158" y="54"/>
                </a:lnTo>
                <a:lnTo>
                  <a:pt x="164" y="54"/>
                </a:lnTo>
                <a:lnTo>
                  <a:pt x="169" y="49"/>
                </a:lnTo>
                <a:lnTo>
                  <a:pt x="164" y="43"/>
                </a:lnTo>
                <a:lnTo>
                  <a:pt x="164" y="38"/>
                </a:lnTo>
                <a:lnTo>
                  <a:pt x="169" y="38"/>
                </a:lnTo>
                <a:lnTo>
                  <a:pt x="175" y="38"/>
                </a:lnTo>
                <a:lnTo>
                  <a:pt x="180" y="38"/>
                </a:lnTo>
                <a:lnTo>
                  <a:pt x="169" y="33"/>
                </a:lnTo>
                <a:lnTo>
                  <a:pt x="164" y="33"/>
                </a:lnTo>
                <a:lnTo>
                  <a:pt x="169" y="33"/>
                </a:lnTo>
                <a:lnTo>
                  <a:pt x="169" y="27"/>
                </a:lnTo>
                <a:lnTo>
                  <a:pt x="164" y="27"/>
                </a:lnTo>
                <a:lnTo>
                  <a:pt x="158" y="27"/>
                </a:lnTo>
                <a:lnTo>
                  <a:pt x="158" y="22"/>
                </a:lnTo>
                <a:lnTo>
                  <a:pt x="164" y="22"/>
                </a:lnTo>
                <a:lnTo>
                  <a:pt x="169" y="22"/>
                </a:lnTo>
                <a:lnTo>
                  <a:pt x="175" y="22"/>
                </a:lnTo>
                <a:lnTo>
                  <a:pt x="180" y="22"/>
                </a:lnTo>
                <a:lnTo>
                  <a:pt x="186" y="22"/>
                </a:lnTo>
                <a:lnTo>
                  <a:pt x="191" y="16"/>
                </a:lnTo>
                <a:lnTo>
                  <a:pt x="196" y="16"/>
                </a:lnTo>
                <a:lnTo>
                  <a:pt x="202" y="16"/>
                </a:lnTo>
                <a:lnTo>
                  <a:pt x="207" y="16"/>
                </a:lnTo>
                <a:lnTo>
                  <a:pt x="207" y="11"/>
                </a:lnTo>
                <a:lnTo>
                  <a:pt x="218" y="11"/>
                </a:lnTo>
                <a:lnTo>
                  <a:pt x="229" y="11"/>
                </a:lnTo>
                <a:lnTo>
                  <a:pt x="235" y="11"/>
                </a:lnTo>
                <a:lnTo>
                  <a:pt x="235" y="5"/>
                </a:lnTo>
                <a:lnTo>
                  <a:pt x="240" y="5"/>
                </a:lnTo>
                <a:lnTo>
                  <a:pt x="246" y="5"/>
                </a:lnTo>
                <a:lnTo>
                  <a:pt x="246" y="0"/>
                </a:lnTo>
                <a:lnTo>
                  <a:pt x="251" y="0"/>
                </a:lnTo>
                <a:lnTo>
                  <a:pt x="256" y="0"/>
                </a:lnTo>
                <a:lnTo>
                  <a:pt x="267" y="5"/>
                </a:lnTo>
                <a:lnTo>
                  <a:pt x="267" y="0"/>
                </a:lnTo>
                <a:lnTo>
                  <a:pt x="273" y="0"/>
                </a:lnTo>
                <a:lnTo>
                  <a:pt x="273" y="5"/>
                </a:lnTo>
                <a:lnTo>
                  <a:pt x="284" y="11"/>
                </a:lnTo>
                <a:lnTo>
                  <a:pt x="284" y="16"/>
                </a:lnTo>
                <a:lnTo>
                  <a:pt x="284" y="22"/>
                </a:lnTo>
                <a:lnTo>
                  <a:pt x="289" y="22"/>
                </a:lnTo>
                <a:lnTo>
                  <a:pt x="289" y="16"/>
                </a:lnTo>
                <a:lnTo>
                  <a:pt x="295" y="22"/>
                </a:lnTo>
                <a:lnTo>
                  <a:pt x="295" y="16"/>
                </a:lnTo>
                <a:lnTo>
                  <a:pt x="300" y="22"/>
                </a:lnTo>
                <a:lnTo>
                  <a:pt x="305" y="22"/>
                </a:lnTo>
                <a:lnTo>
                  <a:pt x="316" y="22"/>
                </a:lnTo>
                <a:lnTo>
                  <a:pt x="316" y="27"/>
                </a:lnTo>
                <a:lnTo>
                  <a:pt x="316" y="33"/>
                </a:lnTo>
                <a:lnTo>
                  <a:pt x="322" y="27"/>
                </a:lnTo>
                <a:lnTo>
                  <a:pt x="333" y="33"/>
                </a:lnTo>
                <a:lnTo>
                  <a:pt x="327" y="27"/>
                </a:lnTo>
                <a:lnTo>
                  <a:pt x="338" y="27"/>
                </a:lnTo>
                <a:lnTo>
                  <a:pt x="338" y="22"/>
                </a:lnTo>
                <a:lnTo>
                  <a:pt x="349" y="16"/>
                </a:lnTo>
                <a:lnTo>
                  <a:pt x="344" y="16"/>
                </a:lnTo>
                <a:lnTo>
                  <a:pt x="349" y="16"/>
                </a:lnTo>
                <a:lnTo>
                  <a:pt x="355" y="16"/>
                </a:lnTo>
                <a:lnTo>
                  <a:pt x="355" y="22"/>
                </a:lnTo>
                <a:lnTo>
                  <a:pt x="349" y="22"/>
                </a:lnTo>
                <a:lnTo>
                  <a:pt x="355" y="22"/>
                </a:lnTo>
                <a:lnTo>
                  <a:pt x="365" y="27"/>
                </a:lnTo>
                <a:lnTo>
                  <a:pt x="376" y="33"/>
                </a:lnTo>
                <a:lnTo>
                  <a:pt x="387" y="43"/>
                </a:lnTo>
                <a:lnTo>
                  <a:pt x="409" y="54"/>
                </a:lnTo>
                <a:lnTo>
                  <a:pt x="425" y="76"/>
                </a:lnTo>
                <a:lnTo>
                  <a:pt x="431" y="71"/>
                </a:lnTo>
                <a:lnTo>
                  <a:pt x="431" y="65"/>
                </a:lnTo>
                <a:lnTo>
                  <a:pt x="436" y="65"/>
                </a:lnTo>
                <a:lnTo>
                  <a:pt x="436" y="71"/>
                </a:lnTo>
                <a:lnTo>
                  <a:pt x="442" y="76"/>
                </a:lnTo>
                <a:lnTo>
                  <a:pt x="447" y="71"/>
                </a:lnTo>
                <a:lnTo>
                  <a:pt x="453" y="76"/>
                </a:lnTo>
                <a:lnTo>
                  <a:pt x="458" y="76"/>
                </a:lnTo>
                <a:lnTo>
                  <a:pt x="458" y="71"/>
                </a:lnTo>
                <a:lnTo>
                  <a:pt x="464" y="71"/>
                </a:lnTo>
                <a:lnTo>
                  <a:pt x="469" y="71"/>
                </a:lnTo>
                <a:lnTo>
                  <a:pt x="475" y="71"/>
                </a:lnTo>
                <a:lnTo>
                  <a:pt x="480" y="76"/>
                </a:lnTo>
                <a:lnTo>
                  <a:pt x="485" y="82"/>
                </a:lnTo>
                <a:lnTo>
                  <a:pt x="491" y="82"/>
                </a:lnTo>
                <a:lnTo>
                  <a:pt x="496" y="82"/>
                </a:lnTo>
                <a:lnTo>
                  <a:pt x="496" y="87"/>
                </a:lnTo>
                <a:lnTo>
                  <a:pt x="502" y="93"/>
                </a:lnTo>
                <a:lnTo>
                  <a:pt x="507" y="93"/>
                </a:lnTo>
                <a:lnTo>
                  <a:pt x="513" y="93"/>
                </a:lnTo>
                <a:lnTo>
                  <a:pt x="518" y="93"/>
                </a:lnTo>
                <a:lnTo>
                  <a:pt x="518" y="87"/>
                </a:lnTo>
                <a:lnTo>
                  <a:pt x="524" y="87"/>
                </a:lnTo>
                <a:lnTo>
                  <a:pt x="524" y="93"/>
                </a:lnTo>
                <a:lnTo>
                  <a:pt x="529" y="98"/>
                </a:lnTo>
                <a:lnTo>
                  <a:pt x="534" y="98"/>
                </a:lnTo>
                <a:lnTo>
                  <a:pt x="529" y="98"/>
                </a:lnTo>
                <a:lnTo>
                  <a:pt x="529" y="103"/>
                </a:lnTo>
                <a:lnTo>
                  <a:pt x="529" y="109"/>
                </a:lnTo>
                <a:lnTo>
                  <a:pt x="524" y="109"/>
                </a:lnTo>
                <a:lnTo>
                  <a:pt x="524" y="114"/>
                </a:lnTo>
                <a:lnTo>
                  <a:pt x="524" y="120"/>
                </a:lnTo>
                <a:lnTo>
                  <a:pt x="524" y="125"/>
                </a:lnTo>
                <a:lnTo>
                  <a:pt x="529" y="125"/>
                </a:lnTo>
                <a:lnTo>
                  <a:pt x="529" y="131"/>
                </a:lnTo>
                <a:lnTo>
                  <a:pt x="524" y="131"/>
                </a:lnTo>
                <a:lnTo>
                  <a:pt x="524" y="136"/>
                </a:lnTo>
                <a:lnTo>
                  <a:pt x="518" y="136"/>
                </a:lnTo>
                <a:lnTo>
                  <a:pt x="518" y="131"/>
                </a:lnTo>
                <a:lnTo>
                  <a:pt x="513" y="131"/>
                </a:lnTo>
                <a:lnTo>
                  <a:pt x="513" y="136"/>
                </a:lnTo>
                <a:lnTo>
                  <a:pt x="502" y="131"/>
                </a:lnTo>
                <a:lnTo>
                  <a:pt x="496" y="131"/>
                </a:lnTo>
                <a:lnTo>
                  <a:pt x="496" y="136"/>
                </a:lnTo>
                <a:lnTo>
                  <a:pt x="496" y="142"/>
                </a:lnTo>
                <a:lnTo>
                  <a:pt x="496" y="147"/>
                </a:lnTo>
                <a:lnTo>
                  <a:pt x="496" y="153"/>
                </a:lnTo>
                <a:lnTo>
                  <a:pt x="496" y="158"/>
                </a:lnTo>
                <a:lnTo>
                  <a:pt x="507" y="158"/>
                </a:lnTo>
                <a:lnTo>
                  <a:pt x="507" y="163"/>
                </a:lnTo>
                <a:lnTo>
                  <a:pt x="502" y="163"/>
                </a:lnTo>
                <a:lnTo>
                  <a:pt x="496" y="163"/>
                </a:lnTo>
                <a:lnTo>
                  <a:pt x="491" y="158"/>
                </a:lnTo>
                <a:lnTo>
                  <a:pt x="491" y="163"/>
                </a:lnTo>
                <a:lnTo>
                  <a:pt x="485" y="163"/>
                </a:lnTo>
                <a:lnTo>
                  <a:pt x="480" y="163"/>
                </a:lnTo>
                <a:lnTo>
                  <a:pt x="475" y="163"/>
                </a:lnTo>
                <a:lnTo>
                  <a:pt x="469" y="169"/>
                </a:lnTo>
                <a:lnTo>
                  <a:pt x="480" y="169"/>
                </a:lnTo>
                <a:lnTo>
                  <a:pt x="480" y="174"/>
                </a:lnTo>
                <a:lnTo>
                  <a:pt x="485" y="180"/>
                </a:lnTo>
                <a:lnTo>
                  <a:pt x="485" y="185"/>
                </a:lnTo>
                <a:lnTo>
                  <a:pt x="496" y="191"/>
                </a:lnTo>
                <a:lnTo>
                  <a:pt x="496" y="196"/>
                </a:lnTo>
                <a:lnTo>
                  <a:pt x="491" y="196"/>
                </a:lnTo>
                <a:lnTo>
                  <a:pt x="496" y="196"/>
                </a:lnTo>
                <a:lnTo>
                  <a:pt x="491" y="202"/>
                </a:lnTo>
                <a:lnTo>
                  <a:pt x="496" y="207"/>
                </a:lnTo>
                <a:lnTo>
                  <a:pt x="491" y="207"/>
                </a:lnTo>
                <a:lnTo>
                  <a:pt x="485" y="207"/>
                </a:lnTo>
                <a:lnTo>
                  <a:pt x="480" y="202"/>
                </a:lnTo>
                <a:lnTo>
                  <a:pt x="475" y="202"/>
                </a:lnTo>
                <a:lnTo>
                  <a:pt x="469" y="202"/>
                </a:lnTo>
                <a:lnTo>
                  <a:pt x="469" y="196"/>
                </a:lnTo>
                <a:lnTo>
                  <a:pt x="464" y="202"/>
                </a:lnTo>
                <a:lnTo>
                  <a:pt x="458" y="196"/>
                </a:lnTo>
                <a:lnTo>
                  <a:pt x="453" y="196"/>
                </a:lnTo>
                <a:lnTo>
                  <a:pt x="447" y="196"/>
                </a:lnTo>
                <a:lnTo>
                  <a:pt x="442" y="196"/>
                </a:lnTo>
                <a:lnTo>
                  <a:pt x="436" y="202"/>
                </a:lnTo>
                <a:lnTo>
                  <a:pt x="431" y="196"/>
                </a:lnTo>
                <a:lnTo>
                  <a:pt x="431" y="202"/>
                </a:lnTo>
                <a:lnTo>
                  <a:pt x="425" y="202"/>
                </a:lnTo>
                <a:lnTo>
                  <a:pt x="420" y="202"/>
                </a:lnTo>
                <a:lnTo>
                  <a:pt x="415" y="196"/>
                </a:lnTo>
                <a:lnTo>
                  <a:pt x="409" y="191"/>
                </a:lnTo>
                <a:lnTo>
                  <a:pt x="404" y="196"/>
                </a:lnTo>
                <a:lnTo>
                  <a:pt x="398" y="196"/>
                </a:lnTo>
                <a:lnTo>
                  <a:pt x="398" y="202"/>
                </a:lnTo>
                <a:lnTo>
                  <a:pt x="404" y="207"/>
                </a:lnTo>
                <a:lnTo>
                  <a:pt x="398" y="207"/>
                </a:lnTo>
                <a:lnTo>
                  <a:pt x="393" y="202"/>
                </a:lnTo>
                <a:lnTo>
                  <a:pt x="387" y="202"/>
                </a:lnTo>
                <a:lnTo>
                  <a:pt x="382" y="202"/>
                </a:lnTo>
                <a:lnTo>
                  <a:pt x="376" y="202"/>
                </a:lnTo>
                <a:lnTo>
                  <a:pt x="371" y="202"/>
                </a:lnTo>
                <a:lnTo>
                  <a:pt x="365" y="202"/>
                </a:lnTo>
                <a:lnTo>
                  <a:pt x="371" y="207"/>
                </a:lnTo>
                <a:lnTo>
                  <a:pt x="365" y="213"/>
                </a:lnTo>
                <a:lnTo>
                  <a:pt x="360" y="213"/>
                </a:lnTo>
                <a:lnTo>
                  <a:pt x="360" y="218"/>
                </a:lnTo>
                <a:lnTo>
                  <a:pt x="355" y="218"/>
                </a:lnTo>
                <a:lnTo>
                  <a:pt x="355" y="223"/>
                </a:lnTo>
                <a:lnTo>
                  <a:pt x="349" y="223"/>
                </a:lnTo>
                <a:lnTo>
                  <a:pt x="344" y="229"/>
                </a:lnTo>
                <a:lnTo>
                  <a:pt x="333" y="223"/>
                </a:lnTo>
                <a:lnTo>
                  <a:pt x="316" y="223"/>
                </a:lnTo>
                <a:lnTo>
                  <a:pt x="311" y="213"/>
                </a:lnTo>
                <a:lnTo>
                  <a:pt x="300" y="213"/>
                </a:lnTo>
                <a:lnTo>
                  <a:pt x="300" y="207"/>
                </a:lnTo>
                <a:lnTo>
                  <a:pt x="295" y="196"/>
                </a:lnTo>
                <a:lnTo>
                  <a:pt x="295" y="202"/>
                </a:lnTo>
                <a:lnTo>
                  <a:pt x="289" y="191"/>
                </a:lnTo>
                <a:lnTo>
                  <a:pt x="284" y="191"/>
                </a:lnTo>
                <a:lnTo>
                  <a:pt x="278" y="185"/>
                </a:lnTo>
                <a:lnTo>
                  <a:pt x="273" y="185"/>
                </a:lnTo>
                <a:lnTo>
                  <a:pt x="256" y="185"/>
                </a:lnTo>
                <a:lnTo>
                  <a:pt x="240" y="191"/>
                </a:lnTo>
                <a:lnTo>
                  <a:pt x="224" y="174"/>
                </a:lnTo>
                <a:lnTo>
                  <a:pt x="218" y="174"/>
                </a:lnTo>
                <a:lnTo>
                  <a:pt x="180" y="158"/>
                </a:lnTo>
                <a:lnTo>
                  <a:pt x="147" y="163"/>
                </a:lnTo>
                <a:lnTo>
                  <a:pt x="169" y="223"/>
                </a:lnTo>
                <a:lnTo>
                  <a:pt x="164" y="223"/>
                </a:lnTo>
                <a:lnTo>
                  <a:pt x="158" y="223"/>
                </a:lnTo>
                <a:lnTo>
                  <a:pt x="153" y="223"/>
                </a:lnTo>
                <a:lnTo>
                  <a:pt x="147" y="218"/>
                </a:lnTo>
                <a:lnTo>
                  <a:pt x="147" y="213"/>
                </a:lnTo>
                <a:lnTo>
                  <a:pt x="136" y="207"/>
                </a:lnTo>
                <a:lnTo>
                  <a:pt x="131" y="207"/>
                </a:lnTo>
                <a:lnTo>
                  <a:pt x="126" y="207"/>
                </a:lnTo>
                <a:lnTo>
                  <a:pt x="120" y="213"/>
                </a:lnTo>
                <a:lnTo>
                  <a:pt x="115" y="218"/>
                </a:lnTo>
                <a:lnTo>
                  <a:pt x="115" y="213"/>
                </a:lnTo>
                <a:lnTo>
                  <a:pt x="115" y="207"/>
                </a:lnTo>
                <a:lnTo>
                  <a:pt x="115" y="202"/>
                </a:lnTo>
                <a:lnTo>
                  <a:pt x="109" y="202"/>
                </a:lnTo>
                <a:lnTo>
                  <a:pt x="104" y="202"/>
                </a:lnTo>
                <a:lnTo>
                  <a:pt x="98" y="196"/>
                </a:lnTo>
                <a:lnTo>
                  <a:pt x="93" y="196"/>
                </a:lnTo>
                <a:lnTo>
                  <a:pt x="93" y="191"/>
                </a:lnTo>
                <a:lnTo>
                  <a:pt x="93" y="185"/>
                </a:lnTo>
                <a:lnTo>
                  <a:pt x="87" y="185"/>
                </a:lnTo>
                <a:lnTo>
                  <a:pt x="82" y="180"/>
                </a:lnTo>
                <a:lnTo>
                  <a:pt x="76" y="174"/>
                </a:lnTo>
                <a:lnTo>
                  <a:pt x="71" y="174"/>
                </a:lnTo>
                <a:lnTo>
                  <a:pt x="71" y="169"/>
                </a:lnTo>
                <a:lnTo>
                  <a:pt x="76" y="169"/>
                </a:lnTo>
                <a:lnTo>
                  <a:pt x="82" y="174"/>
                </a:lnTo>
                <a:lnTo>
                  <a:pt x="87" y="174"/>
                </a:lnTo>
                <a:lnTo>
                  <a:pt x="82" y="169"/>
                </a:lnTo>
                <a:lnTo>
                  <a:pt x="76" y="169"/>
                </a:lnTo>
                <a:lnTo>
                  <a:pt x="82" y="163"/>
                </a:lnTo>
                <a:lnTo>
                  <a:pt x="82" y="158"/>
                </a:lnTo>
                <a:lnTo>
                  <a:pt x="87" y="158"/>
                </a:lnTo>
                <a:lnTo>
                  <a:pt x="93" y="158"/>
                </a:lnTo>
                <a:lnTo>
                  <a:pt x="98" y="158"/>
                </a:lnTo>
                <a:lnTo>
                  <a:pt x="104" y="158"/>
                </a:lnTo>
                <a:lnTo>
                  <a:pt x="98" y="158"/>
                </a:lnTo>
                <a:lnTo>
                  <a:pt x="98" y="153"/>
                </a:lnTo>
                <a:lnTo>
                  <a:pt x="98" y="147"/>
                </a:lnTo>
                <a:lnTo>
                  <a:pt x="98" y="142"/>
                </a:lnTo>
                <a:lnTo>
                  <a:pt x="98" y="136"/>
                </a:lnTo>
                <a:lnTo>
                  <a:pt x="93" y="136"/>
                </a:lnTo>
                <a:lnTo>
                  <a:pt x="87" y="136"/>
                </a:lnTo>
                <a:lnTo>
                  <a:pt x="82" y="136"/>
                </a:lnTo>
                <a:lnTo>
                  <a:pt x="76" y="136"/>
                </a:lnTo>
                <a:lnTo>
                  <a:pt x="71" y="131"/>
                </a:lnTo>
                <a:lnTo>
                  <a:pt x="66" y="136"/>
                </a:lnTo>
                <a:lnTo>
                  <a:pt x="60" y="136"/>
                </a:lnTo>
                <a:lnTo>
                  <a:pt x="55" y="142"/>
                </a:lnTo>
                <a:lnTo>
                  <a:pt x="55" y="147"/>
                </a:lnTo>
                <a:lnTo>
                  <a:pt x="49" y="142"/>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52" name="Freeform 281">
            <a:extLst>
              <a:ext uri="{FF2B5EF4-FFF2-40B4-BE49-F238E27FC236}">
                <a16:creationId xmlns:a16="http://schemas.microsoft.com/office/drawing/2014/main" id="{AB179CAF-1F45-4A56-A4C5-4BA252B808CC}"/>
              </a:ext>
            </a:extLst>
          </p:cNvPr>
          <p:cNvSpPr>
            <a:spLocks/>
          </p:cNvSpPr>
          <p:nvPr/>
        </p:nvSpPr>
        <p:spPr bwMode="auto">
          <a:xfrm>
            <a:off x="8128838" y="2627738"/>
            <a:ext cx="1001853" cy="374588"/>
          </a:xfrm>
          <a:custGeom>
            <a:avLst/>
            <a:gdLst>
              <a:gd name="T0" fmla="*/ 11 w 452"/>
              <a:gd name="T1" fmla="*/ 44 h 169"/>
              <a:gd name="T2" fmla="*/ 22 w 452"/>
              <a:gd name="T3" fmla="*/ 38 h 169"/>
              <a:gd name="T4" fmla="*/ 33 w 452"/>
              <a:gd name="T5" fmla="*/ 27 h 169"/>
              <a:gd name="T6" fmla="*/ 49 w 452"/>
              <a:gd name="T7" fmla="*/ 27 h 169"/>
              <a:gd name="T8" fmla="*/ 76 w 452"/>
              <a:gd name="T9" fmla="*/ 33 h 169"/>
              <a:gd name="T10" fmla="*/ 98 w 452"/>
              <a:gd name="T11" fmla="*/ 38 h 169"/>
              <a:gd name="T12" fmla="*/ 120 w 452"/>
              <a:gd name="T13" fmla="*/ 38 h 169"/>
              <a:gd name="T14" fmla="*/ 120 w 452"/>
              <a:gd name="T15" fmla="*/ 27 h 169"/>
              <a:gd name="T16" fmla="*/ 114 w 452"/>
              <a:gd name="T17" fmla="*/ 5 h 169"/>
              <a:gd name="T18" fmla="*/ 131 w 452"/>
              <a:gd name="T19" fmla="*/ 11 h 169"/>
              <a:gd name="T20" fmla="*/ 158 w 452"/>
              <a:gd name="T21" fmla="*/ 11 h 169"/>
              <a:gd name="T22" fmla="*/ 174 w 452"/>
              <a:gd name="T23" fmla="*/ 22 h 169"/>
              <a:gd name="T24" fmla="*/ 191 w 452"/>
              <a:gd name="T25" fmla="*/ 33 h 169"/>
              <a:gd name="T26" fmla="*/ 218 w 452"/>
              <a:gd name="T27" fmla="*/ 27 h 169"/>
              <a:gd name="T28" fmla="*/ 245 w 452"/>
              <a:gd name="T29" fmla="*/ 38 h 169"/>
              <a:gd name="T30" fmla="*/ 267 w 452"/>
              <a:gd name="T31" fmla="*/ 44 h 169"/>
              <a:gd name="T32" fmla="*/ 289 w 452"/>
              <a:gd name="T33" fmla="*/ 49 h 169"/>
              <a:gd name="T34" fmla="*/ 322 w 452"/>
              <a:gd name="T35" fmla="*/ 44 h 169"/>
              <a:gd name="T36" fmla="*/ 333 w 452"/>
              <a:gd name="T37" fmla="*/ 33 h 169"/>
              <a:gd name="T38" fmla="*/ 354 w 452"/>
              <a:gd name="T39" fmla="*/ 38 h 169"/>
              <a:gd name="T40" fmla="*/ 376 w 452"/>
              <a:gd name="T41" fmla="*/ 54 h 169"/>
              <a:gd name="T42" fmla="*/ 376 w 452"/>
              <a:gd name="T43" fmla="*/ 71 h 169"/>
              <a:gd name="T44" fmla="*/ 398 w 452"/>
              <a:gd name="T45" fmla="*/ 71 h 169"/>
              <a:gd name="T46" fmla="*/ 414 w 452"/>
              <a:gd name="T47" fmla="*/ 65 h 169"/>
              <a:gd name="T48" fmla="*/ 436 w 452"/>
              <a:gd name="T49" fmla="*/ 76 h 169"/>
              <a:gd name="T50" fmla="*/ 447 w 452"/>
              <a:gd name="T51" fmla="*/ 82 h 169"/>
              <a:gd name="T52" fmla="*/ 442 w 452"/>
              <a:gd name="T53" fmla="*/ 87 h 169"/>
              <a:gd name="T54" fmla="*/ 420 w 452"/>
              <a:gd name="T55" fmla="*/ 93 h 169"/>
              <a:gd name="T56" fmla="*/ 414 w 452"/>
              <a:gd name="T57" fmla="*/ 104 h 169"/>
              <a:gd name="T58" fmla="*/ 398 w 452"/>
              <a:gd name="T59" fmla="*/ 114 h 169"/>
              <a:gd name="T60" fmla="*/ 382 w 452"/>
              <a:gd name="T61" fmla="*/ 120 h 169"/>
              <a:gd name="T62" fmla="*/ 365 w 452"/>
              <a:gd name="T63" fmla="*/ 120 h 169"/>
              <a:gd name="T64" fmla="*/ 376 w 452"/>
              <a:gd name="T65" fmla="*/ 136 h 169"/>
              <a:gd name="T66" fmla="*/ 365 w 452"/>
              <a:gd name="T67" fmla="*/ 153 h 169"/>
              <a:gd name="T68" fmla="*/ 360 w 452"/>
              <a:gd name="T69" fmla="*/ 158 h 169"/>
              <a:gd name="T70" fmla="*/ 338 w 452"/>
              <a:gd name="T71" fmla="*/ 158 h 169"/>
              <a:gd name="T72" fmla="*/ 311 w 452"/>
              <a:gd name="T73" fmla="*/ 164 h 169"/>
              <a:gd name="T74" fmla="*/ 289 w 452"/>
              <a:gd name="T75" fmla="*/ 169 h 169"/>
              <a:gd name="T76" fmla="*/ 256 w 452"/>
              <a:gd name="T77" fmla="*/ 158 h 169"/>
              <a:gd name="T78" fmla="*/ 223 w 452"/>
              <a:gd name="T79" fmla="*/ 153 h 169"/>
              <a:gd name="T80" fmla="*/ 185 w 452"/>
              <a:gd name="T81" fmla="*/ 153 h 169"/>
              <a:gd name="T82" fmla="*/ 169 w 452"/>
              <a:gd name="T83" fmla="*/ 147 h 169"/>
              <a:gd name="T84" fmla="*/ 147 w 452"/>
              <a:gd name="T85" fmla="*/ 131 h 169"/>
              <a:gd name="T86" fmla="*/ 131 w 452"/>
              <a:gd name="T87" fmla="*/ 125 h 169"/>
              <a:gd name="T88" fmla="*/ 109 w 452"/>
              <a:gd name="T89" fmla="*/ 114 h 169"/>
              <a:gd name="T90" fmla="*/ 82 w 452"/>
              <a:gd name="T91" fmla="*/ 114 h 169"/>
              <a:gd name="T92" fmla="*/ 71 w 452"/>
              <a:gd name="T93" fmla="*/ 98 h 169"/>
              <a:gd name="T94" fmla="*/ 54 w 452"/>
              <a:gd name="T95" fmla="*/ 82 h 169"/>
              <a:gd name="T96" fmla="*/ 33 w 452"/>
              <a:gd name="T97" fmla="*/ 65 h 169"/>
              <a:gd name="T98" fmla="*/ 22 w 452"/>
              <a:gd name="T99" fmla="*/ 65 h 169"/>
              <a:gd name="T100" fmla="*/ 0 w 452"/>
              <a:gd name="T101" fmla="*/ 4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2" h="169">
                <a:moveTo>
                  <a:pt x="0" y="49"/>
                </a:moveTo>
                <a:lnTo>
                  <a:pt x="5" y="49"/>
                </a:lnTo>
                <a:lnTo>
                  <a:pt x="5" y="44"/>
                </a:lnTo>
                <a:lnTo>
                  <a:pt x="11" y="44"/>
                </a:lnTo>
                <a:lnTo>
                  <a:pt x="16" y="44"/>
                </a:lnTo>
                <a:lnTo>
                  <a:pt x="22" y="44"/>
                </a:lnTo>
                <a:lnTo>
                  <a:pt x="16" y="38"/>
                </a:lnTo>
                <a:lnTo>
                  <a:pt x="22" y="38"/>
                </a:lnTo>
                <a:lnTo>
                  <a:pt x="27" y="38"/>
                </a:lnTo>
                <a:lnTo>
                  <a:pt x="27" y="33"/>
                </a:lnTo>
                <a:lnTo>
                  <a:pt x="27" y="27"/>
                </a:lnTo>
                <a:lnTo>
                  <a:pt x="33" y="27"/>
                </a:lnTo>
                <a:lnTo>
                  <a:pt x="38" y="27"/>
                </a:lnTo>
                <a:lnTo>
                  <a:pt x="44" y="27"/>
                </a:lnTo>
                <a:lnTo>
                  <a:pt x="44" y="22"/>
                </a:lnTo>
                <a:lnTo>
                  <a:pt x="49" y="27"/>
                </a:lnTo>
                <a:lnTo>
                  <a:pt x="54" y="27"/>
                </a:lnTo>
                <a:lnTo>
                  <a:pt x="60" y="27"/>
                </a:lnTo>
                <a:lnTo>
                  <a:pt x="71" y="27"/>
                </a:lnTo>
                <a:lnTo>
                  <a:pt x="76" y="33"/>
                </a:lnTo>
                <a:lnTo>
                  <a:pt x="82" y="38"/>
                </a:lnTo>
                <a:lnTo>
                  <a:pt x="87" y="38"/>
                </a:lnTo>
                <a:lnTo>
                  <a:pt x="93" y="38"/>
                </a:lnTo>
                <a:lnTo>
                  <a:pt x="98" y="38"/>
                </a:lnTo>
                <a:lnTo>
                  <a:pt x="104" y="38"/>
                </a:lnTo>
                <a:lnTo>
                  <a:pt x="109" y="38"/>
                </a:lnTo>
                <a:lnTo>
                  <a:pt x="114" y="38"/>
                </a:lnTo>
                <a:lnTo>
                  <a:pt x="120" y="38"/>
                </a:lnTo>
                <a:lnTo>
                  <a:pt x="125" y="38"/>
                </a:lnTo>
                <a:lnTo>
                  <a:pt x="125" y="33"/>
                </a:lnTo>
                <a:lnTo>
                  <a:pt x="125" y="27"/>
                </a:lnTo>
                <a:lnTo>
                  <a:pt x="120" y="27"/>
                </a:lnTo>
                <a:lnTo>
                  <a:pt x="114" y="22"/>
                </a:lnTo>
                <a:lnTo>
                  <a:pt x="114" y="16"/>
                </a:lnTo>
                <a:lnTo>
                  <a:pt x="114" y="11"/>
                </a:lnTo>
                <a:lnTo>
                  <a:pt x="114" y="5"/>
                </a:lnTo>
                <a:lnTo>
                  <a:pt x="114" y="0"/>
                </a:lnTo>
                <a:lnTo>
                  <a:pt x="120" y="5"/>
                </a:lnTo>
                <a:lnTo>
                  <a:pt x="125" y="5"/>
                </a:lnTo>
                <a:lnTo>
                  <a:pt x="131" y="11"/>
                </a:lnTo>
                <a:lnTo>
                  <a:pt x="142" y="11"/>
                </a:lnTo>
                <a:lnTo>
                  <a:pt x="153" y="11"/>
                </a:lnTo>
                <a:lnTo>
                  <a:pt x="153" y="16"/>
                </a:lnTo>
                <a:lnTo>
                  <a:pt x="158" y="11"/>
                </a:lnTo>
                <a:lnTo>
                  <a:pt x="163" y="16"/>
                </a:lnTo>
                <a:lnTo>
                  <a:pt x="169" y="16"/>
                </a:lnTo>
                <a:lnTo>
                  <a:pt x="169" y="22"/>
                </a:lnTo>
                <a:lnTo>
                  <a:pt x="174" y="22"/>
                </a:lnTo>
                <a:lnTo>
                  <a:pt x="174" y="27"/>
                </a:lnTo>
                <a:lnTo>
                  <a:pt x="180" y="27"/>
                </a:lnTo>
                <a:lnTo>
                  <a:pt x="185" y="33"/>
                </a:lnTo>
                <a:lnTo>
                  <a:pt x="191" y="33"/>
                </a:lnTo>
                <a:lnTo>
                  <a:pt x="202" y="33"/>
                </a:lnTo>
                <a:lnTo>
                  <a:pt x="207" y="33"/>
                </a:lnTo>
                <a:lnTo>
                  <a:pt x="213" y="33"/>
                </a:lnTo>
                <a:lnTo>
                  <a:pt x="218" y="27"/>
                </a:lnTo>
                <a:lnTo>
                  <a:pt x="229" y="33"/>
                </a:lnTo>
                <a:lnTo>
                  <a:pt x="234" y="33"/>
                </a:lnTo>
                <a:lnTo>
                  <a:pt x="240" y="33"/>
                </a:lnTo>
                <a:lnTo>
                  <a:pt x="245" y="38"/>
                </a:lnTo>
                <a:lnTo>
                  <a:pt x="251" y="38"/>
                </a:lnTo>
                <a:lnTo>
                  <a:pt x="256" y="38"/>
                </a:lnTo>
                <a:lnTo>
                  <a:pt x="262" y="44"/>
                </a:lnTo>
                <a:lnTo>
                  <a:pt x="267" y="44"/>
                </a:lnTo>
                <a:lnTo>
                  <a:pt x="273" y="49"/>
                </a:lnTo>
                <a:lnTo>
                  <a:pt x="278" y="49"/>
                </a:lnTo>
                <a:lnTo>
                  <a:pt x="283" y="49"/>
                </a:lnTo>
                <a:lnTo>
                  <a:pt x="289" y="49"/>
                </a:lnTo>
                <a:lnTo>
                  <a:pt x="294" y="49"/>
                </a:lnTo>
                <a:lnTo>
                  <a:pt x="305" y="49"/>
                </a:lnTo>
                <a:lnTo>
                  <a:pt x="316" y="49"/>
                </a:lnTo>
                <a:lnTo>
                  <a:pt x="322" y="44"/>
                </a:lnTo>
                <a:lnTo>
                  <a:pt x="327" y="44"/>
                </a:lnTo>
                <a:lnTo>
                  <a:pt x="327" y="38"/>
                </a:lnTo>
                <a:lnTo>
                  <a:pt x="333" y="38"/>
                </a:lnTo>
                <a:lnTo>
                  <a:pt x="333" y="33"/>
                </a:lnTo>
                <a:lnTo>
                  <a:pt x="338" y="33"/>
                </a:lnTo>
                <a:lnTo>
                  <a:pt x="343" y="33"/>
                </a:lnTo>
                <a:lnTo>
                  <a:pt x="349" y="38"/>
                </a:lnTo>
                <a:lnTo>
                  <a:pt x="354" y="38"/>
                </a:lnTo>
                <a:lnTo>
                  <a:pt x="360" y="38"/>
                </a:lnTo>
                <a:lnTo>
                  <a:pt x="365" y="38"/>
                </a:lnTo>
                <a:lnTo>
                  <a:pt x="371" y="38"/>
                </a:lnTo>
                <a:lnTo>
                  <a:pt x="376" y="54"/>
                </a:lnTo>
                <a:lnTo>
                  <a:pt x="376" y="60"/>
                </a:lnTo>
                <a:lnTo>
                  <a:pt x="382" y="65"/>
                </a:lnTo>
                <a:lnTo>
                  <a:pt x="376" y="65"/>
                </a:lnTo>
                <a:lnTo>
                  <a:pt x="376" y="71"/>
                </a:lnTo>
                <a:lnTo>
                  <a:pt x="382" y="71"/>
                </a:lnTo>
                <a:lnTo>
                  <a:pt x="387" y="76"/>
                </a:lnTo>
                <a:lnTo>
                  <a:pt x="392" y="71"/>
                </a:lnTo>
                <a:lnTo>
                  <a:pt x="398" y="71"/>
                </a:lnTo>
                <a:lnTo>
                  <a:pt x="403" y="71"/>
                </a:lnTo>
                <a:lnTo>
                  <a:pt x="409" y="76"/>
                </a:lnTo>
                <a:lnTo>
                  <a:pt x="409" y="71"/>
                </a:lnTo>
                <a:lnTo>
                  <a:pt x="414" y="65"/>
                </a:lnTo>
                <a:lnTo>
                  <a:pt x="420" y="71"/>
                </a:lnTo>
                <a:lnTo>
                  <a:pt x="425" y="71"/>
                </a:lnTo>
                <a:lnTo>
                  <a:pt x="431" y="71"/>
                </a:lnTo>
                <a:lnTo>
                  <a:pt x="436" y="76"/>
                </a:lnTo>
                <a:lnTo>
                  <a:pt x="442" y="76"/>
                </a:lnTo>
                <a:lnTo>
                  <a:pt x="447" y="82"/>
                </a:lnTo>
                <a:lnTo>
                  <a:pt x="442" y="82"/>
                </a:lnTo>
                <a:lnTo>
                  <a:pt x="447" y="82"/>
                </a:lnTo>
                <a:lnTo>
                  <a:pt x="452" y="87"/>
                </a:lnTo>
                <a:lnTo>
                  <a:pt x="452" y="93"/>
                </a:lnTo>
                <a:lnTo>
                  <a:pt x="447" y="93"/>
                </a:lnTo>
                <a:lnTo>
                  <a:pt x="442" y="87"/>
                </a:lnTo>
                <a:lnTo>
                  <a:pt x="436" y="87"/>
                </a:lnTo>
                <a:lnTo>
                  <a:pt x="431" y="87"/>
                </a:lnTo>
                <a:lnTo>
                  <a:pt x="425" y="93"/>
                </a:lnTo>
                <a:lnTo>
                  <a:pt x="420" y="93"/>
                </a:lnTo>
                <a:lnTo>
                  <a:pt x="425" y="93"/>
                </a:lnTo>
                <a:lnTo>
                  <a:pt x="414" y="93"/>
                </a:lnTo>
                <a:lnTo>
                  <a:pt x="414" y="98"/>
                </a:lnTo>
                <a:lnTo>
                  <a:pt x="414" y="104"/>
                </a:lnTo>
                <a:lnTo>
                  <a:pt x="409" y="109"/>
                </a:lnTo>
                <a:lnTo>
                  <a:pt x="403" y="109"/>
                </a:lnTo>
                <a:lnTo>
                  <a:pt x="398" y="109"/>
                </a:lnTo>
                <a:lnTo>
                  <a:pt x="398" y="114"/>
                </a:lnTo>
                <a:lnTo>
                  <a:pt x="392" y="114"/>
                </a:lnTo>
                <a:lnTo>
                  <a:pt x="392" y="120"/>
                </a:lnTo>
                <a:lnTo>
                  <a:pt x="387" y="120"/>
                </a:lnTo>
                <a:lnTo>
                  <a:pt x="382" y="120"/>
                </a:lnTo>
                <a:lnTo>
                  <a:pt x="376" y="120"/>
                </a:lnTo>
                <a:lnTo>
                  <a:pt x="371" y="114"/>
                </a:lnTo>
                <a:lnTo>
                  <a:pt x="365" y="114"/>
                </a:lnTo>
                <a:lnTo>
                  <a:pt x="365" y="120"/>
                </a:lnTo>
                <a:lnTo>
                  <a:pt x="365" y="125"/>
                </a:lnTo>
                <a:lnTo>
                  <a:pt x="371" y="131"/>
                </a:lnTo>
                <a:lnTo>
                  <a:pt x="382" y="136"/>
                </a:lnTo>
                <a:lnTo>
                  <a:pt x="376" y="136"/>
                </a:lnTo>
                <a:lnTo>
                  <a:pt x="376" y="142"/>
                </a:lnTo>
                <a:lnTo>
                  <a:pt x="371" y="142"/>
                </a:lnTo>
                <a:lnTo>
                  <a:pt x="371" y="147"/>
                </a:lnTo>
                <a:lnTo>
                  <a:pt x="365" y="153"/>
                </a:lnTo>
                <a:lnTo>
                  <a:pt x="371" y="153"/>
                </a:lnTo>
                <a:lnTo>
                  <a:pt x="365" y="153"/>
                </a:lnTo>
                <a:lnTo>
                  <a:pt x="360" y="153"/>
                </a:lnTo>
                <a:lnTo>
                  <a:pt x="360" y="158"/>
                </a:lnTo>
                <a:lnTo>
                  <a:pt x="354" y="158"/>
                </a:lnTo>
                <a:lnTo>
                  <a:pt x="349" y="158"/>
                </a:lnTo>
                <a:lnTo>
                  <a:pt x="343" y="158"/>
                </a:lnTo>
                <a:lnTo>
                  <a:pt x="338" y="158"/>
                </a:lnTo>
                <a:lnTo>
                  <a:pt x="333" y="158"/>
                </a:lnTo>
                <a:lnTo>
                  <a:pt x="327" y="158"/>
                </a:lnTo>
                <a:lnTo>
                  <a:pt x="322" y="158"/>
                </a:lnTo>
                <a:lnTo>
                  <a:pt x="311" y="164"/>
                </a:lnTo>
                <a:lnTo>
                  <a:pt x="305" y="169"/>
                </a:lnTo>
                <a:lnTo>
                  <a:pt x="300" y="169"/>
                </a:lnTo>
                <a:lnTo>
                  <a:pt x="294" y="164"/>
                </a:lnTo>
                <a:lnTo>
                  <a:pt x="289" y="169"/>
                </a:lnTo>
                <a:lnTo>
                  <a:pt x="278" y="164"/>
                </a:lnTo>
                <a:lnTo>
                  <a:pt x="267" y="164"/>
                </a:lnTo>
                <a:lnTo>
                  <a:pt x="262" y="164"/>
                </a:lnTo>
                <a:lnTo>
                  <a:pt x="256" y="158"/>
                </a:lnTo>
                <a:lnTo>
                  <a:pt x="251" y="158"/>
                </a:lnTo>
                <a:lnTo>
                  <a:pt x="234" y="153"/>
                </a:lnTo>
                <a:lnTo>
                  <a:pt x="229" y="153"/>
                </a:lnTo>
                <a:lnTo>
                  <a:pt x="223" y="153"/>
                </a:lnTo>
                <a:lnTo>
                  <a:pt x="218" y="153"/>
                </a:lnTo>
                <a:lnTo>
                  <a:pt x="202" y="153"/>
                </a:lnTo>
                <a:lnTo>
                  <a:pt x="196" y="153"/>
                </a:lnTo>
                <a:lnTo>
                  <a:pt x="185" y="153"/>
                </a:lnTo>
                <a:lnTo>
                  <a:pt x="180" y="153"/>
                </a:lnTo>
                <a:lnTo>
                  <a:pt x="174" y="153"/>
                </a:lnTo>
                <a:lnTo>
                  <a:pt x="174" y="147"/>
                </a:lnTo>
                <a:lnTo>
                  <a:pt x="169" y="147"/>
                </a:lnTo>
                <a:lnTo>
                  <a:pt x="163" y="142"/>
                </a:lnTo>
                <a:lnTo>
                  <a:pt x="158" y="136"/>
                </a:lnTo>
                <a:lnTo>
                  <a:pt x="153" y="131"/>
                </a:lnTo>
                <a:lnTo>
                  <a:pt x="147" y="131"/>
                </a:lnTo>
                <a:lnTo>
                  <a:pt x="147" y="125"/>
                </a:lnTo>
                <a:lnTo>
                  <a:pt x="142" y="125"/>
                </a:lnTo>
                <a:lnTo>
                  <a:pt x="136" y="125"/>
                </a:lnTo>
                <a:lnTo>
                  <a:pt x="131" y="125"/>
                </a:lnTo>
                <a:lnTo>
                  <a:pt x="125" y="120"/>
                </a:lnTo>
                <a:lnTo>
                  <a:pt x="120" y="120"/>
                </a:lnTo>
                <a:lnTo>
                  <a:pt x="114" y="114"/>
                </a:lnTo>
                <a:lnTo>
                  <a:pt x="109" y="114"/>
                </a:lnTo>
                <a:lnTo>
                  <a:pt x="104" y="114"/>
                </a:lnTo>
                <a:lnTo>
                  <a:pt x="93" y="114"/>
                </a:lnTo>
                <a:lnTo>
                  <a:pt x="87" y="114"/>
                </a:lnTo>
                <a:lnTo>
                  <a:pt x="82" y="114"/>
                </a:lnTo>
                <a:lnTo>
                  <a:pt x="76" y="114"/>
                </a:lnTo>
                <a:lnTo>
                  <a:pt x="71" y="109"/>
                </a:lnTo>
                <a:lnTo>
                  <a:pt x="71" y="104"/>
                </a:lnTo>
                <a:lnTo>
                  <a:pt x="71" y="98"/>
                </a:lnTo>
                <a:lnTo>
                  <a:pt x="71" y="93"/>
                </a:lnTo>
                <a:lnTo>
                  <a:pt x="65" y="87"/>
                </a:lnTo>
                <a:lnTo>
                  <a:pt x="60" y="82"/>
                </a:lnTo>
                <a:lnTo>
                  <a:pt x="54" y="82"/>
                </a:lnTo>
                <a:lnTo>
                  <a:pt x="49" y="76"/>
                </a:lnTo>
                <a:lnTo>
                  <a:pt x="44" y="71"/>
                </a:lnTo>
                <a:lnTo>
                  <a:pt x="38" y="71"/>
                </a:lnTo>
                <a:lnTo>
                  <a:pt x="33" y="65"/>
                </a:lnTo>
                <a:lnTo>
                  <a:pt x="33" y="71"/>
                </a:lnTo>
                <a:lnTo>
                  <a:pt x="27" y="71"/>
                </a:lnTo>
                <a:lnTo>
                  <a:pt x="27" y="65"/>
                </a:lnTo>
                <a:lnTo>
                  <a:pt x="22" y="65"/>
                </a:lnTo>
                <a:lnTo>
                  <a:pt x="16" y="60"/>
                </a:lnTo>
                <a:lnTo>
                  <a:pt x="11" y="60"/>
                </a:lnTo>
                <a:lnTo>
                  <a:pt x="5" y="54"/>
                </a:lnTo>
                <a:lnTo>
                  <a:pt x="0" y="49"/>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53" name="Freeform 327">
            <a:extLst>
              <a:ext uri="{FF2B5EF4-FFF2-40B4-BE49-F238E27FC236}">
                <a16:creationId xmlns:a16="http://schemas.microsoft.com/office/drawing/2014/main" id="{65982BDA-1D59-4F48-BEB9-A3CC57A2CD64}"/>
              </a:ext>
            </a:extLst>
          </p:cNvPr>
          <p:cNvSpPr>
            <a:spLocks/>
          </p:cNvSpPr>
          <p:nvPr/>
        </p:nvSpPr>
        <p:spPr bwMode="auto">
          <a:xfrm>
            <a:off x="9434351" y="2953562"/>
            <a:ext cx="168453" cy="192836"/>
          </a:xfrm>
          <a:custGeom>
            <a:avLst/>
            <a:gdLst>
              <a:gd name="T0" fmla="*/ 0 w 76"/>
              <a:gd name="T1" fmla="*/ 49 h 87"/>
              <a:gd name="T2" fmla="*/ 5 w 76"/>
              <a:gd name="T3" fmla="*/ 38 h 87"/>
              <a:gd name="T4" fmla="*/ 11 w 76"/>
              <a:gd name="T5" fmla="*/ 33 h 87"/>
              <a:gd name="T6" fmla="*/ 16 w 76"/>
              <a:gd name="T7" fmla="*/ 27 h 87"/>
              <a:gd name="T8" fmla="*/ 22 w 76"/>
              <a:gd name="T9" fmla="*/ 22 h 87"/>
              <a:gd name="T10" fmla="*/ 32 w 76"/>
              <a:gd name="T11" fmla="*/ 27 h 87"/>
              <a:gd name="T12" fmla="*/ 38 w 76"/>
              <a:gd name="T13" fmla="*/ 22 h 87"/>
              <a:gd name="T14" fmla="*/ 32 w 76"/>
              <a:gd name="T15" fmla="*/ 17 h 87"/>
              <a:gd name="T16" fmla="*/ 43 w 76"/>
              <a:gd name="T17" fmla="*/ 17 h 87"/>
              <a:gd name="T18" fmla="*/ 49 w 76"/>
              <a:gd name="T19" fmla="*/ 11 h 87"/>
              <a:gd name="T20" fmla="*/ 43 w 76"/>
              <a:gd name="T21" fmla="*/ 0 h 87"/>
              <a:gd name="T22" fmla="*/ 54 w 76"/>
              <a:gd name="T23" fmla="*/ 6 h 87"/>
              <a:gd name="T24" fmla="*/ 60 w 76"/>
              <a:gd name="T25" fmla="*/ 11 h 87"/>
              <a:gd name="T26" fmla="*/ 60 w 76"/>
              <a:gd name="T27" fmla="*/ 11 h 87"/>
              <a:gd name="T28" fmla="*/ 60 w 76"/>
              <a:gd name="T29" fmla="*/ 22 h 87"/>
              <a:gd name="T30" fmla="*/ 65 w 76"/>
              <a:gd name="T31" fmla="*/ 33 h 87"/>
              <a:gd name="T32" fmla="*/ 65 w 76"/>
              <a:gd name="T33" fmla="*/ 38 h 87"/>
              <a:gd name="T34" fmla="*/ 60 w 76"/>
              <a:gd name="T35" fmla="*/ 49 h 87"/>
              <a:gd name="T36" fmla="*/ 49 w 76"/>
              <a:gd name="T37" fmla="*/ 55 h 87"/>
              <a:gd name="T38" fmla="*/ 54 w 76"/>
              <a:gd name="T39" fmla="*/ 60 h 87"/>
              <a:gd name="T40" fmla="*/ 65 w 76"/>
              <a:gd name="T41" fmla="*/ 66 h 87"/>
              <a:gd name="T42" fmla="*/ 76 w 76"/>
              <a:gd name="T43" fmla="*/ 71 h 87"/>
              <a:gd name="T44" fmla="*/ 71 w 76"/>
              <a:gd name="T45" fmla="*/ 77 h 87"/>
              <a:gd name="T46" fmla="*/ 60 w 76"/>
              <a:gd name="T47" fmla="*/ 77 h 87"/>
              <a:gd name="T48" fmla="*/ 54 w 76"/>
              <a:gd name="T49" fmla="*/ 82 h 87"/>
              <a:gd name="T50" fmla="*/ 43 w 76"/>
              <a:gd name="T51" fmla="*/ 82 h 87"/>
              <a:gd name="T52" fmla="*/ 43 w 76"/>
              <a:gd name="T53" fmla="*/ 82 h 87"/>
              <a:gd name="T54" fmla="*/ 32 w 76"/>
              <a:gd name="T55" fmla="*/ 82 h 87"/>
              <a:gd name="T56" fmla="*/ 32 w 76"/>
              <a:gd name="T57" fmla="*/ 77 h 87"/>
              <a:gd name="T58" fmla="*/ 27 w 76"/>
              <a:gd name="T59" fmla="*/ 71 h 87"/>
              <a:gd name="T60" fmla="*/ 27 w 76"/>
              <a:gd name="T61" fmla="*/ 66 h 87"/>
              <a:gd name="T62" fmla="*/ 22 w 76"/>
              <a:gd name="T63" fmla="*/ 55 h 87"/>
              <a:gd name="T64" fmla="*/ 11 w 76"/>
              <a:gd name="T65" fmla="*/ 5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87">
                <a:moveTo>
                  <a:pt x="5" y="49"/>
                </a:moveTo>
                <a:lnTo>
                  <a:pt x="0" y="49"/>
                </a:lnTo>
                <a:lnTo>
                  <a:pt x="5" y="44"/>
                </a:lnTo>
                <a:lnTo>
                  <a:pt x="5" y="38"/>
                </a:lnTo>
                <a:lnTo>
                  <a:pt x="11" y="38"/>
                </a:lnTo>
                <a:lnTo>
                  <a:pt x="11" y="33"/>
                </a:lnTo>
                <a:lnTo>
                  <a:pt x="16" y="33"/>
                </a:lnTo>
                <a:lnTo>
                  <a:pt x="16" y="27"/>
                </a:lnTo>
                <a:lnTo>
                  <a:pt x="16" y="22"/>
                </a:lnTo>
                <a:lnTo>
                  <a:pt x="22" y="22"/>
                </a:lnTo>
                <a:lnTo>
                  <a:pt x="27" y="27"/>
                </a:lnTo>
                <a:lnTo>
                  <a:pt x="32" y="27"/>
                </a:lnTo>
                <a:lnTo>
                  <a:pt x="38" y="27"/>
                </a:lnTo>
                <a:lnTo>
                  <a:pt x="38" y="22"/>
                </a:lnTo>
                <a:lnTo>
                  <a:pt x="32" y="22"/>
                </a:lnTo>
                <a:lnTo>
                  <a:pt x="32" y="17"/>
                </a:lnTo>
                <a:lnTo>
                  <a:pt x="38" y="17"/>
                </a:lnTo>
                <a:lnTo>
                  <a:pt x="43" y="17"/>
                </a:lnTo>
                <a:lnTo>
                  <a:pt x="43" y="11"/>
                </a:lnTo>
                <a:lnTo>
                  <a:pt x="49" y="11"/>
                </a:lnTo>
                <a:lnTo>
                  <a:pt x="49" y="6"/>
                </a:lnTo>
                <a:lnTo>
                  <a:pt x="43" y="0"/>
                </a:lnTo>
                <a:lnTo>
                  <a:pt x="49" y="0"/>
                </a:lnTo>
                <a:lnTo>
                  <a:pt x="54" y="6"/>
                </a:lnTo>
                <a:lnTo>
                  <a:pt x="60" y="6"/>
                </a:lnTo>
                <a:lnTo>
                  <a:pt x="60" y="11"/>
                </a:lnTo>
                <a:lnTo>
                  <a:pt x="65" y="11"/>
                </a:lnTo>
                <a:lnTo>
                  <a:pt x="60" y="11"/>
                </a:lnTo>
                <a:lnTo>
                  <a:pt x="60" y="17"/>
                </a:lnTo>
                <a:lnTo>
                  <a:pt x="60" y="22"/>
                </a:lnTo>
                <a:lnTo>
                  <a:pt x="65" y="27"/>
                </a:lnTo>
                <a:lnTo>
                  <a:pt x="65" y="33"/>
                </a:lnTo>
                <a:lnTo>
                  <a:pt x="71" y="33"/>
                </a:lnTo>
                <a:lnTo>
                  <a:pt x="65" y="38"/>
                </a:lnTo>
                <a:lnTo>
                  <a:pt x="60" y="44"/>
                </a:lnTo>
                <a:lnTo>
                  <a:pt x="60" y="49"/>
                </a:lnTo>
                <a:lnTo>
                  <a:pt x="54" y="49"/>
                </a:lnTo>
                <a:lnTo>
                  <a:pt x="49" y="55"/>
                </a:lnTo>
                <a:lnTo>
                  <a:pt x="54" y="55"/>
                </a:lnTo>
                <a:lnTo>
                  <a:pt x="54" y="60"/>
                </a:lnTo>
                <a:lnTo>
                  <a:pt x="60" y="60"/>
                </a:lnTo>
                <a:lnTo>
                  <a:pt x="65" y="66"/>
                </a:lnTo>
                <a:lnTo>
                  <a:pt x="71" y="71"/>
                </a:lnTo>
                <a:lnTo>
                  <a:pt x="76" y="71"/>
                </a:lnTo>
                <a:lnTo>
                  <a:pt x="76" y="77"/>
                </a:lnTo>
                <a:lnTo>
                  <a:pt x="71" y="77"/>
                </a:lnTo>
                <a:lnTo>
                  <a:pt x="65" y="77"/>
                </a:lnTo>
                <a:lnTo>
                  <a:pt x="60" y="77"/>
                </a:lnTo>
                <a:lnTo>
                  <a:pt x="60" y="82"/>
                </a:lnTo>
                <a:lnTo>
                  <a:pt x="54" y="82"/>
                </a:lnTo>
                <a:lnTo>
                  <a:pt x="49" y="82"/>
                </a:lnTo>
                <a:lnTo>
                  <a:pt x="43" y="82"/>
                </a:lnTo>
                <a:lnTo>
                  <a:pt x="43" y="87"/>
                </a:lnTo>
                <a:lnTo>
                  <a:pt x="43" y="82"/>
                </a:lnTo>
                <a:lnTo>
                  <a:pt x="38" y="82"/>
                </a:lnTo>
                <a:lnTo>
                  <a:pt x="32" y="82"/>
                </a:lnTo>
                <a:lnTo>
                  <a:pt x="38" y="77"/>
                </a:lnTo>
                <a:lnTo>
                  <a:pt x="32" y="77"/>
                </a:lnTo>
                <a:lnTo>
                  <a:pt x="27" y="77"/>
                </a:lnTo>
                <a:lnTo>
                  <a:pt x="27" y="71"/>
                </a:lnTo>
                <a:lnTo>
                  <a:pt x="32" y="71"/>
                </a:lnTo>
                <a:lnTo>
                  <a:pt x="27" y="66"/>
                </a:lnTo>
                <a:lnTo>
                  <a:pt x="27" y="60"/>
                </a:lnTo>
                <a:lnTo>
                  <a:pt x="22" y="55"/>
                </a:lnTo>
                <a:lnTo>
                  <a:pt x="16" y="55"/>
                </a:lnTo>
                <a:lnTo>
                  <a:pt x="11" y="55"/>
                </a:lnTo>
                <a:lnTo>
                  <a:pt x="5" y="49"/>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55" name="Freeform 331">
            <a:extLst>
              <a:ext uri="{FF2B5EF4-FFF2-40B4-BE49-F238E27FC236}">
                <a16:creationId xmlns:a16="http://schemas.microsoft.com/office/drawing/2014/main" id="{19E1AB90-BBF5-4653-A8CA-7DBE9F52D894}"/>
              </a:ext>
            </a:extLst>
          </p:cNvPr>
          <p:cNvSpPr>
            <a:spLocks/>
          </p:cNvSpPr>
          <p:nvPr/>
        </p:nvSpPr>
        <p:spPr bwMode="auto">
          <a:xfrm>
            <a:off x="8527806" y="3474438"/>
            <a:ext cx="108608" cy="59846"/>
          </a:xfrm>
          <a:custGeom>
            <a:avLst/>
            <a:gdLst>
              <a:gd name="T0" fmla="*/ 38 w 49"/>
              <a:gd name="T1" fmla="*/ 5 h 27"/>
              <a:gd name="T2" fmla="*/ 38 w 49"/>
              <a:gd name="T3" fmla="*/ 11 h 27"/>
              <a:gd name="T4" fmla="*/ 49 w 49"/>
              <a:gd name="T5" fmla="*/ 11 h 27"/>
              <a:gd name="T6" fmla="*/ 49 w 49"/>
              <a:gd name="T7" fmla="*/ 16 h 27"/>
              <a:gd name="T8" fmla="*/ 49 w 49"/>
              <a:gd name="T9" fmla="*/ 22 h 27"/>
              <a:gd name="T10" fmla="*/ 43 w 49"/>
              <a:gd name="T11" fmla="*/ 22 h 27"/>
              <a:gd name="T12" fmla="*/ 38 w 49"/>
              <a:gd name="T13" fmla="*/ 22 h 27"/>
              <a:gd name="T14" fmla="*/ 33 w 49"/>
              <a:gd name="T15" fmla="*/ 22 h 27"/>
              <a:gd name="T16" fmla="*/ 27 w 49"/>
              <a:gd name="T17" fmla="*/ 22 h 27"/>
              <a:gd name="T18" fmla="*/ 22 w 49"/>
              <a:gd name="T19" fmla="*/ 22 h 27"/>
              <a:gd name="T20" fmla="*/ 16 w 49"/>
              <a:gd name="T21" fmla="*/ 27 h 27"/>
              <a:gd name="T22" fmla="*/ 11 w 49"/>
              <a:gd name="T23" fmla="*/ 22 h 27"/>
              <a:gd name="T24" fmla="*/ 5 w 49"/>
              <a:gd name="T25" fmla="*/ 22 h 27"/>
              <a:gd name="T26" fmla="*/ 0 w 49"/>
              <a:gd name="T27" fmla="*/ 16 h 27"/>
              <a:gd name="T28" fmla="*/ 0 w 49"/>
              <a:gd name="T29" fmla="*/ 11 h 27"/>
              <a:gd name="T30" fmla="*/ 5 w 49"/>
              <a:gd name="T31" fmla="*/ 5 h 27"/>
              <a:gd name="T32" fmla="*/ 5 w 49"/>
              <a:gd name="T33" fmla="*/ 0 h 27"/>
              <a:gd name="T34" fmla="*/ 11 w 49"/>
              <a:gd name="T35" fmla="*/ 0 h 27"/>
              <a:gd name="T36" fmla="*/ 16 w 49"/>
              <a:gd name="T37" fmla="*/ 0 h 27"/>
              <a:gd name="T38" fmla="*/ 16 w 49"/>
              <a:gd name="T39" fmla="*/ 5 h 27"/>
              <a:gd name="T40" fmla="*/ 22 w 49"/>
              <a:gd name="T41" fmla="*/ 5 h 27"/>
              <a:gd name="T42" fmla="*/ 27 w 49"/>
              <a:gd name="T43" fmla="*/ 5 h 27"/>
              <a:gd name="T44" fmla="*/ 33 w 49"/>
              <a:gd name="T45" fmla="*/ 5 h 27"/>
              <a:gd name="T46" fmla="*/ 38 w 49"/>
              <a:gd name="T47"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27">
                <a:moveTo>
                  <a:pt x="38" y="5"/>
                </a:moveTo>
                <a:lnTo>
                  <a:pt x="38" y="11"/>
                </a:lnTo>
                <a:lnTo>
                  <a:pt x="49" y="11"/>
                </a:lnTo>
                <a:lnTo>
                  <a:pt x="49" y="16"/>
                </a:lnTo>
                <a:lnTo>
                  <a:pt x="49" y="22"/>
                </a:lnTo>
                <a:lnTo>
                  <a:pt x="43" y="22"/>
                </a:lnTo>
                <a:lnTo>
                  <a:pt x="38" y="22"/>
                </a:lnTo>
                <a:lnTo>
                  <a:pt x="33" y="22"/>
                </a:lnTo>
                <a:lnTo>
                  <a:pt x="27" y="22"/>
                </a:lnTo>
                <a:lnTo>
                  <a:pt x="22" y="22"/>
                </a:lnTo>
                <a:lnTo>
                  <a:pt x="16" y="27"/>
                </a:lnTo>
                <a:lnTo>
                  <a:pt x="11" y="22"/>
                </a:lnTo>
                <a:lnTo>
                  <a:pt x="5" y="22"/>
                </a:lnTo>
                <a:lnTo>
                  <a:pt x="0" y="16"/>
                </a:lnTo>
                <a:lnTo>
                  <a:pt x="0" y="11"/>
                </a:lnTo>
                <a:lnTo>
                  <a:pt x="5" y="5"/>
                </a:lnTo>
                <a:lnTo>
                  <a:pt x="5" y="0"/>
                </a:lnTo>
                <a:lnTo>
                  <a:pt x="11" y="0"/>
                </a:lnTo>
                <a:lnTo>
                  <a:pt x="16" y="0"/>
                </a:lnTo>
                <a:lnTo>
                  <a:pt x="16" y="5"/>
                </a:lnTo>
                <a:lnTo>
                  <a:pt x="22" y="5"/>
                </a:lnTo>
                <a:lnTo>
                  <a:pt x="27" y="5"/>
                </a:lnTo>
                <a:lnTo>
                  <a:pt x="33" y="5"/>
                </a:lnTo>
                <a:lnTo>
                  <a:pt x="38" y="5"/>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56" name="Freeform 332">
            <a:extLst>
              <a:ext uri="{FF2B5EF4-FFF2-40B4-BE49-F238E27FC236}">
                <a16:creationId xmlns:a16="http://schemas.microsoft.com/office/drawing/2014/main" id="{99E8E8E7-7BCA-460B-9442-60B8ADC49F68}"/>
              </a:ext>
            </a:extLst>
          </p:cNvPr>
          <p:cNvSpPr>
            <a:spLocks/>
          </p:cNvSpPr>
          <p:nvPr/>
        </p:nvSpPr>
        <p:spPr bwMode="auto">
          <a:xfrm>
            <a:off x="8514506" y="3534282"/>
            <a:ext cx="206135" cy="206135"/>
          </a:xfrm>
          <a:custGeom>
            <a:avLst/>
            <a:gdLst>
              <a:gd name="T0" fmla="*/ 33 w 93"/>
              <a:gd name="T1" fmla="*/ 71 h 93"/>
              <a:gd name="T2" fmla="*/ 33 w 93"/>
              <a:gd name="T3" fmla="*/ 60 h 93"/>
              <a:gd name="T4" fmla="*/ 28 w 93"/>
              <a:gd name="T5" fmla="*/ 49 h 93"/>
              <a:gd name="T6" fmla="*/ 22 w 93"/>
              <a:gd name="T7" fmla="*/ 38 h 93"/>
              <a:gd name="T8" fmla="*/ 17 w 93"/>
              <a:gd name="T9" fmla="*/ 38 h 93"/>
              <a:gd name="T10" fmla="*/ 11 w 93"/>
              <a:gd name="T11" fmla="*/ 33 h 93"/>
              <a:gd name="T12" fmla="*/ 11 w 93"/>
              <a:gd name="T13" fmla="*/ 27 h 93"/>
              <a:gd name="T14" fmla="*/ 17 w 93"/>
              <a:gd name="T15" fmla="*/ 22 h 93"/>
              <a:gd name="T16" fmla="*/ 17 w 93"/>
              <a:gd name="T17" fmla="*/ 16 h 93"/>
              <a:gd name="T18" fmla="*/ 6 w 93"/>
              <a:gd name="T19" fmla="*/ 11 h 93"/>
              <a:gd name="T20" fmla="*/ 6 w 93"/>
              <a:gd name="T21" fmla="*/ 5 h 93"/>
              <a:gd name="T22" fmla="*/ 6 w 93"/>
              <a:gd name="T23" fmla="*/ 0 h 93"/>
              <a:gd name="T24" fmla="*/ 17 w 93"/>
              <a:gd name="T25" fmla="*/ 5 h 93"/>
              <a:gd name="T26" fmla="*/ 17 w 93"/>
              <a:gd name="T27" fmla="*/ 5 h 93"/>
              <a:gd name="T28" fmla="*/ 22 w 93"/>
              <a:gd name="T29" fmla="*/ 5 h 93"/>
              <a:gd name="T30" fmla="*/ 33 w 93"/>
              <a:gd name="T31" fmla="*/ 16 h 93"/>
              <a:gd name="T32" fmla="*/ 39 w 93"/>
              <a:gd name="T33" fmla="*/ 22 h 93"/>
              <a:gd name="T34" fmla="*/ 49 w 93"/>
              <a:gd name="T35" fmla="*/ 22 h 93"/>
              <a:gd name="T36" fmla="*/ 60 w 93"/>
              <a:gd name="T37" fmla="*/ 22 h 93"/>
              <a:gd name="T38" fmla="*/ 71 w 93"/>
              <a:gd name="T39" fmla="*/ 22 h 93"/>
              <a:gd name="T40" fmla="*/ 71 w 93"/>
              <a:gd name="T41" fmla="*/ 27 h 93"/>
              <a:gd name="T42" fmla="*/ 71 w 93"/>
              <a:gd name="T43" fmla="*/ 38 h 93"/>
              <a:gd name="T44" fmla="*/ 60 w 93"/>
              <a:gd name="T45" fmla="*/ 38 h 93"/>
              <a:gd name="T46" fmla="*/ 66 w 93"/>
              <a:gd name="T47" fmla="*/ 49 h 93"/>
              <a:gd name="T48" fmla="*/ 71 w 93"/>
              <a:gd name="T49" fmla="*/ 55 h 93"/>
              <a:gd name="T50" fmla="*/ 71 w 93"/>
              <a:gd name="T51" fmla="*/ 55 h 93"/>
              <a:gd name="T52" fmla="*/ 71 w 93"/>
              <a:gd name="T53" fmla="*/ 44 h 93"/>
              <a:gd name="T54" fmla="*/ 77 w 93"/>
              <a:gd name="T55" fmla="*/ 49 h 93"/>
              <a:gd name="T56" fmla="*/ 82 w 93"/>
              <a:gd name="T57" fmla="*/ 60 h 93"/>
              <a:gd name="T58" fmla="*/ 88 w 93"/>
              <a:gd name="T59" fmla="*/ 65 h 93"/>
              <a:gd name="T60" fmla="*/ 88 w 93"/>
              <a:gd name="T61" fmla="*/ 71 h 93"/>
              <a:gd name="T62" fmla="*/ 93 w 93"/>
              <a:gd name="T63" fmla="*/ 76 h 93"/>
              <a:gd name="T64" fmla="*/ 88 w 93"/>
              <a:gd name="T65" fmla="*/ 82 h 93"/>
              <a:gd name="T66" fmla="*/ 93 w 93"/>
              <a:gd name="T67" fmla="*/ 93 h 93"/>
              <a:gd name="T68" fmla="*/ 82 w 93"/>
              <a:gd name="T69" fmla="*/ 82 h 93"/>
              <a:gd name="T70" fmla="*/ 82 w 93"/>
              <a:gd name="T71" fmla="*/ 71 h 93"/>
              <a:gd name="T72" fmla="*/ 77 w 93"/>
              <a:gd name="T73" fmla="*/ 65 h 93"/>
              <a:gd name="T74" fmla="*/ 66 w 93"/>
              <a:gd name="T75" fmla="*/ 60 h 93"/>
              <a:gd name="T76" fmla="*/ 55 w 93"/>
              <a:gd name="T77" fmla="*/ 55 h 93"/>
              <a:gd name="T78" fmla="*/ 49 w 93"/>
              <a:gd name="T79" fmla="*/ 49 h 93"/>
              <a:gd name="T80" fmla="*/ 39 w 93"/>
              <a:gd name="T81" fmla="*/ 44 h 93"/>
              <a:gd name="T82" fmla="*/ 33 w 93"/>
              <a:gd name="T83" fmla="*/ 44 h 93"/>
              <a:gd name="T84" fmla="*/ 33 w 93"/>
              <a:gd name="T85" fmla="*/ 44 h 93"/>
              <a:gd name="T86" fmla="*/ 44 w 93"/>
              <a:gd name="T87" fmla="*/ 49 h 93"/>
              <a:gd name="T88" fmla="*/ 55 w 93"/>
              <a:gd name="T89" fmla="*/ 55 h 93"/>
              <a:gd name="T90" fmla="*/ 55 w 93"/>
              <a:gd name="T91" fmla="*/ 65 h 93"/>
              <a:gd name="T92" fmla="*/ 60 w 93"/>
              <a:gd name="T93" fmla="*/ 71 h 93"/>
              <a:gd name="T94" fmla="*/ 55 w 93"/>
              <a:gd name="T95" fmla="*/ 76 h 93"/>
              <a:gd name="T96" fmla="*/ 49 w 93"/>
              <a:gd name="T97" fmla="*/ 76 h 93"/>
              <a:gd name="T98" fmla="*/ 44 w 93"/>
              <a:gd name="T99" fmla="*/ 7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93">
                <a:moveTo>
                  <a:pt x="39" y="71"/>
                </a:moveTo>
                <a:lnTo>
                  <a:pt x="33" y="71"/>
                </a:lnTo>
                <a:lnTo>
                  <a:pt x="33" y="65"/>
                </a:lnTo>
                <a:lnTo>
                  <a:pt x="33" y="60"/>
                </a:lnTo>
                <a:lnTo>
                  <a:pt x="28" y="55"/>
                </a:lnTo>
                <a:lnTo>
                  <a:pt x="28" y="49"/>
                </a:lnTo>
                <a:lnTo>
                  <a:pt x="22" y="44"/>
                </a:lnTo>
                <a:lnTo>
                  <a:pt x="22" y="38"/>
                </a:lnTo>
                <a:lnTo>
                  <a:pt x="22" y="33"/>
                </a:lnTo>
                <a:lnTo>
                  <a:pt x="17" y="38"/>
                </a:lnTo>
                <a:lnTo>
                  <a:pt x="17" y="33"/>
                </a:lnTo>
                <a:lnTo>
                  <a:pt x="11" y="33"/>
                </a:lnTo>
                <a:lnTo>
                  <a:pt x="6" y="27"/>
                </a:lnTo>
                <a:lnTo>
                  <a:pt x="11" y="27"/>
                </a:lnTo>
                <a:lnTo>
                  <a:pt x="11" y="22"/>
                </a:lnTo>
                <a:lnTo>
                  <a:pt x="17" y="22"/>
                </a:lnTo>
                <a:lnTo>
                  <a:pt x="22" y="22"/>
                </a:lnTo>
                <a:lnTo>
                  <a:pt x="17" y="16"/>
                </a:lnTo>
                <a:lnTo>
                  <a:pt x="11" y="16"/>
                </a:lnTo>
                <a:lnTo>
                  <a:pt x="6" y="11"/>
                </a:lnTo>
                <a:lnTo>
                  <a:pt x="0" y="5"/>
                </a:lnTo>
                <a:lnTo>
                  <a:pt x="6" y="5"/>
                </a:lnTo>
                <a:lnTo>
                  <a:pt x="0" y="0"/>
                </a:lnTo>
                <a:lnTo>
                  <a:pt x="6" y="0"/>
                </a:lnTo>
                <a:lnTo>
                  <a:pt x="11" y="5"/>
                </a:lnTo>
                <a:lnTo>
                  <a:pt x="17" y="5"/>
                </a:lnTo>
                <a:lnTo>
                  <a:pt x="17" y="0"/>
                </a:lnTo>
                <a:lnTo>
                  <a:pt x="17" y="5"/>
                </a:lnTo>
                <a:lnTo>
                  <a:pt x="22" y="11"/>
                </a:lnTo>
                <a:lnTo>
                  <a:pt x="22" y="5"/>
                </a:lnTo>
                <a:lnTo>
                  <a:pt x="28" y="11"/>
                </a:lnTo>
                <a:lnTo>
                  <a:pt x="33" y="16"/>
                </a:lnTo>
                <a:lnTo>
                  <a:pt x="33" y="22"/>
                </a:lnTo>
                <a:lnTo>
                  <a:pt x="39" y="22"/>
                </a:lnTo>
                <a:lnTo>
                  <a:pt x="44" y="22"/>
                </a:lnTo>
                <a:lnTo>
                  <a:pt x="49" y="22"/>
                </a:lnTo>
                <a:lnTo>
                  <a:pt x="55" y="22"/>
                </a:lnTo>
                <a:lnTo>
                  <a:pt x="60" y="22"/>
                </a:lnTo>
                <a:lnTo>
                  <a:pt x="66" y="22"/>
                </a:lnTo>
                <a:lnTo>
                  <a:pt x="71" y="22"/>
                </a:lnTo>
                <a:lnTo>
                  <a:pt x="77" y="27"/>
                </a:lnTo>
                <a:lnTo>
                  <a:pt x="71" y="27"/>
                </a:lnTo>
                <a:lnTo>
                  <a:pt x="71" y="33"/>
                </a:lnTo>
                <a:lnTo>
                  <a:pt x="71" y="38"/>
                </a:lnTo>
                <a:lnTo>
                  <a:pt x="66" y="38"/>
                </a:lnTo>
                <a:lnTo>
                  <a:pt x="60" y="38"/>
                </a:lnTo>
                <a:lnTo>
                  <a:pt x="60" y="44"/>
                </a:lnTo>
                <a:lnTo>
                  <a:pt x="66" y="49"/>
                </a:lnTo>
                <a:lnTo>
                  <a:pt x="66" y="55"/>
                </a:lnTo>
                <a:lnTo>
                  <a:pt x="71" y="55"/>
                </a:lnTo>
                <a:lnTo>
                  <a:pt x="71" y="60"/>
                </a:lnTo>
                <a:lnTo>
                  <a:pt x="71" y="55"/>
                </a:lnTo>
                <a:lnTo>
                  <a:pt x="71" y="49"/>
                </a:lnTo>
                <a:lnTo>
                  <a:pt x="71" y="44"/>
                </a:lnTo>
                <a:lnTo>
                  <a:pt x="77" y="44"/>
                </a:lnTo>
                <a:lnTo>
                  <a:pt x="77" y="49"/>
                </a:lnTo>
                <a:lnTo>
                  <a:pt x="82" y="55"/>
                </a:lnTo>
                <a:lnTo>
                  <a:pt x="82" y="60"/>
                </a:lnTo>
                <a:lnTo>
                  <a:pt x="88" y="60"/>
                </a:lnTo>
                <a:lnTo>
                  <a:pt x="88" y="65"/>
                </a:lnTo>
                <a:lnTo>
                  <a:pt x="93" y="71"/>
                </a:lnTo>
                <a:lnTo>
                  <a:pt x="88" y="71"/>
                </a:lnTo>
                <a:lnTo>
                  <a:pt x="93" y="71"/>
                </a:lnTo>
                <a:lnTo>
                  <a:pt x="93" y="76"/>
                </a:lnTo>
                <a:lnTo>
                  <a:pt x="93" y="82"/>
                </a:lnTo>
                <a:lnTo>
                  <a:pt x="88" y="82"/>
                </a:lnTo>
                <a:lnTo>
                  <a:pt x="88" y="87"/>
                </a:lnTo>
                <a:lnTo>
                  <a:pt x="93" y="93"/>
                </a:lnTo>
                <a:lnTo>
                  <a:pt x="88" y="87"/>
                </a:lnTo>
                <a:lnTo>
                  <a:pt x="82" y="82"/>
                </a:lnTo>
                <a:lnTo>
                  <a:pt x="82" y="76"/>
                </a:lnTo>
                <a:lnTo>
                  <a:pt x="82" y="71"/>
                </a:lnTo>
                <a:lnTo>
                  <a:pt x="77" y="71"/>
                </a:lnTo>
                <a:lnTo>
                  <a:pt x="77" y="65"/>
                </a:lnTo>
                <a:lnTo>
                  <a:pt x="71" y="60"/>
                </a:lnTo>
                <a:lnTo>
                  <a:pt x="66" y="60"/>
                </a:lnTo>
                <a:lnTo>
                  <a:pt x="60" y="60"/>
                </a:lnTo>
                <a:lnTo>
                  <a:pt x="55" y="55"/>
                </a:lnTo>
                <a:lnTo>
                  <a:pt x="55" y="49"/>
                </a:lnTo>
                <a:lnTo>
                  <a:pt x="49" y="49"/>
                </a:lnTo>
                <a:lnTo>
                  <a:pt x="44" y="49"/>
                </a:lnTo>
                <a:lnTo>
                  <a:pt x="39" y="44"/>
                </a:lnTo>
                <a:lnTo>
                  <a:pt x="39" y="38"/>
                </a:lnTo>
                <a:lnTo>
                  <a:pt x="33" y="44"/>
                </a:lnTo>
                <a:lnTo>
                  <a:pt x="28" y="38"/>
                </a:lnTo>
                <a:lnTo>
                  <a:pt x="33" y="44"/>
                </a:lnTo>
                <a:lnTo>
                  <a:pt x="39" y="44"/>
                </a:lnTo>
                <a:lnTo>
                  <a:pt x="44" y="49"/>
                </a:lnTo>
                <a:lnTo>
                  <a:pt x="55" y="49"/>
                </a:lnTo>
                <a:lnTo>
                  <a:pt x="55" y="55"/>
                </a:lnTo>
                <a:lnTo>
                  <a:pt x="55" y="60"/>
                </a:lnTo>
                <a:lnTo>
                  <a:pt x="55" y="65"/>
                </a:lnTo>
                <a:lnTo>
                  <a:pt x="60" y="65"/>
                </a:lnTo>
                <a:lnTo>
                  <a:pt x="60" y="71"/>
                </a:lnTo>
                <a:lnTo>
                  <a:pt x="55" y="71"/>
                </a:lnTo>
                <a:lnTo>
                  <a:pt x="55" y="76"/>
                </a:lnTo>
                <a:lnTo>
                  <a:pt x="49" y="71"/>
                </a:lnTo>
                <a:lnTo>
                  <a:pt x="49" y="76"/>
                </a:lnTo>
                <a:lnTo>
                  <a:pt x="44" y="71"/>
                </a:lnTo>
                <a:lnTo>
                  <a:pt x="44" y="76"/>
                </a:lnTo>
                <a:lnTo>
                  <a:pt x="39" y="7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57" name="Freeform 337">
            <a:extLst>
              <a:ext uri="{FF2B5EF4-FFF2-40B4-BE49-F238E27FC236}">
                <a16:creationId xmlns:a16="http://schemas.microsoft.com/office/drawing/2014/main" id="{D44D1CC0-9FC0-4EDD-B9E3-223EAFF2CBDF}"/>
              </a:ext>
            </a:extLst>
          </p:cNvPr>
          <p:cNvSpPr>
            <a:spLocks/>
          </p:cNvSpPr>
          <p:nvPr/>
        </p:nvSpPr>
        <p:spPr bwMode="auto">
          <a:xfrm>
            <a:off x="8986620" y="3678355"/>
            <a:ext cx="314742" cy="303660"/>
          </a:xfrm>
          <a:custGeom>
            <a:avLst/>
            <a:gdLst>
              <a:gd name="T0" fmla="*/ 0 w 142"/>
              <a:gd name="T1" fmla="*/ 28 h 137"/>
              <a:gd name="T2" fmla="*/ 5 w 142"/>
              <a:gd name="T3" fmla="*/ 22 h 137"/>
              <a:gd name="T4" fmla="*/ 11 w 142"/>
              <a:gd name="T5" fmla="*/ 17 h 137"/>
              <a:gd name="T6" fmla="*/ 22 w 142"/>
              <a:gd name="T7" fmla="*/ 17 h 137"/>
              <a:gd name="T8" fmla="*/ 22 w 142"/>
              <a:gd name="T9" fmla="*/ 17 h 137"/>
              <a:gd name="T10" fmla="*/ 16 w 142"/>
              <a:gd name="T11" fmla="*/ 6 h 137"/>
              <a:gd name="T12" fmla="*/ 16 w 142"/>
              <a:gd name="T13" fmla="*/ 0 h 137"/>
              <a:gd name="T14" fmla="*/ 22 w 142"/>
              <a:gd name="T15" fmla="*/ 6 h 137"/>
              <a:gd name="T16" fmla="*/ 33 w 142"/>
              <a:gd name="T17" fmla="*/ 11 h 137"/>
              <a:gd name="T18" fmla="*/ 38 w 142"/>
              <a:gd name="T19" fmla="*/ 17 h 137"/>
              <a:gd name="T20" fmla="*/ 44 w 142"/>
              <a:gd name="T21" fmla="*/ 28 h 137"/>
              <a:gd name="T22" fmla="*/ 55 w 142"/>
              <a:gd name="T23" fmla="*/ 28 h 137"/>
              <a:gd name="T24" fmla="*/ 65 w 142"/>
              <a:gd name="T25" fmla="*/ 22 h 137"/>
              <a:gd name="T26" fmla="*/ 71 w 142"/>
              <a:gd name="T27" fmla="*/ 28 h 137"/>
              <a:gd name="T28" fmla="*/ 71 w 142"/>
              <a:gd name="T29" fmla="*/ 33 h 137"/>
              <a:gd name="T30" fmla="*/ 76 w 142"/>
              <a:gd name="T31" fmla="*/ 44 h 137"/>
              <a:gd name="T32" fmla="*/ 65 w 142"/>
              <a:gd name="T33" fmla="*/ 44 h 137"/>
              <a:gd name="T34" fmla="*/ 71 w 142"/>
              <a:gd name="T35" fmla="*/ 55 h 137"/>
              <a:gd name="T36" fmla="*/ 82 w 142"/>
              <a:gd name="T37" fmla="*/ 60 h 137"/>
              <a:gd name="T38" fmla="*/ 87 w 142"/>
              <a:gd name="T39" fmla="*/ 66 h 137"/>
              <a:gd name="T40" fmla="*/ 98 w 142"/>
              <a:gd name="T41" fmla="*/ 71 h 137"/>
              <a:gd name="T42" fmla="*/ 104 w 142"/>
              <a:gd name="T43" fmla="*/ 77 h 137"/>
              <a:gd name="T44" fmla="*/ 115 w 142"/>
              <a:gd name="T45" fmla="*/ 88 h 137"/>
              <a:gd name="T46" fmla="*/ 125 w 142"/>
              <a:gd name="T47" fmla="*/ 99 h 137"/>
              <a:gd name="T48" fmla="*/ 131 w 142"/>
              <a:gd name="T49" fmla="*/ 104 h 137"/>
              <a:gd name="T50" fmla="*/ 136 w 142"/>
              <a:gd name="T51" fmla="*/ 104 h 137"/>
              <a:gd name="T52" fmla="*/ 136 w 142"/>
              <a:gd name="T53" fmla="*/ 110 h 137"/>
              <a:gd name="T54" fmla="*/ 136 w 142"/>
              <a:gd name="T55" fmla="*/ 120 h 137"/>
              <a:gd name="T56" fmla="*/ 136 w 142"/>
              <a:gd name="T57" fmla="*/ 126 h 137"/>
              <a:gd name="T58" fmla="*/ 125 w 142"/>
              <a:gd name="T59" fmla="*/ 126 h 137"/>
              <a:gd name="T60" fmla="*/ 120 w 142"/>
              <a:gd name="T61" fmla="*/ 131 h 137"/>
              <a:gd name="T62" fmla="*/ 115 w 142"/>
              <a:gd name="T63" fmla="*/ 131 h 137"/>
              <a:gd name="T64" fmla="*/ 104 w 142"/>
              <a:gd name="T65" fmla="*/ 131 h 137"/>
              <a:gd name="T66" fmla="*/ 109 w 142"/>
              <a:gd name="T67" fmla="*/ 120 h 137"/>
              <a:gd name="T68" fmla="*/ 104 w 142"/>
              <a:gd name="T69" fmla="*/ 115 h 137"/>
              <a:gd name="T70" fmla="*/ 104 w 142"/>
              <a:gd name="T71" fmla="*/ 104 h 137"/>
              <a:gd name="T72" fmla="*/ 93 w 142"/>
              <a:gd name="T73" fmla="*/ 99 h 137"/>
              <a:gd name="T74" fmla="*/ 87 w 142"/>
              <a:gd name="T75" fmla="*/ 93 h 137"/>
              <a:gd name="T76" fmla="*/ 87 w 142"/>
              <a:gd name="T77" fmla="*/ 82 h 137"/>
              <a:gd name="T78" fmla="*/ 82 w 142"/>
              <a:gd name="T79" fmla="*/ 77 h 137"/>
              <a:gd name="T80" fmla="*/ 71 w 142"/>
              <a:gd name="T81" fmla="*/ 66 h 137"/>
              <a:gd name="T82" fmla="*/ 60 w 142"/>
              <a:gd name="T83" fmla="*/ 66 h 137"/>
              <a:gd name="T84" fmla="*/ 55 w 142"/>
              <a:gd name="T85" fmla="*/ 71 h 137"/>
              <a:gd name="T86" fmla="*/ 44 w 142"/>
              <a:gd name="T87" fmla="*/ 71 h 137"/>
              <a:gd name="T88" fmla="*/ 38 w 142"/>
              <a:gd name="T89" fmla="*/ 71 h 137"/>
              <a:gd name="T90" fmla="*/ 27 w 142"/>
              <a:gd name="T91" fmla="*/ 77 h 137"/>
              <a:gd name="T92" fmla="*/ 27 w 142"/>
              <a:gd name="T93" fmla="*/ 66 h 137"/>
              <a:gd name="T94" fmla="*/ 27 w 142"/>
              <a:gd name="T95" fmla="*/ 60 h 137"/>
              <a:gd name="T96" fmla="*/ 22 w 142"/>
              <a:gd name="T97" fmla="*/ 55 h 137"/>
              <a:gd name="T98" fmla="*/ 22 w 142"/>
              <a:gd name="T99" fmla="*/ 44 h 137"/>
              <a:gd name="T100" fmla="*/ 16 w 142"/>
              <a:gd name="T101" fmla="*/ 50 h 137"/>
              <a:gd name="T102" fmla="*/ 11 w 142"/>
              <a:gd name="T103" fmla="*/ 39 h 137"/>
              <a:gd name="T104" fmla="*/ 0 w 142"/>
              <a:gd name="T105" fmla="*/ 3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137">
                <a:moveTo>
                  <a:pt x="0" y="33"/>
                </a:moveTo>
                <a:lnTo>
                  <a:pt x="0" y="28"/>
                </a:lnTo>
                <a:lnTo>
                  <a:pt x="5" y="28"/>
                </a:lnTo>
                <a:lnTo>
                  <a:pt x="5" y="22"/>
                </a:lnTo>
                <a:lnTo>
                  <a:pt x="5" y="17"/>
                </a:lnTo>
                <a:lnTo>
                  <a:pt x="11" y="17"/>
                </a:lnTo>
                <a:lnTo>
                  <a:pt x="16" y="22"/>
                </a:lnTo>
                <a:lnTo>
                  <a:pt x="22" y="17"/>
                </a:lnTo>
                <a:lnTo>
                  <a:pt x="22" y="22"/>
                </a:lnTo>
                <a:lnTo>
                  <a:pt x="22" y="17"/>
                </a:lnTo>
                <a:lnTo>
                  <a:pt x="22" y="11"/>
                </a:lnTo>
                <a:lnTo>
                  <a:pt x="16" y="6"/>
                </a:lnTo>
                <a:lnTo>
                  <a:pt x="11" y="6"/>
                </a:lnTo>
                <a:lnTo>
                  <a:pt x="16" y="0"/>
                </a:lnTo>
                <a:lnTo>
                  <a:pt x="22" y="0"/>
                </a:lnTo>
                <a:lnTo>
                  <a:pt x="22" y="6"/>
                </a:lnTo>
                <a:lnTo>
                  <a:pt x="27" y="6"/>
                </a:lnTo>
                <a:lnTo>
                  <a:pt x="33" y="11"/>
                </a:lnTo>
                <a:lnTo>
                  <a:pt x="38" y="11"/>
                </a:lnTo>
                <a:lnTo>
                  <a:pt x="38" y="17"/>
                </a:lnTo>
                <a:lnTo>
                  <a:pt x="44" y="22"/>
                </a:lnTo>
                <a:lnTo>
                  <a:pt x="44" y="28"/>
                </a:lnTo>
                <a:lnTo>
                  <a:pt x="49" y="28"/>
                </a:lnTo>
                <a:lnTo>
                  <a:pt x="55" y="28"/>
                </a:lnTo>
                <a:lnTo>
                  <a:pt x="60" y="22"/>
                </a:lnTo>
                <a:lnTo>
                  <a:pt x="65" y="22"/>
                </a:lnTo>
                <a:lnTo>
                  <a:pt x="65" y="28"/>
                </a:lnTo>
                <a:lnTo>
                  <a:pt x="71" y="28"/>
                </a:lnTo>
                <a:lnTo>
                  <a:pt x="65" y="33"/>
                </a:lnTo>
                <a:lnTo>
                  <a:pt x="71" y="33"/>
                </a:lnTo>
                <a:lnTo>
                  <a:pt x="76" y="39"/>
                </a:lnTo>
                <a:lnTo>
                  <a:pt x="76" y="44"/>
                </a:lnTo>
                <a:lnTo>
                  <a:pt x="71" y="44"/>
                </a:lnTo>
                <a:lnTo>
                  <a:pt x="65" y="44"/>
                </a:lnTo>
                <a:lnTo>
                  <a:pt x="65" y="50"/>
                </a:lnTo>
                <a:lnTo>
                  <a:pt x="71" y="55"/>
                </a:lnTo>
                <a:lnTo>
                  <a:pt x="76" y="55"/>
                </a:lnTo>
                <a:lnTo>
                  <a:pt x="82" y="60"/>
                </a:lnTo>
                <a:lnTo>
                  <a:pt x="87" y="60"/>
                </a:lnTo>
                <a:lnTo>
                  <a:pt x="87" y="66"/>
                </a:lnTo>
                <a:lnTo>
                  <a:pt x="93" y="66"/>
                </a:lnTo>
                <a:lnTo>
                  <a:pt x="98" y="71"/>
                </a:lnTo>
                <a:lnTo>
                  <a:pt x="98" y="77"/>
                </a:lnTo>
                <a:lnTo>
                  <a:pt x="104" y="77"/>
                </a:lnTo>
                <a:lnTo>
                  <a:pt x="109" y="82"/>
                </a:lnTo>
                <a:lnTo>
                  <a:pt x="115" y="88"/>
                </a:lnTo>
                <a:lnTo>
                  <a:pt x="120" y="93"/>
                </a:lnTo>
                <a:lnTo>
                  <a:pt x="125" y="99"/>
                </a:lnTo>
                <a:lnTo>
                  <a:pt x="131" y="99"/>
                </a:lnTo>
                <a:lnTo>
                  <a:pt x="131" y="104"/>
                </a:lnTo>
                <a:lnTo>
                  <a:pt x="136" y="99"/>
                </a:lnTo>
                <a:lnTo>
                  <a:pt x="136" y="104"/>
                </a:lnTo>
                <a:lnTo>
                  <a:pt x="131" y="104"/>
                </a:lnTo>
                <a:lnTo>
                  <a:pt x="136" y="110"/>
                </a:lnTo>
                <a:lnTo>
                  <a:pt x="142" y="115"/>
                </a:lnTo>
                <a:lnTo>
                  <a:pt x="136" y="120"/>
                </a:lnTo>
                <a:lnTo>
                  <a:pt x="142" y="126"/>
                </a:lnTo>
                <a:lnTo>
                  <a:pt x="136" y="126"/>
                </a:lnTo>
                <a:lnTo>
                  <a:pt x="131" y="131"/>
                </a:lnTo>
                <a:lnTo>
                  <a:pt x="125" y="126"/>
                </a:lnTo>
                <a:lnTo>
                  <a:pt x="120" y="126"/>
                </a:lnTo>
                <a:lnTo>
                  <a:pt x="120" y="131"/>
                </a:lnTo>
                <a:lnTo>
                  <a:pt x="120" y="137"/>
                </a:lnTo>
                <a:lnTo>
                  <a:pt x="115" y="131"/>
                </a:lnTo>
                <a:lnTo>
                  <a:pt x="109" y="131"/>
                </a:lnTo>
                <a:lnTo>
                  <a:pt x="104" y="131"/>
                </a:lnTo>
                <a:lnTo>
                  <a:pt x="109" y="126"/>
                </a:lnTo>
                <a:lnTo>
                  <a:pt x="109" y="120"/>
                </a:lnTo>
                <a:lnTo>
                  <a:pt x="109" y="115"/>
                </a:lnTo>
                <a:lnTo>
                  <a:pt x="104" y="115"/>
                </a:lnTo>
                <a:lnTo>
                  <a:pt x="109" y="110"/>
                </a:lnTo>
                <a:lnTo>
                  <a:pt x="104" y="104"/>
                </a:lnTo>
                <a:lnTo>
                  <a:pt x="98" y="99"/>
                </a:lnTo>
                <a:lnTo>
                  <a:pt x="93" y="99"/>
                </a:lnTo>
                <a:lnTo>
                  <a:pt x="93" y="93"/>
                </a:lnTo>
                <a:lnTo>
                  <a:pt x="87" y="93"/>
                </a:lnTo>
                <a:lnTo>
                  <a:pt x="87" y="88"/>
                </a:lnTo>
                <a:lnTo>
                  <a:pt x="87" y="82"/>
                </a:lnTo>
                <a:lnTo>
                  <a:pt x="87" y="77"/>
                </a:lnTo>
                <a:lnTo>
                  <a:pt x="82" y="77"/>
                </a:lnTo>
                <a:lnTo>
                  <a:pt x="76" y="71"/>
                </a:lnTo>
                <a:lnTo>
                  <a:pt x="71" y="66"/>
                </a:lnTo>
                <a:lnTo>
                  <a:pt x="65" y="66"/>
                </a:lnTo>
                <a:lnTo>
                  <a:pt x="60" y="66"/>
                </a:lnTo>
                <a:lnTo>
                  <a:pt x="60" y="71"/>
                </a:lnTo>
                <a:lnTo>
                  <a:pt x="55" y="71"/>
                </a:lnTo>
                <a:lnTo>
                  <a:pt x="49" y="71"/>
                </a:lnTo>
                <a:lnTo>
                  <a:pt x="44" y="71"/>
                </a:lnTo>
                <a:lnTo>
                  <a:pt x="44" y="66"/>
                </a:lnTo>
                <a:lnTo>
                  <a:pt x="38" y="71"/>
                </a:lnTo>
                <a:lnTo>
                  <a:pt x="33" y="77"/>
                </a:lnTo>
                <a:lnTo>
                  <a:pt x="27" y="77"/>
                </a:lnTo>
                <a:lnTo>
                  <a:pt x="27" y="71"/>
                </a:lnTo>
                <a:lnTo>
                  <a:pt x="27" y="66"/>
                </a:lnTo>
                <a:lnTo>
                  <a:pt x="22" y="66"/>
                </a:lnTo>
                <a:lnTo>
                  <a:pt x="27" y="60"/>
                </a:lnTo>
                <a:lnTo>
                  <a:pt x="27" y="55"/>
                </a:lnTo>
                <a:lnTo>
                  <a:pt x="22" y="55"/>
                </a:lnTo>
                <a:lnTo>
                  <a:pt x="22" y="50"/>
                </a:lnTo>
                <a:lnTo>
                  <a:pt x="22" y="44"/>
                </a:lnTo>
                <a:lnTo>
                  <a:pt x="16" y="44"/>
                </a:lnTo>
                <a:lnTo>
                  <a:pt x="16" y="50"/>
                </a:lnTo>
                <a:lnTo>
                  <a:pt x="11" y="44"/>
                </a:lnTo>
                <a:lnTo>
                  <a:pt x="11" y="39"/>
                </a:lnTo>
                <a:lnTo>
                  <a:pt x="5" y="33"/>
                </a:lnTo>
                <a:lnTo>
                  <a:pt x="0" y="33"/>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58" name="Freeform 339">
            <a:extLst>
              <a:ext uri="{FF2B5EF4-FFF2-40B4-BE49-F238E27FC236}">
                <a16:creationId xmlns:a16="http://schemas.microsoft.com/office/drawing/2014/main" id="{6114DCE1-CA8A-4E08-AE35-189FEC652790}"/>
              </a:ext>
            </a:extLst>
          </p:cNvPr>
          <p:cNvSpPr>
            <a:spLocks/>
          </p:cNvSpPr>
          <p:nvPr/>
        </p:nvSpPr>
        <p:spPr bwMode="auto">
          <a:xfrm>
            <a:off x="8709558" y="3461139"/>
            <a:ext cx="336907" cy="653865"/>
          </a:xfrm>
          <a:custGeom>
            <a:avLst/>
            <a:gdLst>
              <a:gd name="T0" fmla="*/ 5 w 152"/>
              <a:gd name="T1" fmla="*/ 109 h 295"/>
              <a:gd name="T2" fmla="*/ 5 w 152"/>
              <a:gd name="T3" fmla="*/ 93 h 295"/>
              <a:gd name="T4" fmla="*/ 5 w 152"/>
              <a:gd name="T5" fmla="*/ 77 h 295"/>
              <a:gd name="T6" fmla="*/ 11 w 152"/>
              <a:gd name="T7" fmla="*/ 77 h 295"/>
              <a:gd name="T8" fmla="*/ 21 w 152"/>
              <a:gd name="T9" fmla="*/ 66 h 295"/>
              <a:gd name="T10" fmla="*/ 21 w 152"/>
              <a:gd name="T11" fmla="*/ 49 h 295"/>
              <a:gd name="T12" fmla="*/ 16 w 152"/>
              <a:gd name="T13" fmla="*/ 33 h 295"/>
              <a:gd name="T14" fmla="*/ 27 w 152"/>
              <a:gd name="T15" fmla="*/ 22 h 295"/>
              <a:gd name="T16" fmla="*/ 38 w 152"/>
              <a:gd name="T17" fmla="*/ 22 h 295"/>
              <a:gd name="T18" fmla="*/ 43 w 152"/>
              <a:gd name="T19" fmla="*/ 6 h 295"/>
              <a:gd name="T20" fmla="*/ 54 w 152"/>
              <a:gd name="T21" fmla="*/ 11 h 295"/>
              <a:gd name="T22" fmla="*/ 71 w 152"/>
              <a:gd name="T23" fmla="*/ 28 h 295"/>
              <a:gd name="T24" fmla="*/ 71 w 152"/>
              <a:gd name="T25" fmla="*/ 38 h 295"/>
              <a:gd name="T26" fmla="*/ 65 w 152"/>
              <a:gd name="T27" fmla="*/ 55 h 295"/>
              <a:gd name="T28" fmla="*/ 71 w 152"/>
              <a:gd name="T29" fmla="*/ 77 h 295"/>
              <a:gd name="T30" fmla="*/ 87 w 152"/>
              <a:gd name="T31" fmla="*/ 71 h 295"/>
              <a:gd name="T32" fmla="*/ 98 w 152"/>
              <a:gd name="T33" fmla="*/ 88 h 295"/>
              <a:gd name="T34" fmla="*/ 103 w 152"/>
              <a:gd name="T35" fmla="*/ 104 h 295"/>
              <a:gd name="T36" fmla="*/ 125 w 152"/>
              <a:gd name="T37" fmla="*/ 115 h 295"/>
              <a:gd name="T38" fmla="*/ 136 w 152"/>
              <a:gd name="T39" fmla="*/ 115 h 295"/>
              <a:gd name="T40" fmla="*/ 125 w 152"/>
              <a:gd name="T41" fmla="*/ 126 h 295"/>
              <a:gd name="T42" fmla="*/ 120 w 152"/>
              <a:gd name="T43" fmla="*/ 137 h 295"/>
              <a:gd name="T44" fmla="*/ 109 w 152"/>
              <a:gd name="T45" fmla="*/ 142 h 295"/>
              <a:gd name="T46" fmla="*/ 98 w 152"/>
              <a:gd name="T47" fmla="*/ 153 h 295"/>
              <a:gd name="T48" fmla="*/ 92 w 152"/>
              <a:gd name="T49" fmla="*/ 158 h 295"/>
              <a:gd name="T50" fmla="*/ 109 w 152"/>
              <a:gd name="T51" fmla="*/ 180 h 295"/>
              <a:gd name="T52" fmla="*/ 120 w 152"/>
              <a:gd name="T53" fmla="*/ 197 h 295"/>
              <a:gd name="T54" fmla="*/ 125 w 152"/>
              <a:gd name="T55" fmla="*/ 213 h 295"/>
              <a:gd name="T56" fmla="*/ 125 w 152"/>
              <a:gd name="T57" fmla="*/ 229 h 295"/>
              <a:gd name="T58" fmla="*/ 141 w 152"/>
              <a:gd name="T59" fmla="*/ 240 h 295"/>
              <a:gd name="T60" fmla="*/ 147 w 152"/>
              <a:gd name="T61" fmla="*/ 262 h 295"/>
              <a:gd name="T62" fmla="*/ 147 w 152"/>
              <a:gd name="T63" fmla="*/ 273 h 295"/>
              <a:gd name="T64" fmla="*/ 141 w 152"/>
              <a:gd name="T65" fmla="*/ 295 h 295"/>
              <a:gd name="T66" fmla="*/ 141 w 152"/>
              <a:gd name="T67" fmla="*/ 278 h 295"/>
              <a:gd name="T68" fmla="*/ 141 w 152"/>
              <a:gd name="T69" fmla="*/ 268 h 295"/>
              <a:gd name="T70" fmla="*/ 130 w 152"/>
              <a:gd name="T71" fmla="*/ 262 h 295"/>
              <a:gd name="T72" fmla="*/ 130 w 152"/>
              <a:gd name="T73" fmla="*/ 246 h 295"/>
              <a:gd name="T74" fmla="*/ 120 w 152"/>
              <a:gd name="T75" fmla="*/ 235 h 295"/>
              <a:gd name="T76" fmla="*/ 114 w 152"/>
              <a:gd name="T77" fmla="*/ 213 h 295"/>
              <a:gd name="T78" fmla="*/ 103 w 152"/>
              <a:gd name="T79" fmla="*/ 202 h 295"/>
              <a:gd name="T80" fmla="*/ 98 w 152"/>
              <a:gd name="T81" fmla="*/ 186 h 295"/>
              <a:gd name="T82" fmla="*/ 87 w 152"/>
              <a:gd name="T83" fmla="*/ 180 h 295"/>
              <a:gd name="T84" fmla="*/ 87 w 152"/>
              <a:gd name="T85" fmla="*/ 191 h 295"/>
              <a:gd name="T86" fmla="*/ 76 w 152"/>
              <a:gd name="T87" fmla="*/ 197 h 295"/>
              <a:gd name="T88" fmla="*/ 60 w 152"/>
              <a:gd name="T89" fmla="*/ 202 h 295"/>
              <a:gd name="T90" fmla="*/ 60 w 152"/>
              <a:gd name="T91" fmla="*/ 197 h 295"/>
              <a:gd name="T92" fmla="*/ 54 w 152"/>
              <a:gd name="T93" fmla="*/ 186 h 295"/>
              <a:gd name="T94" fmla="*/ 49 w 152"/>
              <a:gd name="T95" fmla="*/ 169 h 295"/>
              <a:gd name="T96" fmla="*/ 38 w 152"/>
              <a:gd name="T97" fmla="*/ 148 h 295"/>
              <a:gd name="T98" fmla="*/ 32 w 152"/>
              <a:gd name="T99" fmla="*/ 148 h 295"/>
              <a:gd name="T100" fmla="*/ 27 w 152"/>
              <a:gd name="T101" fmla="*/ 142 h 295"/>
              <a:gd name="T102" fmla="*/ 16 w 152"/>
              <a:gd name="T103" fmla="*/ 137 h 295"/>
              <a:gd name="T104" fmla="*/ 5 w 152"/>
              <a:gd name="T105" fmla="*/ 12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2" h="295">
                <a:moveTo>
                  <a:pt x="0" y="120"/>
                </a:moveTo>
                <a:lnTo>
                  <a:pt x="0" y="115"/>
                </a:lnTo>
                <a:lnTo>
                  <a:pt x="5" y="115"/>
                </a:lnTo>
                <a:lnTo>
                  <a:pt x="5" y="109"/>
                </a:lnTo>
                <a:lnTo>
                  <a:pt x="5" y="104"/>
                </a:lnTo>
                <a:lnTo>
                  <a:pt x="11" y="104"/>
                </a:lnTo>
                <a:lnTo>
                  <a:pt x="11" y="98"/>
                </a:lnTo>
                <a:lnTo>
                  <a:pt x="5" y="93"/>
                </a:lnTo>
                <a:lnTo>
                  <a:pt x="5" y="88"/>
                </a:lnTo>
                <a:lnTo>
                  <a:pt x="11" y="88"/>
                </a:lnTo>
                <a:lnTo>
                  <a:pt x="11" y="82"/>
                </a:lnTo>
                <a:lnTo>
                  <a:pt x="5" y="77"/>
                </a:lnTo>
                <a:lnTo>
                  <a:pt x="5" y="71"/>
                </a:lnTo>
                <a:lnTo>
                  <a:pt x="5" y="77"/>
                </a:lnTo>
                <a:lnTo>
                  <a:pt x="11" y="71"/>
                </a:lnTo>
                <a:lnTo>
                  <a:pt x="11" y="77"/>
                </a:lnTo>
                <a:lnTo>
                  <a:pt x="16" y="77"/>
                </a:lnTo>
                <a:lnTo>
                  <a:pt x="16" y="71"/>
                </a:lnTo>
                <a:lnTo>
                  <a:pt x="16" y="66"/>
                </a:lnTo>
                <a:lnTo>
                  <a:pt x="21" y="66"/>
                </a:lnTo>
                <a:lnTo>
                  <a:pt x="21" y="60"/>
                </a:lnTo>
                <a:lnTo>
                  <a:pt x="21" y="55"/>
                </a:lnTo>
                <a:lnTo>
                  <a:pt x="16" y="49"/>
                </a:lnTo>
                <a:lnTo>
                  <a:pt x="21" y="49"/>
                </a:lnTo>
                <a:lnTo>
                  <a:pt x="21" y="44"/>
                </a:lnTo>
                <a:lnTo>
                  <a:pt x="21" y="38"/>
                </a:lnTo>
                <a:lnTo>
                  <a:pt x="16" y="38"/>
                </a:lnTo>
                <a:lnTo>
                  <a:pt x="16" y="33"/>
                </a:lnTo>
                <a:lnTo>
                  <a:pt x="21" y="33"/>
                </a:lnTo>
                <a:lnTo>
                  <a:pt x="21" y="28"/>
                </a:lnTo>
                <a:lnTo>
                  <a:pt x="27" y="28"/>
                </a:lnTo>
                <a:lnTo>
                  <a:pt x="27" y="22"/>
                </a:lnTo>
                <a:lnTo>
                  <a:pt x="32" y="22"/>
                </a:lnTo>
                <a:lnTo>
                  <a:pt x="38" y="22"/>
                </a:lnTo>
                <a:lnTo>
                  <a:pt x="43" y="22"/>
                </a:lnTo>
                <a:lnTo>
                  <a:pt x="38" y="22"/>
                </a:lnTo>
                <a:lnTo>
                  <a:pt x="38" y="17"/>
                </a:lnTo>
                <a:lnTo>
                  <a:pt x="43" y="11"/>
                </a:lnTo>
                <a:lnTo>
                  <a:pt x="38" y="6"/>
                </a:lnTo>
                <a:lnTo>
                  <a:pt x="43" y="6"/>
                </a:lnTo>
                <a:lnTo>
                  <a:pt x="43" y="0"/>
                </a:lnTo>
                <a:lnTo>
                  <a:pt x="43" y="6"/>
                </a:lnTo>
                <a:lnTo>
                  <a:pt x="54" y="6"/>
                </a:lnTo>
                <a:lnTo>
                  <a:pt x="54" y="11"/>
                </a:lnTo>
                <a:lnTo>
                  <a:pt x="60" y="17"/>
                </a:lnTo>
                <a:lnTo>
                  <a:pt x="65" y="17"/>
                </a:lnTo>
                <a:lnTo>
                  <a:pt x="65" y="22"/>
                </a:lnTo>
                <a:lnTo>
                  <a:pt x="71" y="28"/>
                </a:lnTo>
                <a:lnTo>
                  <a:pt x="71" y="33"/>
                </a:lnTo>
                <a:lnTo>
                  <a:pt x="71" y="38"/>
                </a:lnTo>
                <a:lnTo>
                  <a:pt x="76" y="38"/>
                </a:lnTo>
                <a:lnTo>
                  <a:pt x="71" y="38"/>
                </a:lnTo>
                <a:lnTo>
                  <a:pt x="76" y="44"/>
                </a:lnTo>
                <a:lnTo>
                  <a:pt x="71" y="44"/>
                </a:lnTo>
                <a:lnTo>
                  <a:pt x="71" y="49"/>
                </a:lnTo>
                <a:lnTo>
                  <a:pt x="65" y="55"/>
                </a:lnTo>
                <a:lnTo>
                  <a:pt x="65" y="60"/>
                </a:lnTo>
                <a:lnTo>
                  <a:pt x="65" y="66"/>
                </a:lnTo>
                <a:lnTo>
                  <a:pt x="71" y="71"/>
                </a:lnTo>
                <a:lnTo>
                  <a:pt x="71" y="77"/>
                </a:lnTo>
                <a:lnTo>
                  <a:pt x="71" y="71"/>
                </a:lnTo>
                <a:lnTo>
                  <a:pt x="76" y="71"/>
                </a:lnTo>
                <a:lnTo>
                  <a:pt x="81" y="71"/>
                </a:lnTo>
                <a:lnTo>
                  <a:pt x="87" y="71"/>
                </a:lnTo>
                <a:lnTo>
                  <a:pt x="87" y="77"/>
                </a:lnTo>
                <a:lnTo>
                  <a:pt x="92" y="82"/>
                </a:lnTo>
                <a:lnTo>
                  <a:pt x="92" y="88"/>
                </a:lnTo>
                <a:lnTo>
                  <a:pt x="98" y="88"/>
                </a:lnTo>
                <a:lnTo>
                  <a:pt x="103" y="88"/>
                </a:lnTo>
                <a:lnTo>
                  <a:pt x="103" y="93"/>
                </a:lnTo>
                <a:lnTo>
                  <a:pt x="103" y="98"/>
                </a:lnTo>
                <a:lnTo>
                  <a:pt x="103" y="104"/>
                </a:lnTo>
                <a:lnTo>
                  <a:pt x="109" y="104"/>
                </a:lnTo>
                <a:lnTo>
                  <a:pt x="114" y="104"/>
                </a:lnTo>
                <a:lnTo>
                  <a:pt x="120" y="109"/>
                </a:lnTo>
                <a:lnTo>
                  <a:pt x="125" y="115"/>
                </a:lnTo>
                <a:lnTo>
                  <a:pt x="130" y="115"/>
                </a:lnTo>
                <a:lnTo>
                  <a:pt x="130" y="109"/>
                </a:lnTo>
                <a:lnTo>
                  <a:pt x="136" y="109"/>
                </a:lnTo>
                <a:lnTo>
                  <a:pt x="136" y="115"/>
                </a:lnTo>
                <a:lnTo>
                  <a:pt x="130" y="115"/>
                </a:lnTo>
                <a:lnTo>
                  <a:pt x="130" y="120"/>
                </a:lnTo>
                <a:lnTo>
                  <a:pt x="130" y="126"/>
                </a:lnTo>
                <a:lnTo>
                  <a:pt x="125" y="126"/>
                </a:lnTo>
                <a:lnTo>
                  <a:pt x="125" y="131"/>
                </a:lnTo>
                <a:lnTo>
                  <a:pt x="120" y="131"/>
                </a:lnTo>
                <a:lnTo>
                  <a:pt x="114" y="131"/>
                </a:lnTo>
                <a:lnTo>
                  <a:pt x="120" y="137"/>
                </a:lnTo>
                <a:lnTo>
                  <a:pt x="114" y="137"/>
                </a:lnTo>
                <a:lnTo>
                  <a:pt x="109" y="137"/>
                </a:lnTo>
                <a:lnTo>
                  <a:pt x="114" y="142"/>
                </a:lnTo>
                <a:lnTo>
                  <a:pt x="109" y="142"/>
                </a:lnTo>
                <a:lnTo>
                  <a:pt x="103" y="142"/>
                </a:lnTo>
                <a:lnTo>
                  <a:pt x="98" y="142"/>
                </a:lnTo>
                <a:lnTo>
                  <a:pt x="92" y="148"/>
                </a:lnTo>
                <a:lnTo>
                  <a:pt x="98" y="153"/>
                </a:lnTo>
                <a:lnTo>
                  <a:pt x="92" y="153"/>
                </a:lnTo>
                <a:lnTo>
                  <a:pt x="98" y="153"/>
                </a:lnTo>
                <a:lnTo>
                  <a:pt x="98" y="158"/>
                </a:lnTo>
                <a:lnTo>
                  <a:pt x="92" y="158"/>
                </a:lnTo>
                <a:lnTo>
                  <a:pt x="98" y="164"/>
                </a:lnTo>
                <a:lnTo>
                  <a:pt x="98" y="169"/>
                </a:lnTo>
                <a:lnTo>
                  <a:pt x="103" y="175"/>
                </a:lnTo>
                <a:lnTo>
                  <a:pt x="109" y="180"/>
                </a:lnTo>
                <a:lnTo>
                  <a:pt x="114" y="186"/>
                </a:lnTo>
                <a:lnTo>
                  <a:pt x="114" y="191"/>
                </a:lnTo>
                <a:lnTo>
                  <a:pt x="120" y="191"/>
                </a:lnTo>
                <a:lnTo>
                  <a:pt x="120" y="197"/>
                </a:lnTo>
                <a:lnTo>
                  <a:pt x="125" y="197"/>
                </a:lnTo>
                <a:lnTo>
                  <a:pt x="120" y="202"/>
                </a:lnTo>
                <a:lnTo>
                  <a:pt x="120" y="208"/>
                </a:lnTo>
                <a:lnTo>
                  <a:pt x="125" y="213"/>
                </a:lnTo>
                <a:lnTo>
                  <a:pt x="120" y="213"/>
                </a:lnTo>
                <a:lnTo>
                  <a:pt x="120" y="218"/>
                </a:lnTo>
                <a:lnTo>
                  <a:pt x="125" y="224"/>
                </a:lnTo>
                <a:lnTo>
                  <a:pt x="125" y="229"/>
                </a:lnTo>
                <a:lnTo>
                  <a:pt x="130" y="229"/>
                </a:lnTo>
                <a:lnTo>
                  <a:pt x="136" y="229"/>
                </a:lnTo>
                <a:lnTo>
                  <a:pt x="136" y="235"/>
                </a:lnTo>
                <a:lnTo>
                  <a:pt x="141" y="240"/>
                </a:lnTo>
                <a:lnTo>
                  <a:pt x="141" y="246"/>
                </a:lnTo>
                <a:lnTo>
                  <a:pt x="141" y="251"/>
                </a:lnTo>
                <a:lnTo>
                  <a:pt x="147" y="257"/>
                </a:lnTo>
                <a:lnTo>
                  <a:pt x="147" y="262"/>
                </a:lnTo>
                <a:lnTo>
                  <a:pt x="152" y="268"/>
                </a:lnTo>
                <a:lnTo>
                  <a:pt x="147" y="268"/>
                </a:lnTo>
                <a:lnTo>
                  <a:pt x="152" y="273"/>
                </a:lnTo>
                <a:lnTo>
                  <a:pt x="147" y="273"/>
                </a:lnTo>
                <a:lnTo>
                  <a:pt x="147" y="278"/>
                </a:lnTo>
                <a:lnTo>
                  <a:pt x="141" y="284"/>
                </a:lnTo>
                <a:lnTo>
                  <a:pt x="141" y="289"/>
                </a:lnTo>
                <a:lnTo>
                  <a:pt x="141" y="295"/>
                </a:lnTo>
                <a:lnTo>
                  <a:pt x="136" y="295"/>
                </a:lnTo>
                <a:lnTo>
                  <a:pt x="136" y="289"/>
                </a:lnTo>
                <a:lnTo>
                  <a:pt x="136" y="284"/>
                </a:lnTo>
                <a:lnTo>
                  <a:pt x="141" y="278"/>
                </a:lnTo>
                <a:lnTo>
                  <a:pt x="136" y="278"/>
                </a:lnTo>
                <a:lnTo>
                  <a:pt x="141" y="278"/>
                </a:lnTo>
                <a:lnTo>
                  <a:pt x="136" y="273"/>
                </a:lnTo>
                <a:lnTo>
                  <a:pt x="141" y="268"/>
                </a:lnTo>
                <a:lnTo>
                  <a:pt x="136" y="268"/>
                </a:lnTo>
                <a:lnTo>
                  <a:pt x="130" y="262"/>
                </a:lnTo>
                <a:lnTo>
                  <a:pt x="136" y="262"/>
                </a:lnTo>
                <a:lnTo>
                  <a:pt x="130" y="262"/>
                </a:lnTo>
                <a:lnTo>
                  <a:pt x="136" y="257"/>
                </a:lnTo>
                <a:lnTo>
                  <a:pt x="136" y="251"/>
                </a:lnTo>
                <a:lnTo>
                  <a:pt x="130" y="251"/>
                </a:lnTo>
                <a:lnTo>
                  <a:pt x="130" y="246"/>
                </a:lnTo>
                <a:lnTo>
                  <a:pt x="125" y="240"/>
                </a:lnTo>
                <a:lnTo>
                  <a:pt x="125" y="235"/>
                </a:lnTo>
                <a:lnTo>
                  <a:pt x="125" y="240"/>
                </a:lnTo>
                <a:lnTo>
                  <a:pt x="120" y="235"/>
                </a:lnTo>
                <a:lnTo>
                  <a:pt x="120" y="229"/>
                </a:lnTo>
                <a:lnTo>
                  <a:pt x="114" y="224"/>
                </a:lnTo>
                <a:lnTo>
                  <a:pt x="114" y="218"/>
                </a:lnTo>
                <a:lnTo>
                  <a:pt x="114" y="213"/>
                </a:lnTo>
                <a:lnTo>
                  <a:pt x="109" y="213"/>
                </a:lnTo>
                <a:lnTo>
                  <a:pt x="109" y="208"/>
                </a:lnTo>
                <a:lnTo>
                  <a:pt x="109" y="202"/>
                </a:lnTo>
                <a:lnTo>
                  <a:pt x="103" y="202"/>
                </a:lnTo>
                <a:lnTo>
                  <a:pt x="103" y="197"/>
                </a:lnTo>
                <a:lnTo>
                  <a:pt x="103" y="191"/>
                </a:lnTo>
                <a:lnTo>
                  <a:pt x="98" y="191"/>
                </a:lnTo>
                <a:lnTo>
                  <a:pt x="98" y="186"/>
                </a:lnTo>
                <a:lnTo>
                  <a:pt x="92" y="186"/>
                </a:lnTo>
                <a:lnTo>
                  <a:pt x="92" y="180"/>
                </a:lnTo>
                <a:lnTo>
                  <a:pt x="87" y="175"/>
                </a:lnTo>
                <a:lnTo>
                  <a:pt x="87" y="180"/>
                </a:lnTo>
                <a:lnTo>
                  <a:pt x="92" y="180"/>
                </a:lnTo>
                <a:lnTo>
                  <a:pt x="92" y="186"/>
                </a:lnTo>
                <a:lnTo>
                  <a:pt x="92" y="191"/>
                </a:lnTo>
                <a:lnTo>
                  <a:pt x="87" y="191"/>
                </a:lnTo>
                <a:lnTo>
                  <a:pt x="81" y="191"/>
                </a:lnTo>
                <a:lnTo>
                  <a:pt x="87" y="197"/>
                </a:lnTo>
                <a:lnTo>
                  <a:pt x="81" y="197"/>
                </a:lnTo>
                <a:lnTo>
                  <a:pt x="76" y="197"/>
                </a:lnTo>
                <a:lnTo>
                  <a:pt x="76" y="202"/>
                </a:lnTo>
                <a:lnTo>
                  <a:pt x="71" y="202"/>
                </a:lnTo>
                <a:lnTo>
                  <a:pt x="65" y="202"/>
                </a:lnTo>
                <a:lnTo>
                  <a:pt x="60" y="202"/>
                </a:lnTo>
                <a:lnTo>
                  <a:pt x="65" y="202"/>
                </a:lnTo>
                <a:lnTo>
                  <a:pt x="60" y="202"/>
                </a:lnTo>
                <a:lnTo>
                  <a:pt x="54" y="202"/>
                </a:lnTo>
                <a:lnTo>
                  <a:pt x="60" y="197"/>
                </a:lnTo>
                <a:lnTo>
                  <a:pt x="54" y="202"/>
                </a:lnTo>
                <a:lnTo>
                  <a:pt x="54" y="197"/>
                </a:lnTo>
                <a:lnTo>
                  <a:pt x="54" y="191"/>
                </a:lnTo>
                <a:lnTo>
                  <a:pt x="54" y="186"/>
                </a:lnTo>
                <a:lnTo>
                  <a:pt x="54" y="180"/>
                </a:lnTo>
                <a:lnTo>
                  <a:pt x="54" y="175"/>
                </a:lnTo>
                <a:lnTo>
                  <a:pt x="49" y="175"/>
                </a:lnTo>
                <a:lnTo>
                  <a:pt x="49" y="169"/>
                </a:lnTo>
                <a:lnTo>
                  <a:pt x="49" y="164"/>
                </a:lnTo>
                <a:lnTo>
                  <a:pt x="43" y="158"/>
                </a:lnTo>
                <a:lnTo>
                  <a:pt x="38" y="153"/>
                </a:lnTo>
                <a:lnTo>
                  <a:pt x="38" y="148"/>
                </a:lnTo>
                <a:lnTo>
                  <a:pt x="38" y="153"/>
                </a:lnTo>
                <a:lnTo>
                  <a:pt x="32" y="153"/>
                </a:lnTo>
                <a:lnTo>
                  <a:pt x="27" y="148"/>
                </a:lnTo>
                <a:lnTo>
                  <a:pt x="32" y="148"/>
                </a:lnTo>
                <a:lnTo>
                  <a:pt x="38" y="148"/>
                </a:lnTo>
                <a:lnTo>
                  <a:pt x="32" y="148"/>
                </a:lnTo>
                <a:lnTo>
                  <a:pt x="32" y="142"/>
                </a:lnTo>
                <a:lnTo>
                  <a:pt x="27" y="142"/>
                </a:lnTo>
                <a:lnTo>
                  <a:pt x="21" y="137"/>
                </a:lnTo>
                <a:lnTo>
                  <a:pt x="16" y="137"/>
                </a:lnTo>
                <a:lnTo>
                  <a:pt x="16" y="131"/>
                </a:lnTo>
                <a:lnTo>
                  <a:pt x="16" y="137"/>
                </a:lnTo>
                <a:lnTo>
                  <a:pt x="16" y="131"/>
                </a:lnTo>
                <a:lnTo>
                  <a:pt x="11" y="131"/>
                </a:lnTo>
                <a:lnTo>
                  <a:pt x="5" y="126"/>
                </a:lnTo>
                <a:lnTo>
                  <a:pt x="5" y="120"/>
                </a:lnTo>
                <a:lnTo>
                  <a:pt x="0" y="120"/>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59" name="Freeform 340">
            <a:extLst>
              <a:ext uri="{FF2B5EF4-FFF2-40B4-BE49-F238E27FC236}">
                <a16:creationId xmlns:a16="http://schemas.microsoft.com/office/drawing/2014/main" id="{A57FAD74-F584-48D6-AE9D-587157921E06}"/>
              </a:ext>
            </a:extLst>
          </p:cNvPr>
          <p:cNvSpPr>
            <a:spLocks/>
          </p:cNvSpPr>
          <p:nvPr/>
        </p:nvSpPr>
        <p:spPr bwMode="auto">
          <a:xfrm>
            <a:off x="9130691" y="3957633"/>
            <a:ext cx="181752" cy="144073"/>
          </a:xfrm>
          <a:custGeom>
            <a:avLst/>
            <a:gdLst>
              <a:gd name="T0" fmla="*/ 11 w 82"/>
              <a:gd name="T1" fmla="*/ 44 h 65"/>
              <a:gd name="T2" fmla="*/ 11 w 82"/>
              <a:gd name="T3" fmla="*/ 38 h 65"/>
              <a:gd name="T4" fmla="*/ 11 w 82"/>
              <a:gd name="T5" fmla="*/ 33 h 65"/>
              <a:gd name="T6" fmla="*/ 6 w 82"/>
              <a:gd name="T7" fmla="*/ 33 h 65"/>
              <a:gd name="T8" fmla="*/ 6 w 82"/>
              <a:gd name="T9" fmla="*/ 27 h 65"/>
              <a:gd name="T10" fmla="*/ 6 w 82"/>
              <a:gd name="T11" fmla="*/ 22 h 65"/>
              <a:gd name="T12" fmla="*/ 0 w 82"/>
              <a:gd name="T13" fmla="*/ 22 h 65"/>
              <a:gd name="T14" fmla="*/ 0 w 82"/>
              <a:gd name="T15" fmla="*/ 16 h 65"/>
              <a:gd name="T16" fmla="*/ 6 w 82"/>
              <a:gd name="T17" fmla="*/ 11 h 65"/>
              <a:gd name="T18" fmla="*/ 6 w 82"/>
              <a:gd name="T19" fmla="*/ 5 h 65"/>
              <a:gd name="T20" fmla="*/ 11 w 82"/>
              <a:gd name="T21" fmla="*/ 5 h 65"/>
              <a:gd name="T22" fmla="*/ 17 w 82"/>
              <a:gd name="T23" fmla="*/ 0 h 65"/>
              <a:gd name="T24" fmla="*/ 22 w 82"/>
              <a:gd name="T25" fmla="*/ 5 h 65"/>
              <a:gd name="T26" fmla="*/ 22 w 82"/>
              <a:gd name="T27" fmla="*/ 0 h 65"/>
              <a:gd name="T28" fmla="*/ 28 w 82"/>
              <a:gd name="T29" fmla="*/ 5 h 65"/>
              <a:gd name="T30" fmla="*/ 33 w 82"/>
              <a:gd name="T31" fmla="*/ 0 h 65"/>
              <a:gd name="T32" fmla="*/ 39 w 82"/>
              <a:gd name="T33" fmla="*/ 5 h 65"/>
              <a:gd name="T34" fmla="*/ 44 w 82"/>
              <a:gd name="T35" fmla="*/ 5 h 65"/>
              <a:gd name="T36" fmla="*/ 50 w 82"/>
              <a:gd name="T37" fmla="*/ 5 h 65"/>
              <a:gd name="T38" fmla="*/ 55 w 82"/>
              <a:gd name="T39" fmla="*/ 11 h 65"/>
              <a:gd name="T40" fmla="*/ 55 w 82"/>
              <a:gd name="T41" fmla="*/ 5 h 65"/>
              <a:gd name="T42" fmla="*/ 55 w 82"/>
              <a:gd name="T43" fmla="*/ 0 h 65"/>
              <a:gd name="T44" fmla="*/ 60 w 82"/>
              <a:gd name="T45" fmla="*/ 0 h 65"/>
              <a:gd name="T46" fmla="*/ 66 w 82"/>
              <a:gd name="T47" fmla="*/ 5 h 65"/>
              <a:gd name="T48" fmla="*/ 71 w 82"/>
              <a:gd name="T49" fmla="*/ 0 h 65"/>
              <a:gd name="T50" fmla="*/ 77 w 82"/>
              <a:gd name="T51" fmla="*/ 0 h 65"/>
              <a:gd name="T52" fmla="*/ 77 w 82"/>
              <a:gd name="T53" fmla="*/ 5 h 65"/>
              <a:gd name="T54" fmla="*/ 77 w 82"/>
              <a:gd name="T55" fmla="*/ 11 h 65"/>
              <a:gd name="T56" fmla="*/ 82 w 82"/>
              <a:gd name="T57" fmla="*/ 16 h 65"/>
              <a:gd name="T58" fmla="*/ 82 w 82"/>
              <a:gd name="T59" fmla="*/ 22 h 65"/>
              <a:gd name="T60" fmla="*/ 82 w 82"/>
              <a:gd name="T61" fmla="*/ 27 h 65"/>
              <a:gd name="T62" fmla="*/ 82 w 82"/>
              <a:gd name="T63" fmla="*/ 33 h 65"/>
              <a:gd name="T64" fmla="*/ 82 w 82"/>
              <a:gd name="T65" fmla="*/ 38 h 65"/>
              <a:gd name="T66" fmla="*/ 77 w 82"/>
              <a:gd name="T67" fmla="*/ 38 h 65"/>
              <a:gd name="T68" fmla="*/ 71 w 82"/>
              <a:gd name="T69" fmla="*/ 38 h 65"/>
              <a:gd name="T70" fmla="*/ 66 w 82"/>
              <a:gd name="T71" fmla="*/ 38 h 65"/>
              <a:gd name="T72" fmla="*/ 71 w 82"/>
              <a:gd name="T73" fmla="*/ 44 h 65"/>
              <a:gd name="T74" fmla="*/ 66 w 82"/>
              <a:gd name="T75" fmla="*/ 44 h 65"/>
              <a:gd name="T76" fmla="*/ 60 w 82"/>
              <a:gd name="T77" fmla="*/ 44 h 65"/>
              <a:gd name="T78" fmla="*/ 60 w 82"/>
              <a:gd name="T79" fmla="*/ 49 h 65"/>
              <a:gd name="T80" fmla="*/ 66 w 82"/>
              <a:gd name="T81" fmla="*/ 54 h 65"/>
              <a:gd name="T82" fmla="*/ 66 w 82"/>
              <a:gd name="T83" fmla="*/ 60 h 65"/>
              <a:gd name="T84" fmla="*/ 60 w 82"/>
              <a:gd name="T85" fmla="*/ 60 h 65"/>
              <a:gd name="T86" fmla="*/ 60 w 82"/>
              <a:gd name="T87" fmla="*/ 54 h 65"/>
              <a:gd name="T88" fmla="*/ 55 w 82"/>
              <a:gd name="T89" fmla="*/ 54 h 65"/>
              <a:gd name="T90" fmla="*/ 55 w 82"/>
              <a:gd name="T91" fmla="*/ 60 h 65"/>
              <a:gd name="T92" fmla="*/ 50 w 82"/>
              <a:gd name="T93" fmla="*/ 54 h 65"/>
              <a:gd name="T94" fmla="*/ 50 w 82"/>
              <a:gd name="T95" fmla="*/ 60 h 65"/>
              <a:gd name="T96" fmla="*/ 50 w 82"/>
              <a:gd name="T97" fmla="*/ 65 h 65"/>
              <a:gd name="T98" fmla="*/ 44 w 82"/>
              <a:gd name="T99" fmla="*/ 65 h 65"/>
              <a:gd name="T100" fmla="*/ 39 w 82"/>
              <a:gd name="T101" fmla="*/ 65 h 65"/>
              <a:gd name="T102" fmla="*/ 33 w 82"/>
              <a:gd name="T103" fmla="*/ 65 h 65"/>
              <a:gd name="T104" fmla="*/ 33 w 82"/>
              <a:gd name="T105" fmla="*/ 60 h 65"/>
              <a:gd name="T106" fmla="*/ 28 w 82"/>
              <a:gd name="T107" fmla="*/ 65 h 65"/>
              <a:gd name="T108" fmla="*/ 28 w 82"/>
              <a:gd name="T109" fmla="*/ 60 h 65"/>
              <a:gd name="T110" fmla="*/ 28 w 82"/>
              <a:gd name="T111" fmla="*/ 54 h 65"/>
              <a:gd name="T112" fmla="*/ 22 w 82"/>
              <a:gd name="T113" fmla="*/ 54 h 65"/>
              <a:gd name="T114" fmla="*/ 22 w 82"/>
              <a:gd name="T115" fmla="*/ 60 h 65"/>
              <a:gd name="T116" fmla="*/ 17 w 82"/>
              <a:gd name="T117" fmla="*/ 60 h 65"/>
              <a:gd name="T118" fmla="*/ 17 w 82"/>
              <a:gd name="T119" fmla="*/ 54 h 65"/>
              <a:gd name="T120" fmla="*/ 17 w 82"/>
              <a:gd name="T121" fmla="*/ 49 h 65"/>
              <a:gd name="T122" fmla="*/ 11 w 82"/>
              <a:gd name="T123"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65">
                <a:moveTo>
                  <a:pt x="11" y="44"/>
                </a:moveTo>
                <a:lnTo>
                  <a:pt x="11" y="38"/>
                </a:lnTo>
                <a:lnTo>
                  <a:pt x="11" y="33"/>
                </a:lnTo>
                <a:lnTo>
                  <a:pt x="6" y="33"/>
                </a:lnTo>
                <a:lnTo>
                  <a:pt x="6" y="27"/>
                </a:lnTo>
                <a:lnTo>
                  <a:pt x="6" y="22"/>
                </a:lnTo>
                <a:lnTo>
                  <a:pt x="0" y="22"/>
                </a:lnTo>
                <a:lnTo>
                  <a:pt x="0" y="16"/>
                </a:lnTo>
                <a:lnTo>
                  <a:pt x="6" y="11"/>
                </a:lnTo>
                <a:lnTo>
                  <a:pt x="6" y="5"/>
                </a:lnTo>
                <a:lnTo>
                  <a:pt x="11" y="5"/>
                </a:lnTo>
                <a:lnTo>
                  <a:pt x="17" y="0"/>
                </a:lnTo>
                <a:lnTo>
                  <a:pt x="22" y="5"/>
                </a:lnTo>
                <a:lnTo>
                  <a:pt x="22" y="0"/>
                </a:lnTo>
                <a:lnTo>
                  <a:pt x="28" y="5"/>
                </a:lnTo>
                <a:lnTo>
                  <a:pt x="33" y="0"/>
                </a:lnTo>
                <a:lnTo>
                  <a:pt x="39" y="5"/>
                </a:lnTo>
                <a:lnTo>
                  <a:pt x="44" y="5"/>
                </a:lnTo>
                <a:lnTo>
                  <a:pt x="50" y="5"/>
                </a:lnTo>
                <a:lnTo>
                  <a:pt x="55" y="11"/>
                </a:lnTo>
                <a:lnTo>
                  <a:pt x="55" y="5"/>
                </a:lnTo>
                <a:lnTo>
                  <a:pt x="55" y="0"/>
                </a:lnTo>
                <a:lnTo>
                  <a:pt x="60" y="0"/>
                </a:lnTo>
                <a:lnTo>
                  <a:pt x="66" y="5"/>
                </a:lnTo>
                <a:lnTo>
                  <a:pt x="71" y="0"/>
                </a:lnTo>
                <a:lnTo>
                  <a:pt x="77" y="0"/>
                </a:lnTo>
                <a:lnTo>
                  <a:pt x="77" y="5"/>
                </a:lnTo>
                <a:lnTo>
                  <a:pt x="77" y="11"/>
                </a:lnTo>
                <a:lnTo>
                  <a:pt x="82" y="16"/>
                </a:lnTo>
                <a:lnTo>
                  <a:pt x="82" y="22"/>
                </a:lnTo>
                <a:lnTo>
                  <a:pt x="82" y="27"/>
                </a:lnTo>
                <a:lnTo>
                  <a:pt x="82" y="33"/>
                </a:lnTo>
                <a:lnTo>
                  <a:pt x="82" y="38"/>
                </a:lnTo>
                <a:lnTo>
                  <a:pt x="77" y="38"/>
                </a:lnTo>
                <a:lnTo>
                  <a:pt x="71" y="38"/>
                </a:lnTo>
                <a:lnTo>
                  <a:pt x="66" y="38"/>
                </a:lnTo>
                <a:lnTo>
                  <a:pt x="71" y="44"/>
                </a:lnTo>
                <a:lnTo>
                  <a:pt x="66" y="44"/>
                </a:lnTo>
                <a:lnTo>
                  <a:pt x="60" y="44"/>
                </a:lnTo>
                <a:lnTo>
                  <a:pt x="60" y="49"/>
                </a:lnTo>
                <a:lnTo>
                  <a:pt x="66" y="54"/>
                </a:lnTo>
                <a:lnTo>
                  <a:pt x="66" y="60"/>
                </a:lnTo>
                <a:lnTo>
                  <a:pt x="60" y="60"/>
                </a:lnTo>
                <a:lnTo>
                  <a:pt x="60" y="54"/>
                </a:lnTo>
                <a:lnTo>
                  <a:pt x="55" y="54"/>
                </a:lnTo>
                <a:lnTo>
                  <a:pt x="55" y="60"/>
                </a:lnTo>
                <a:lnTo>
                  <a:pt x="50" y="54"/>
                </a:lnTo>
                <a:lnTo>
                  <a:pt x="50" y="60"/>
                </a:lnTo>
                <a:lnTo>
                  <a:pt x="50" y="65"/>
                </a:lnTo>
                <a:lnTo>
                  <a:pt x="44" y="65"/>
                </a:lnTo>
                <a:lnTo>
                  <a:pt x="39" y="65"/>
                </a:lnTo>
                <a:lnTo>
                  <a:pt x="33" y="65"/>
                </a:lnTo>
                <a:lnTo>
                  <a:pt x="33" y="60"/>
                </a:lnTo>
                <a:lnTo>
                  <a:pt x="28" y="65"/>
                </a:lnTo>
                <a:lnTo>
                  <a:pt x="28" y="60"/>
                </a:lnTo>
                <a:lnTo>
                  <a:pt x="28" y="54"/>
                </a:lnTo>
                <a:lnTo>
                  <a:pt x="22" y="54"/>
                </a:lnTo>
                <a:lnTo>
                  <a:pt x="22" y="60"/>
                </a:lnTo>
                <a:lnTo>
                  <a:pt x="17" y="60"/>
                </a:lnTo>
                <a:lnTo>
                  <a:pt x="17" y="54"/>
                </a:lnTo>
                <a:lnTo>
                  <a:pt x="17" y="49"/>
                </a:lnTo>
                <a:lnTo>
                  <a:pt x="11" y="44"/>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61" name="Freeform 645">
            <a:extLst>
              <a:ext uri="{FF2B5EF4-FFF2-40B4-BE49-F238E27FC236}">
                <a16:creationId xmlns:a16="http://schemas.microsoft.com/office/drawing/2014/main" id="{F9A535D2-90D8-4012-BA66-45FA991C4D79}"/>
              </a:ext>
            </a:extLst>
          </p:cNvPr>
          <p:cNvSpPr>
            <a:spLocks/>
          </p:cNvSpPr>
          <p:nvPr/>
        </p:nvSpPr>
        <p:spPr bwMode="auto">
          <a:xfrm>
            <a:off x="7572499" y="3170779"/>
            <a:ext cx="483195" cy="461030"/>
          </a:xfrm>
          <a:custGeom>
            <a:avLst/>
            <a:gdLst>
              <a:gd name="T0" fmla="*/ 44 w 218"/>
              <a:gd name="T1" fmla="*/ 115 h 208"/>
              <a:gd name="T2" fmla="*/ 55 w 218"/>
              <a:gd name="T3" fmla="*/ 115 h 208"/>
              <a:gd name="T4" fmla="*/ 82 w 218"/>
              <a:gd name="T5" fmla="*/ 109 h 208"/>
              <a:gd name="T6" fmla="*/ 76 w 218"/>
              <a:gd name="T7" fmla="*/ 93 h 208"/>
              <a:gd name="T8" fmla="*/ 87 w 218"/>
              <a:gd name="T9" fmla="*/ 88 h 208"/>
              <a:gd name="T10" fmla="*/ 93 w 218"/>
              <a:gd name="T11" fmla="*/ 88 h 208"/>
              <a:gd name="T12" fmla="*/ 109 w 218"/>
              <a:gd name="T13" fmla="*/ 82 h 208"/>
              <a:gd name="T14" fmla="*/ 115 w 218"/>
              <a:gd name="T15" fmla="*/ 71 h 208"/>
              <a:gd name="T16" fmla="*/ 120 w 218"/>
              <a:gd name="T17" fmla="*/ 60 h 208"/>
              <a:gd name="T18" fmla="*/ 120 w 218"/>
              <a:gd name="T19" fmla="*/ 49 h 208"/>
              <a:gd name="T20" fmla="*/ 120 w 218"/>
              <a:gd name="T21" fmla="*/ 44 h 208"/>
              <a:gd name="T22" fmla="*/ 131 w 218"/>
              <a:gd name="T23" fmla="*/ 39 h 208"/>
              <a:gd name="T24" fmla="*/ 131 w 218"/>
              <a:gd name="T25" fmla="*/ 33 h 208"/>
              <a:gd name="T26" fmla="*/ 131 w 218"/>
              <a:gd name="T27" fmla="*/ 17 h 208"/>
              <a:gd name="T28" fmla="*/ 126 w 218"/>
              <a:gd name="T29" fmla="*/ 11 h 208"/>
              <a:gd name="T30" fmla="*/ 126 w 218"/>
              <a:gd name="T31" fmla="*/ 6 h 208"/>
              <a:gd name="T32" fmla="*/ 136 w 218"/>
              <a:gd name="T33" fmla="*/ 0 h 208"/>
              <a:gd name="T34" fmla="*/ 153 w 218"/>
              <a:gd name="T35" fmla="*/ 0 h 208"/>
              <a:gd name="T36" fmla="*/ 169 w 218"/>
              <a:gd name="T37" fmla="*/ 0 h 208"/>
              <a:gd name="T38" fmla="*/ 186 w 218"/>
              <a:gd name="T39" fmla="*/ 6 h 208"/>
              <a:gd name="T40" fmla="*/ 196 w 218"/>
              <a:gd name="T41" fmla="*/ 17 h 208"/>
              <a:gd name="T42" fmla="*/ 213 w 218"/>
              <a:gd name="T43" fmla="*/ 22 h 208"/>
              <a:gd name="T44" fmla="*/ 213 w 218"/>
              <a:gd name="T45" fmla="*/ 33 h 208"/>
              <a:gd name="T46" fmla="*/ 196 w 218"/>
              <a:gd name="T47" fmla="*/ 39 h 208"/>
              <a:gd name="T48" fmla="*/ 180 w 218"/>
              <a:gd name="T49" fmla="*/ 33 h 208"/>
              <a:gd name="T50" fmla="*/ 169 w 218"/>
              <a:gd name="T51" fmla="*/ 39 h 208"/>
              <a:gd name="T52" fmla="*/ 180 w 218"/>
              <a:gd name="T53" fmla="*/ 49 h 208"/>
              <a:gd name="T54" fmla="*/ 180 w 218"/>
              <a:gd name="T55" fmla="*/ 60 h 208"/>
              <a:gd name="T56" fmla="*/ 191 w 218"/>
              <a:gd name="T57" fmla="*/ 71 h 208"/>
              <a:gd name="T58" fmla="*/ 196 w 218"/>
              <a:gd name="T59" fmla="*/ 77 h 208"/>
              <a:gd name="T60" fmla="*/ 196 w 218"/>
              <a:gd name="T61" fmla="*/ 93 h 208"/>
              <a:gd name="T62" fmla="*/ 196 w 218"/>
              <a:gd name="T63" fmla="*/ 99 h 208"/>
              <a:gd name="T64" fmla="*/ 191 w 218"/>
              <a:gd name="T65" fmla="*/ 109 h 208"/>
              <a:gd name="T66" fmla="*/ 186 w 218"/>
              <a:gd name="T67" fmla="*/ 120 h 208"/>
              <a:gd name="T68" fmla="*/ 180 w 218"/>
              <a:gd name="T69" fmla="*/ 131 h 208"/>
              <a:gd name="T70" fmla="*/ 175 w 218"/>
              <a:gd name="T71" fmla="*/ 142 h 208"/>
              <a:gd name="T72" fmla="*/ 158 w 218"/>
              <a:gd name="T73" fmla="*/ 148 h 208"/>
              <a:gd name="T74" fmla="*/ 147 w 218"/>
              <a:gd name="T75" fmla="*/ 142 h 208"/>
              <a:gd name="T76" fmla="*/ 142 w 218"/>
              <a:gd name="T77" fmla="*/ 159 h 208"/>
              <a:gd name="T78" fmla="*/ 158 w 218"/>
              <a:gd name="T79" fmla="*/ 169 h 208"/>
              <a:gd name="T80" fmla="*/ 169 w 218"/>
              <a:gd name="T81" fmla="*/ 180 h 208"/>
              <a:gd name="T82" fmla="*/ 175 w 218"/>
              <a:gd name="T83" fmla="*/ 197 h 208"/>
              <a:gd name="T84" fmla="*/ 169 w 218"/>
              <a:gd name="T85" fmla="*/ 202 h 208"/>
              <a:gd name="T86" fmla="*/ 158 w 218"/>
              <a:gd name="T87" fmla="*/ 202 h 208"/>
              <a:gd name="T88" fmla="*/ 142 w 218"/>
              <a:gd name="T89" fmla="*/ 202 h 208"/>
              <a:gd name="T90" fmla="*/ 136 w 218"/>
              <a:gd name="T91" fmla="*/ 208 h 208"/>
              <a:gd name="T92" fmla="*/ 120 w 218"/>
              <a:gd name="T93" fmla="*/ 202 h 208"/>
              <a:gd name="T94" fmla="*/ 109 w 218"/>
              <a:gd name="T95" fmla="*/ 191 h 208"/>
              <a:gd name="T96" fmla="*/ 98 w 218"/>
              <a:gd name="T97" fmla="*/ 180 h 208"/>
              <a:gd name="T98" fmla="*/ 93 w 218"/>
              <a:gd name="T99" fmla="*/ 180 h 208"/>
              <a:gd name="T100" fmla="*/ 82 w 218"/>
              <a:gd name="T101" fmla="*/ 186 h 208"/>
              <a:gd name="T102" fmla="*/ 66 w 218"/>
              <a:gd name="T103" fmla="*/ 186 h 208"/>
              <a:gd name="T104" fmla="*/ 55 w 218"/>
              <a:gd name="T105" fmla="*/ 186 h 208"/>
              <a:gd name="T106" fmla="*/ 38 w 218"/>
              <a:gd name="T107" fmla="*/ 186 h 208"/>
              <a:gd name="T108" fmla="*/ 27 w 218"/>
              <a:gd name="T109" fmla="*/ 175 h 208"/>
              <a:gd name="T110" fmla="*/ 33 w 218"/>
              <a:gd name="T111" fmla="*/ 164 h 208"/>
              <a:gd name="T112" fmla="*/ 44 w 218"/>
              <a:gd name="T113" fmla="*/ 164 h 208"/>
              <a:gd name="T114" fmla="*/ 49 w 218"/>
              <a:gd name="T115" fmla="*/ 153 h 208"/>
              <a:gd name="T116" fmla="*/ 38 w 218"/>
              <a:gd name="T117" fmla="*/ 142 h 208"/>
              <a:gd name="T118" fmla="*/ 27 w 218"/>
              <a:gd name="T119" fmla="*/ 131 h 208"/>
              <a:gd name="T120" fmla="*/ 11 w 218"/>
              <a:gd name="T121" fmla="*/ 126 h 208"/>
              <a:gd name="T122" fmla="*/ 0 w 218"/>
              <a:gd name="T123" fmla="*/ 10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8" h="208">
                <a:moveTo>
                  <a:pt x="0" y="109"/>
                </a:moveTo>
                <a:lnTo>
                  <a:pt x="27" y="120"/>
                </a:lnTo>
                <a:lnTo>
                  <a:pt x="44" y="115"/>
                </a:lnTo>
                <a:lnTo>
                  <a:pt x="49" y="120"/>
                </a:lnTo>
                <a:lnTo>
                  <a:pt x="55" y="120"/>
                </a:lnTo>
                <a:lnTo>
                  <a:pt x="55" y="115"/>
                </a:lnTo>
                <a:lnTo>
                  <a:pt x="60" y="115"/>
                </a:lnTo>
                <a:lnTo>
                  <a:pt x="66" y="115"/>
                </a:lnTo>
                <a:lnTo>
                  <a:pt x="82" y="109"/>
                </a:lnTo>
                <a:lnTo>
                  <a:pt x="82" y="104"/>
                </a:lnTo>
                <a:lnTo>
                  <a:pt x="76" y="99"/>
                </a:lnTo>
                <a:lnTo>
                  <a:pt x="76" y="93"/>
                </a:lnTo>
                <a:lnTo>
                  <a:pt x="82" y="93"/>
                </a:lnTo>
                <a:lnTo>
                  <a:pt x="82" y="88"/>
                </a:lnTo>
                <a:lnTo>
                  <a:pt x="87" y="88"/>
                </a:lnTo>
                <a:lnTo>
                  <a:pt x="93" y="88"/>
                </a:lnTo>
                <a:lnTo>
                  <a:pt x="98" y="88"/>
                </a:lnTo>
                <a:lnTo>
                  <a:pt x="93" y="88"/>
                </a:lnTo>
                <a:lnTo>
                  <a:pt x="98" y="82"/>
                </a:lnTo>
                <a:lnTo>
                  <a:pt x="104" y="82"/>
                </a:lnTo>
                <a:lnTo>
                  <a:pt x="109" y="82"/>
                </a:lnTo>
                <a:lnTo>
                  <a:pt x="115" y="82"/>
                </a:lnTo>
                <a:lnTo>
                  <a:pt x="115" y="77"/>
                </a:lnTo>
                <a:lnTo>
                  <a:pt x="115" y="71"/>
                </a:lnTo>
                <a:lnTo>
                  <a:pt x="115" y="66"/>
                </a:lnTo>
                <a:lnTo>
                  <a:pt x="115" y="60"/>
                </a:lnTo>
                <a:lnTo>
                  <a:pt x="120" y="60"/>
                </a:lnTo>
                <a:lnTo>
                  <a:pt x="126" y="55"/>
                </a:lnTo>
                <a:lnTo>
                  <a:pt x="120" y="55"/>
                </a:lnTo>
                <a:lnTo>
                  <a:pt x="120" y="49"/>
                </a:lnTo>
                <a:lnTo>
                  <a:pt x="115" y="49"/>
                </a:lnTo>
                <a:lnTo>
                  <a:pt x="115" y="44"/>
                </a:lnTo>
                <a:lnTo>
                  <a:pt x="120" y="44"/>
                </a:lnTo>
                <a:lnTo>
                  <a:pt x="126" y="44"/>
                </a:lnTo>
                <a:lnTo>
                  <a:pt x="131" y="44"/>
                </a:lnTo>
                <a:lnTo>
                  <a:pt x="131" y="39"/>
                </a:lnTo>
                <a:lnTo>
                  <a:pt x="126" y="39"/>
                </a:lnTo>
                <a:lnTo>
                  <a:pt x="131" y="39"/>
                </a:lnTo>
                <a:lnTo>
                  <a:pt x="131" y="33"/>
                </a:lnTo>
                <a:lnTo>
                  <a:pt x="131" y="28"/>
                </a:lnTo>
                <a:lnTo>
                  <a:pt x="131" y="22"/>
                </a:lnTo>
                <a:lnTo>
                  <a:pt x="131" y="17"/>
                </a:lnTo>
                <a:lnTo>
                  <a:pt x="126" y="17"/>
                </a:lnTo>
                <a:lnTo>
                  <a:pt x="120" y="11"/>
                </a:lnTo>
                <a:lnTo>
                  <a:pt x="126" y="11"/>
                </a:lnTo>
                <a:lnTo>
                  <a:pt x="126" y="6"/>
                </a:lnTo>
                <a:lnTo>
                  <a:pt x="131" y="6"/>
                </a:lnTo>
                <a:lnTo>
                  <a:pt x="126" y="6"/>
                </a:lnTo>
                <a:lnTo>
                  <a:pt x="131" y="6"/>
                </a:lnTo>
                <a:lnTo>
                  <a:pt x="131" y="0"/>
                </a:lnTo>
                <a:lnTo>
                  <a:pt x="136" y="0"/>
                </a:lnTo>
                <a:lnTo>
                  <a:pt x="142" y="0"/>
                </a:lnTo>
                <a:lnTo>
                  <a:pt x="147" y="0"/>
                </a:lnTo>
                <a:lnTo>
                  <a:pt x="153" y="0"/>
                </a:lnTo>
                <a:lnTo>
                  <a:pt x="158" y="0"/>
                </a:lnTo>
                <a:lnTo>
                  <a:pt x="164" y="0"/>
                </a:lnTo>
                <a:lnTo>
                  <a:pt x="169" y="0"/>
                </a:lnTo>
                <a:lnTo>
                  <a:pt x="175" y="0"/>
                </a:lnTo>
                <a:lnTo>
                  <a:pt x="180" y="0"/>
                </a:lnTo>
                <a:lnTo>
                  <a:pt x="186" y="6"/>
                </a:lnTo>
                <a:lnTo>
                  <a:pt x="191" y="6"/>
                </a:lnTo>
                <a:lnTo>
                  <a:pt x="191" y="11"/>
                </a:lnTo>
                <a:lnTo>
                  <a:pt x="196" y="17"/>
                </a:lnTo>
                <a:lnTo>
                  <a:pt x="202" y="17"/>
                </a:lnTo>
                <a:lnTo>
                  <a:pt x="207" y="17"/>
                </a:lnTo>
                <a:lnTo>
                  <a:pt x="213" y="22"/>
                </a:lnTo>
                <a:lnTo>
                  <a:pt x="218" y="22"/>
                </a:lnTo>
                <a:lnTo>
                  <a:pt x="213" y="28"/>
                </a:lnTo>
                <a:lnTo>
                  <a:pt x="213" y="33"/>
                </a:lnTo>
                <a:lnTo>
                  <a:pt x="207" y="33"/>
                </a:lnTo>
                <a:lnTo>
                  <a:pt x="202" y="33"/>
                </a:lnTo>
                <a:lnTo>
                  <a:pt x="196" y="39"/>
                </a:lnTo>
                <a:lnTo>
                  <a:pt x="191" y="39"/>
                </a:lnTo>
                <a:lnTo>
                  <a:pt x="186" y="33"/>
                </a:lnTo>
                <a:lnTo>
                  <a:pt x="180" y="33"/>
                </a:lnTo>
                <a:lnTo>
                  <a:pt x="175" y="33"/>
                </a:lnTo>
                <a:lnTo>
                  <a:pt x="169" y="33"/>
                </a:lnTo>
                <a:lnTo>
                  <a:pt x="169" y="39"/>
                </a:lnTo>
                <a:lnTo>
                  <a:pt x="175" y="44"/>
                </a:lnTo>
                <a:lnTo>
                  <a:pt x="180" y="44"/>
                </a:lnTo>
                <a:lnTo>
                  <a:pt x="180" y="49"/>
                </a:lnTo>
                <a:lnTo>
                  <a:pt x="175" y="49"/>
                </a:lnTo>
                <a:lnTo>
                  <a:pt x="180" y="55"/>
                </a:lnTo>
                <a:lnTo>
                  <a:pt x="180" y="60"/>
                </a:lnTo>
                <a:lnTo>
                  <a:pt x="186" y="60"/>
                </a:lnTo>
                <a:lnTo>
                  <a:pt x="191" y="66"/>
                </a:lnTo>
                <a:lnTo>
                  <a:pt x="191" y="71"/>
                </a:lnTo>
                <a:lnTo>
                  <a:pt x="196" y="71"/>
                </a:lnTo>
                <a:lnTo>
                  <a:pt x="202" y="77"/>
                </a:lnTo>
                <a:lnTo>
                  <a:pt x="196" y="77"/>
                </a:lnTo>
                <a:lnTo>
                  <a:pt x="196" y="82"/>
                </a:lnTo>
                <a:lnTo>
                  <a:pt x="196" y="88"/>
                </a:lnTo>
                <a:lnTo>
                  <a:pt x="196" y="93"/>
                </a:lnTo>
                <a:lnTo>
                  <a:pt x="202" y="93"/>
                </a:lnTo>
                <a:lnTo>
                  <a:pt x="196" y="93"/>
                </a:lnTo>
                <a:lnTo>
                  <a:pt x="196" y="99"/>
                </a:lnTo>
                <a:lnTo>
                  <a:pt x="191" y="104"/>
                </a:lnTo>
                <a:lnTo>
                  <a:pt x="196" y="104"/>
                </a:lnTo>
                <a:lnTo>
                  <a:pt x="191" y="109"/>
                </a:lnTo>
                <a:lnTo>
                  <a:pt x="186" y="109"/>
                </a:lnTo>
                <a:lnTo>
                  <a:pt x="186" y="115"/>
                </a:lnTo>
                <a:lnTo>
                  <a:pt x="186" y="120"/>
                </a:lnTo>
                <a:lnTo>
                  <a:pt x="186" y="126"/>
                </a:lnTo>
                <a:lnTo>
                  <a:pt x="180" y="126"/>
                </a:lnTo>
                <a:lnTo>
                  <a:pt x="180" y="131"/>
                </a:lnTo>
                <a:lnTo>
                  <a:pt x="175" y="131"/>
                </a:lnTo>
                <a:lnTo>
                  <a:pt x="175" y="137"/>
                </a:lnTo>
                <a:lnTo>
                  <a:pt x="175" y="142"/>
                </a:lnTo>
                <a:lnTo>
                  <a:pt x="169" y="142"/>
                </a:lnTo>
                <a:lnTo>
                  <a:pt x="164" y="142"/>
                </a:lnTo>
                <a:lnTo>
                  <a:pt x="158" y="148"/>
                </a:lnTo>
                <a:lnTo>
                  <a:pt x="158" y="142"/>
                </a:lnTo>
                <a:lnTo>
                  <a:pt x="153" y="142"/>
                </a:lnTo>
                <a:lnTo>
                  <a:pt x="147" y="142"/>
                </a:lnTo>
                <a:lnTo>
                  <a:pt x="147" y="148"/>
                </a:lnTo>
                <a:lnTo>
                  <a:pt x="142" y="153"/>
                </a:lnTo>
                <a:lnTo>
                  <a:pt x="142" y="159"/>
                </a:lnTo>
                <a:lnTo>
                  <a:pt x="147" y="164"/>
                </a:lnTo>
                <a:lnTo>
                  <a:pt x="153" y="164"/>
                </a:lnTo>
                <a:lnTo>
                  <a:pt x="158" y="169"/>
                </a:lnTo>
                <a:lnTo>
                  <a:pt x="158" y="175"/>
                </a:lnTo>
                <a:lnTo>
                  <a:pt x="164" y="180"/>
                </a:lnTo>
                <a:lnTo>
                  <a:pt x="169" y="180"/>
                </a:lnTo>
                <a:lnTo>
                  <a:pt x="169" y="186"/>
                </a:lnTo>
                <a:lnTo>
                  <a:pt x="175" y="191"/>
                </a:lnTo>
                <a:lnTo>
                  <a:pt x="175" y="197"/>
                </a:lnTo>
                <a:lnTo>
                  <a:pt x="180" y="197"/>
                </a:lnTo>
                <a:lnTo>
                  <a:pt x="175" y="202"/>
                </a:lnTo>
                <a:lnTo>
                  <a:pt x="169" y="202"/>
                </a:lnTo>
                <a:lnTo>
                  <a:pt x="169" y="197"/>
                </a:lnTo>
                <a:lnTo>
                  <a:pt x="164" y="202"/>
                </a:lnTo>
                <a:lnTo>
                  <a:pt x="158" y="202"/>
                </a:lnTo>
                <a:lnTo>
                  <a:pt x="153" y="202"/>
                </a:lnTo>
                <a:lnTo>
                  <a:pt x="147" y="202"/>
                </a:lnTo>
                <a:lnTo>
                  <a:pt x="142" y="202"/>
                </a:lnTo>
                <a:lnTo>
                  <a:pt x="142" y="208"/>
                </a:lnTo>
                <a:lnTo>
                  <a:pt x="136" y="202"/>
                </a:lnTo>
                <a:lnTo>
                  <a:pt x="136" y="208"/>
                </a:lnTo>
                <a:lnTo>
                  <a:pt x="131" y="208"/>
                </a:lnTo>
                <a:lnTo>
                  <a:pt x="126" y="208"/>
                </a:lnTo>
                <a:lnTo>
                  <a:pt x="120" y="202"/>
                </a:lnTo>
                <a:lnTo>
                  <a:pt x="120" y="197"/>
                </a:lnTo>
                <a:lnTo>
                  <a:pt x="115" y="191"/>
                </a:lnTo>
                <a:lnTo>
                  <a:pt x="109" y="191"/>
                </a:lnTo>
                <a:lnTo>
                  <a:pt x="109" y="186"/>
                </a:lnTo>
                <a:lnTo>
                  <a:pt x="104" y="180"/>
                </a:lnTo>
                <a:lnTo>
                  <a:pt x="98" y="180"/>
                </a:lnTo>
                <a:lnTo>
                  <a:pt x="104" y="180"/>
                </a:lnTo>
                <a:lnTo>
                  <a:pt x="98" y="180"/>
                </a:lnTo>
                <a:lnTo>
                  <a:pt x="93" y="180"/>
                </a:lnTo>
                <a:lnTo>
                  <a:pt x="93" y="186"/>
                </a:lnTo>
                <a:lnTo>
                  <a:pt x="87" y="180"/>
                </a:lnTo>
                <a:lnTo>
                  <a:pt x="82" y="186"/>
                </a:lnTo>
                <a:lnTo>
                  <a:pt x="76" y="186"/>
                </a:lnTo>
                <a:lnTo>
                  <a:pt x="71" y="186"/>
                </a:lnTo>
                <a:lnTo>
                  <a:pt x="66" y="186"/>
                </a:lnTo>
                <a:lnTo>
                  <a:pt x="60" y="180"/>
                </a:lnTo>
                <a:lnTo>
                  <a:pt x="60" y="186"/>
                </a:lnTo>
                <a:lnTo>
                  <a:pt x="55" y="186"/>
                </a:lnTo>
                <a:lnTo>
                  <a:pt x="49" y="186"/>
                </a:lnTo>
                <a:lnTo>
                  <a:pt x="44" y="186"/>
                </a:lnTo>
                <a:lnTo>
                  <a:pt x="38" y="186"/>
                </a:lnTo>
                <a:lnTo>
                  <a:pt x="33" y="186"/>
                </a:lnTo>
                <a:lnTo>
                  <a:pt x="33" y="175"/>
                </a:lnTo>
                <a:lnTo>
                  <a:pt x="27" y="175"/>
                </a:lnTo>
                <a:lnTo>
                  <a:pt x="33" y="175"/>
                </a:lnTo>
                <a:lnTo>
                  <a:pt x="33" y="169"/>
                </a:lnTo>
                <a:lnTo>
                  <a:pt x="33" y="164"/>
                </a:lnTo>
                <a:lnTo>
                  <a:pt x="38" y="169"/>
                </a:lnTo>
                <a:lnTo>
                  <a:pt x="38" y="164"/>
                </a:lnTo>
                <a:lnTo>
                  <a:pt x="44" y="164"/>
                </a:lnTo>
                <a:lnTo>
                  <a:pt x="49" y="164"/>
                </a:lnTo>
                <a:lnTo>
                  <a:pt x="49" y="159"/>
                </a:lnTo>
                <a:lnTo>
                  <a:pt x="49" y="153"/>
                </a:lnTo>
                <a:lnTo>
                  <a:pt x="38" y="153"/>
                </a:lnTo>
                <a:lnTo>
                  <a:pt x="44" y="148"/>
                </a:lnTo>
                <a:lnTo>
                  <a:pt x="38" y="142"/>
                </a:lnTo>
                <a:lnTo>
                  <a:pt x="38" y="137"/>
                </a:lnTo>
                <a:lnTo>
                  <a:pt x="33" y="137"/>
                </a:lnTo>
                <a:lnTo>
                  <a:pt x="27" y="131"/>
                </a:lnTo>
                <a:lnTo>
                  <a:pt x="22" y="131"/>
                </a:lnTo>
                <a:lnTo>
                  <a:pt x="16" y="126"/>
                </a:lnTo>
                <a:lnTo>
                  <a:pt x="11" y="126"/>
                </a:lnTo>
                <a:lnTo>
                  <a:pt x="11" y="120"/>
                </a:lnTo>
                <a:lnTo>
                  <a:pt x="6" y="115"/>
                </a:lnTo>
                <a:lnTo>
                  <a:pt x="0" y="109"/>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62" name="Freeform 646">
            <a:extLst>
              <a:ext uri="{FF2B5EF4-FFF2-40B4-BE49-F238E27FC236}">
                <a16:creationId xmlns:a16="http://schemas.microsoft.com/office/drawing/2014/main" id="{ECCDBDFD-AEF3-4CF7-9702-CDD3D9F332C1}"/>
              </a:ext>
            </a:extLst>
          </p:cNvPr>
          <p:cNvSpPr>
            <a:spLocks/>
          </p:cNvSpPr>
          <p:nvPr/>
        </p:nvSpPr>
        <p:spPr bwMode="auto">
          <a:xfrm>
            <a:off x="7778634" y="3051089"/>
            <a:ext cx="11083" cy="11083"/>
          </a:xfrm>
          <a:custGeom>
            <a:avLst/>
            <a:gdLst>
              <a:gd name="T0" fmla="*/ 0 w 5"/>
              <a:gd name="T1" fmla="*/ 0 h 5"/>
              <a:gd name="T2" fmla="*/ 5 w 5"/>
              <a:gd name="T3" fmla="*/ 0 h 5"/>
              <a:gd name="T4" fmla="*/ 5 w 5"/>
              <a:gd name="T5" fmla="*/ 5 h 5"/>
              <a:gd name="T6" fmla="*/ 0 w 5"/>
              <a:gd name="T7" fmla="*/ 0 h 5"/>
            </a:gdLst>
            <a:ahLst/>
            <a:cxnLst>
              <a:cxn ang="0">
                <a:pos x="T0" y="T1"/>
              </a:cxn>
              <a:cxn ang="0">
                <a:pos x="T2" y="T3"/>
              </a:cxn>
              <a:cxn ang="0">
                <a:pos x="T4" y="T5"/>
              </a:cxn>
              <a:cxn ang="0">
                <a:pos x="T6" y="T7"/>
              </a:cxn>
            </a:cxnLst>
            <a:rect l="0" t="0" r="r" b="b"/>
            <a:pathLst>
              <a:path w="5" h="5">
                <a:moveTo>
                  <a:pt x="0" y="0"/>
                </a:moveTo>
                <a:lnTo>
                  <a:pt x="5" y="0"/>
                </a:lnTo>
                <a:lnTo>
                  <a:pt x="5" y="5"/>
                </a:lnTo>
                <a:lnTo>
                  <a:pt x="0" y="0"/>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63" name="Freeform 647">
            <a:extLst>
              <a:ext uri="{FF2B5EF4-FFF2-40B4-BE49-F238E27FC236}">
                <a16:creationId xmlns:a16="http://schemas.microsoft.com/office/drawing/2014/main" id="{29DC26D6-C12A-4E1B-AD91-D3DC8CAE7FC4}"/>
              </a:ext>
            </a:extLst>
          </p:cNvPr>
          <p:cNvSpPr>
            <a:spLocks/>
          </p:cNvSpPr>
          <p:nvPr/>
        </p:nvSpPr>
        <p:spPr bwMode="auto">
          <a:xfrm>
            <a:off x="7681108" y="3026707"/>
            <a:ext cx="265979" cy="157371"/>
          </a:xfrm>
          <a:custGeom>
            <a:avLst/>
            <a:gdLst>
              <a:gd name="T0" fmla="*/ 17 w 120"/>
              <a:gd name="T1" fmla="*/ 54 h 71"/>
              <a:gd name="T2" fmla="*/ 22 w 120"/>
              <a:gd name="T3" fmla="*/ 49 h 71"/>
              <a:gd name="T4" fmla="*/ 17 w 120"/>
              <a:gd name="T5" fmla="*/ 38 h 71"/>
              <a:gd name="T6" fmla="*/ 11 w 120"/>
              <a:gd name="T7" fmla="*/ 33 h 71"/>
              <a:gd name="T8" fmla="*/ 0 w 120"/>
              <a:gd name="T9" fmla="*/ 27 h 71"/>
              <a:gd name="T10" fmla="*/ 11 w 120"/>
              <a:gd name="T11" fmla="*/ 22 h 71"/>
              <a:gd name="T12" fmla="*/ 17 w 120"/>
              <a:gd name="T13" fmla="*/ 16 h 71"/>
              <a:gd name="T14" fmla="*/ 11 w 120"/>
              <a:gd name="T15" fmla="*/ 11 h 71"/>
              <a:gd name="T16" fmla="*/ 22 w 120"/>
              <a:gd name="T17" fmla="*/ 11 h 71"/>
              <a:gd name="T18" fmla="*/ 22 w 120"/>
              <a:gd name="T19" fmla="*/ 5 h 71"/>
              <a:gd name="T20" fmla="*/ 27 w 120"/>
              <a:gd name="T21" fmla="*/ 0 h 71"/>
              <a:gd name="T22" fmla="*/ 38 w 120"/>
              <a:gd name="T23" fmla="*/ 5 h 71"/>
              <a:gd name="T24" fmla="*/ 33 w 120"/>
              <a:gd name="T25" fmla="*/ 11 h 71"/>
              <a:gd name="T26" fmla="*/ 44 w 120"/>
              <a:gd name="T27" fmla="*/ 11 h 71"/>
              <a:gd name="T28" fmla="*/ 33 w 120"/>
              <a:gd name="T29" fmla="*/ 11 h 71"/>
              <a:gd name="T30" fmla="*/ 22 w 120"/>
              <a:gd name="T31" fmla="*/ 16 h 71"/>
              <a:gd name="T32" fmla="*/ 22 w 120"/>
              <a:gd name="T33" fmla="*/ 16 h 71"/>
              <a:gd name="T34" fmla="*/ 33 w 120"/>
              <a:gd name="T35" fmla="*/ 22 h 71"/>
              <a:gd name="T36" fmla="*/ 44 w 120"/>
              <a:gd name="T37" fmla="*/ 22 h 71"/>
              <a:gd name="T38" fmla="*/ 49 w 120"/>
              <a:gd name="T39" fmla="*/ 27 h 71"/>
              <a:gd name="T40" fmla="*/ 55 w 120"/>
              <a:gd name="T41" fmla="*/ 22 h 71"/>
              <a:gd name="T42" fmla="*/ 60 w 120"/>
              <a:gd name="T43" fmla="*/ 27 h 71"/>
              <a:gd name="T44" fmla="*/ 77 w 120"/>
              <a:gd name="T45" fmla="*/ 27 h 71"/>
              <a:gd name="T46" fmla="*/ 87 w 120"/>
              <a:gd name="T47" fmla="*/ 22 h 71"/>
              <a:gd name="T48" fmla="*/ 93 w 120"/>
              <a:gd name="T49" fmla="*/ 33 h 71"/>
              <a:gd name="T50" fmla="*/ 98 w 120"/>
              <a:gd name="T51" fmla="*/ 38 h 71"/>
              <a:gd name="T52" fmla="*/ 109 w 120"/>
              <a:gd name="T53" fmla="*/ 38 h 71"/>
              <a:gd name="T54" fmla="*/ 115 w 120"/>
              <a:gd name="T55" fmla="*/ 49 h 71"/>
              <a:gd name="T56" fmla="*/ 120 w 120"/>
              <a:gd name="T57" fmla="*/ 54 h 71"/>
              <a:gd name="T58" fmla="*/ 115 w 120"/>
              <a:gd name="T59" fmla="*/ 54 h 71"/>
              <a:gd name="T60" fmla="*/ 109 w 120"/>
              <a:gd name="T61" fmla="*/ 60 h 71"/>
              <a:gd name="T62" fmla="*/ 98 w 120"/>
              <a:gd name="T63" fmla="*/ 54 h 71"/>
              <a:gd name="T64" fmla="*/ 93 w 120"/>
              <a:gd name="T65" fmla="*/ 60 h 71"/>
              <a:gd name="T66" fmla="*/ 87 w 120"/>
              <a:gd name="T67" fmla="*/ 65 h 71"/>
              <a:gd name="T68" fmla="*/ 77 w 120"/>
              <a:gd name="T69" fmla="*/ 65 h 71"/>
              <a:gd name="T70" fmla="*/ 71 w 120"/>
              <a:gd name="T71" fmla="*/ 65 h 71"/>
              <a:gd name="T72" fmla="*/ 71 w 120"/>
              <a:gd name="T73" fmla="*/ 54 h 71"/>
              <a:gd name="T74" fmla="*/ 60 w 120"/>
              <a:gd name="T75" fmla="*/ 49 h 71"/>
              <a:gd name="T76" fmla="*/ 55 w 120"/>
              <a:gd name="T77" fmla="*/ 44 h 71"/>
              <a:gd name="T78" fmla="*/ 49 w 120"/>
              <a:gd name="T79" fmla="*/ 44 h 71"/>
              <a:gd name="T80" fmla="*/ 49 w 120"/>
              <a:gd name="T81" fmla="*/ 54 h 71"/>
              <a:gd name="T82" fmla="*/ 38 w 120"/>
              <a:gd name="T83" fmla="*/ 54 h 71"/>
              <a:gd name="T84" fmla="*/ 33 w 120"/>
              <a:gd name="T85" fmla="*/ 60 h 71"/>
              <a:gd name="T86" fmla="*/ 27 w 120"/>
              <a:gd name="T87" fmla="*/ 65 h 71"/>
              <a:gd name="T88" fmla="*/ 17 w 120"/>
              <a:gd name="T89"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0" h="71">
                <a:moveTo>
                  <a:pt x="17" y="60"/>
                </a:moveTo>
                <a:lnTo>
                  <a:pt x="17" y="54"/>
                </a:lnTo>
                <a:lnTo>
                  <a:pt x="17" y="49"/>
                </a:lnTo>
                <a:lnTo>
                  <a:pt x="22" y="49"/>
                </a:lnTo>
                <a:lnTo>
                  <a:pt x="22" y="44"/>
                </a:lnTo>
                <a:lnTo>
                  <a:pt x="17" y="38"/>
                </a:lnTo>
                <a:lnTo>
                  <a:pt x="11" y="38"/>
                </a:lnTo>
                <a:lnTo>
                  <a:pt x="11" y="33"/>
                </a:lnTo>
                <a:lnTo>
                  <a:pt x="6" y="33"/>
                </a:lnTo>
                <a:lnTo>
                  <a:pt x="0" y="27"/>
                </a:lnTo>
                <a:lnTo>
                  <a:pt x="0" y="22"/>
                </a:lnTo>
                <a:lnTo>
                  <a:pt x="11" y="22"/>
                </a:lnTo>
                <a:lnTo>
                  <a:pt x="11" y="16"/>
                </a:lnTo>
                <a:lnTo>
                  <a:pt x="17" y="16"/>
                </a:lnTo>
                <a:lnTo>
                  <a:pt x="17" y="11"/>
                </a:lnTo>
                <a:lnTo>
                  <a:pt x="11" y="11"/>
                </a:lnTo>
                <a:lnTo>
                  <a:pt x="17" y="11"/>
                </a:lnTo>
                <a:lnTo>
                  <a:pt x="22" y="11"/>
                </a:lnTo>
                <a:lnTo>
                  <a:pt x="17" y="5"/>
                </a:lnTo>
                <a:lnTo>
                  <a:pt x="22" y="5"/>
                </a:lnTo>
                <a:lnTo>
                  <a:pt x="27" y="5"/>
                </a:lnTo>
                <a:lnTo>
                  <a:pt x="27" y="0"/>
                </a:lnTo>
                <a:lnTo>
                  <a:pt x="33" y="0"/>
                </a:lnTo>
                <a:lnTo>
                  <a:pt x="38" y="5"/>
                </a:lnTo>
                <a:lnTo>
                  <a:pt x="33" y="5"/>
                </a:lnTo>
                <a:lnTo>
                  <a:pt x="33" y="11"/>
                </a:lnTo>
                <a:lnTo>
                  <a:pt x="38" y="11"/>
                </a:lnTo>
                <a:lnTo>
                  <a:pt x="44" y="11"/>
                </a:lnTo>
                <a:lnTo>
                  <a:pt x="38" y="16"/>
                </a:lnTo>
                <a:lnTo>
                  <a:pt x="33" y="11"/>
                </a:lnTo>
                <a:lnTo>
                  <a:pt x="27" y="16"/>
                </a:lnTo>
                <a:lnTo>
                  <a:pt x="22" y="16"/>
                </a:lnTo>
                <a:lnTo>
                  <a:pt x="27" y="16"/>
                </a:lnTo>
                <a:lnTo>
                  <a:pt x="22" y="16"/>
                </a:lnTo>
                <a:lnTo>
                  <a:pt x="27" y="22"/>
                </a:lnTo>
                <a:lnTo>
                  <a:pt x="33" y="22"/>
                </a:lnTo>
                <a:lnTo>
                  <a:pt x="38" y="22"/>
                </a:lnTo>
                <a:lnTo>
                  <a:pt x="44" y="22"/>
                </a:lnTo>
                <a:lnTo>
                  <a:pt x="44" y="27"/>
                </a:lnTo>
                <a:lnTo>
                  <a:pt x="49" y="27"/>
                </a:lnTo>
                <a:lnTo>
                  <a:pt x="49" y="22"/>
                </a:lnTo>
                <a:lnTo>
                  <a:pt x="55" y="22"/>
                </a:lnTo>
                <a:lnTo>
                  <a:pt x="60" y="22"/>
                </a:lnTo>
                <a:lnTo>
                  <a:pt x="60" y="27"/>
                </a:lnTo>
                <a:lnTo>
                  <a:pt x="71" y="27"/>
                </a:lnTo>
                <a:lnTo>
                  <a:pt x="77" y="27"/>
                </a:lnTo>
                <a:lnTo>
                  <a:pt x="82" y="27"/>
                </a:lnTo>
                <a:lnTo>
                  <a:pt x="87" y="22"/>
                </a:lnTo>
                <a:lnTo>
                  <a:pt x="87" y="27"/>
                </a:lnTo>
                <a:lnTo>
                  <a:pt x="93" y="33"/>
                </a:lnTo>
                <a:lnTo>
                  <a:pt x="93" y="38"/>
                </a:lnTo>
                <a:lnTo>
                  <a:pt x="98" y="38"/>
                </a:lnTo>
                <a:lnTo>
                  <a:pt x="104" y="38"/>
                </a:lnTo>
                <a:lnTo>
                  <a:pt x="109" y="38"/>
                </a:lnTo>
                <a:lnTo>
                  <a:pt x="109" y="44"/>
                </a:lnTo>
                <a:lnTo>
                  <a:pt x="115" y="49"/>
                </a:lnTo>
                <a:lnTo>
                  <a:pt x="115" y="54"/>
                </a:lnTo>
                <a:lnTo>
                  <a:pt x="120" y="54"/>
                </a:lnTo>
                <a:lnTo>
                  <a:pt x="120" y="60"/>
                </a:lnTo>
                <a:lnTo>
                  <a:pt x="115" y="54"/>
                </a:lnTo>
                <a:lnTo>
                  <a:pt x="109" y="54"/>
                </a:lnTo>
                <a:lnTo>
                  <a:pt x="109" y="60"/>
                </a:lnTo>
                <a:lnTo>
                  <a:pt x="104" y="60"/>
                </a:lnTo>
                <a:lnTo>
                  <a:pt x="98" y="54"/>
                </a:lnTo>
                <a:lnTo>
                  <a:pt x="93" y="54"/>
                </a:lnTo>
                <a:lnTo>
                  <a:pt x="93" y="60"/>
                </a:lnTo>
                <a:lnTo>
                  <a:pt x="87" y="60"/>
                </a:lnTo>
                <a:lnTo>
                  <a:pt x="87" y="65"/>
                </a:lnTo>
                <a:lnTo>
                  <a:pt x="82" y="65"/>
                </a:lnTo>
                <a:lnTo>
                  <a:pt x="77" y="65"/>
                </a:lnTo>
                <a:lnTo>
                  <a:pt x="77" y="71"/>
                </a:lnTo>
                <a:lnTo>
                  <a:pt x="71" y="65"/>
                </a:lnTo>
                <a:lnTo>
                  <a:pt x="71" y="60"/>
                </a:lnTo>
                <a:lnTo>
                  <a:pt x="71" y="54"/>
                </a:lnTo>
                <a:lnTo>
                  <a:pt x="66" y="49"/>
                </a:lnTo>
                <a:lnTo>
                  <a:pt x="60" y="49"/>
                </a:lnTo>
                <a:lnTo>
                  <a:pt x="60" y="44"/>
                </a:lnTo>
                <a:lnTo>
                  <a:pt x="55" y="44"/>
                </a:lnTo>
                <a:lnTo>
                  <a:pt x="55" y="38"/>
                </a:lnTo>
                <a:lnTo>
                  <a:pt x="49" y="44"/>
                </a:lnTo>
                <a:lnTo>
                  <a:pt x="49" y="49"/>
                </a:lnTo>
                <a:lnTo>
                  <a:pt x="49" y="54"/>
                </a:lnTo>
                <a:lnTo>
                  <a:pt x="44" y="54"/>
                </a:lnTo>
                <a:lnTo>
                  <a:pt x="38" y="54"/>
                </a:lnTo>
                <a:lnTo>
                  <a:pt x="38" y="60"/>
                </a:lnTo>
                <a:lnTo>
                  <a:pt x="33" y="60"/>
                </a:lnTo>
                <a:lnTo>
                  <a:pt x="27" y="60"/>
                </a:lnTo>
                <a:lnTo>
                  <a:pt x="27" y="65"/>
                </a:lnTo>
                <a:lnTo>
                  <a:pt x="22" y="65"/>
                </a:lnTo>
                <a:lnTo>
                  <a:pt x="17" y="60"/>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64" name="Freeform 648">
            <a:extLst>
              <a:ext uri="{FF2B5EF4-FFF2-40B4-BE49-F238E27FC236}">
                <a16:creationId xmlns:a16="http://schemas.microsoft.com/office/drawing/2014/main" id="{0F496BCB-ADBA-493B-8D27-714ED4C1E7D1}"/>
              </a:ext>
            </a:extLst>
          </p:cNvPr>
          <p:cNvSpPr>
            <a:spLocks/>
          </p:cNvSpPr>
          <p:nvPr/>
        </p:nvSpPr>
        <p:spPr bwMode="auto">
          <a:xfrm>
            <a:off x="6969614" y="2991243"/>
            <a:ext cx="168453" cy="132990"/>
          </a:xfrm>
          <a:custGeom>
            <a:avLst/>
            <a:gdLst>
              <a:gd name="T0" fmla="*/ 0 w 76"/>
              <a:gd name="T1" fmla="*/ 10 h 60"/>
              <a:gd name="T2" fmla="*/ 5 w 76"/>
              <a:gd name="T3" fmla="*/ 10 h 60"/>
              <a:gd name="T4" fmla="*/ 10 w 76"/>
              <a:gd name="T5" fmla="*/ 10 h 60"/>
              <a:gd name="T6" fmla="*/ 16 w 76"/>
              <a:gd name="T7" fmla="*/ 10 h 60"/>
              <a:gd name="T8" fmla="*/ 21 w 76"/>
              <a:gd name="T9" fmla="*/ 16 h 60"/>
              <a:gd name="T10" fmla="*/ 21 w 76"/>
              <a:gd name="T11" fmla="*/ 10 h 60"/>
              <a:gd name="T12" fmla="*/ 16 w 76"/>
              <a:gd name="T13" fmla="*/ 5 h 60"/>
              <a:gd name="T14" fmla="*/ 16 w 76"/>
              <a:gd name="T15" fmla="*/ 0 h 60"/>
              <a:gd name="T16" fmla="*/ 21 w 76"/>
              <a:gd name="T17" fmla="*/ 0 h 60"/>
              <a:gd name="T18" fmla="*/ 21 w 76"/>
              <a:gd name="T19" fmla="*/ 5 h 60"/>
              <a:gd name="T20" fmla="*/ 27 w 76"/>
              <a:gd name="T21" fmla="*/ 5 h 60"/>
              <a:gd name="T22" fmla="*/ 27 w 76"/>
              <a:gd name="T23" fmla="*/ 10 h 60"/>
              <a:gd name="T24" fmla="*/ 32 w 76"/>
              <a:gd name="T25" fmla="*/ 10 h 60"/>
              <a:gd name="T26" fmla="*/ 38 w 76"/>
              <a:gd name="T27" fmla="*/ 10 h 60"/>
              <a:gd name="T28" fmla="*/ 43 w 76"/>
              <a:gd name="T29" fmla="*/ 5 h 60"/>
              <a:gd name="T30" fmla="*/ 43 w 76"/>
              <a:gd name="T31" fmla="*/ 0 h 60"/>
              <a:gd name="T32" fmla="*/ 43 w 76"/>
              <a:gd name="T33" fmla="*/ 5 h 60"/>
              <a:gd name="T34" fmla="*/ 54 w 76"/>
              <a:gd name="T35" fmla="*/ 10 h 60"/>
              <a:gd name="T36" fmla="*/ 54 w 76"/>
              <a:gd name="T37" fmla="*/ 16 h 60"/>
              <a:gd name="T38" fmla="*/ 59 w 76"/>
              <a:gd name="T39" fmla="*/ 16 h 60"/>
              <a:gd name="T40" fmla="*/ 65 w 76"/>
              <a:gd name="T41" fmla="*/ 21 h 60"/>
              <a:gd name="T42" fmla="*/ 70 w 76"/>
              <a:gd name="T43" fmla="*/ 21 h 60"/>
              <a:gd name="T44" fmla="*/ 76 w 76"/>
              <a:gd name="T45" fmla="*/ 27 h 60"/>
              <a:gd name="T46" fmla="*/ 70 w 76"/>
              <a:gd name="T47" fmla="*/ 27 h 60"/>
              <a:gd name="T48" fmla="*/ 65 w 76"/>
              <a:gd name="T49" fmla="*/ 27 h 60"/>
              <a:gd name="T50" fmla="*/ 65 w 76"/>
              <a:gd name="T51" fmla="*/ 32 h 60"/>
              <a:gd name="T52" fmla="*/ 65 w 76"/>
              <a:gd name="T53" fmla="*/ 38 h 60"/>
              <a:gd name="T54" fmla="*/ 70 w 76"/>
              <a:gd name="T55" fmla="*/ 43 h 60"/>
              <a:gd name="T56" fmla="*/ 65 w 76"/>
              <a:gd name="T57" fmla="*/ 43 h 60"/>
              <a:gd name="T58" fmla="*/ 65 w 76"/>
              <a:gd name="T59" fmla="*/ 49 h 60"/>
              <a:gd name="T60" fmla="*/ 59 w 76"/>
              <a:gd name="T61" fmla="*/ 43 h 60"/>
              <a:gd name="T62" fmla="*/ 59 w 76"/>
              <a:gd name="T63" fmla="*/ 49 h 60"/>
              <a:gd name="T64" fmla="*/ 59 w 76"/>
              <a:gd name="T65" fmla="*/ 54 h 60"/>
              <a:gd name="T66" fmla="*/ 65 w 76"/>
              <a:gd name="T67" fmla="*/ 54 h 60"/>
              <a:gd name="T68" fmla="*/ 59 w 76"/>
              <a:gd name="T69" fmla="*/ 60 h 60"/>
              <a:gd name="T70" fmla="*/ 59 w 76"/>
              <a:gd name="T71" fmla="*/ 54 h 60"/>
              <a:gd name="T72" fmla="*/ 54 w 76"/>
              <a:gd name="T73" fmla="*/ 54 h 60"/>
              <a:gd name="T74" fmla="*/ 49 w 76"/>
              <a:gd name="T75" fmla="*/ 49 h 60"/>
              <a:gd name="T76" fmla="*/ 54 w 76"/>
              <a:gd name="T77" fmla="*/ 49 h 60"/>
              <a:gd name="T78" fmla="*/ 49 w 76"/>
              <a:gd name="T79" fmla="*/ 43 h 60"/>
              <a:gd name="T80" fmla="*/ 54 w 76"/>
              <a:gd name="T81" fmla="*/ 43 h 60"/>
              <a:gd name="T82" fmla="*/ 49 w 76"/>
              <a:gd name="T83" fmla="*/ 38 h 60"/>
              <a:gd name="T84" fmla="*/ 43 w 76"/>
              <a:gd name="T85" fmla="*/ 38 h 60"/>
              <a:gd name="T86" fmla="*/ 38 w 76"/>
              <a:gd name="T87" fmla="*/ 38 h 60"/>
              <a:gd name="T88" fmla="*/ 32 w 76"/>
              <a:gd name="T89" fmla="*/ 43 h 60"/>
              <a:gd name="T90" fmla="*/ 27 w 76"/>
              <a:gd name="T91" fmla="*/ 49 h 60"/>
              <a:gd name="T92" fmla="*/ 27 w 76"/>
              <a:gd name="T93" fmla="*/ 43 h 60"/>
              <a:gd name="T94" fmla="*/ 27 w 76"/>
              <a:gd name="T95" fmla="*/ 38 h 60"/>
              <a:gd name="T96" fmla="*/ 21 w 76"/>
              <a:gd name="T97" fmla="*/ 38 h 60"/>
              <a:gd name="T98" fmla="*/ 16 w 76"/>
              <a:gd name="T99" fmla="*/ 38 h 60"/>
              <a:gd name="T100" fmla="*/ 16 w 76"/>
              <a:gd name="T101" fmla="*/ 32 h 60"/>
              <a:gd name="T102" fmla="*/ 10 w 76"/>
              <a:gd name="T103" fmla="*/ 32 h 60"/>
              <a:gd name="T104" fmla="*/ 16 w 76"/>
              <a:gd name="T105" fmla="*/ 32 h 60"/>
              <a:gd name="T106" fmla="*/ 16 w 76"/>
              <a:gd name="T107" fmla="*/ 27 h 60"/>
              <a:gd name="T108" fmla="*/ 10 w 76"/>
              <a:gd name="T109" fmla="*/ 27 h 60"/>
              <a:gd name="T110" fmla="*/ 5 w 76"/>
              <a:gd name="T111" fmla="*/ 21 h 60"/>
              <a:gd name="T112" fmla="*/ 5 w 76"/>
              <a:gd name="T113" fmla="*/ 16 h 60"/>
              <a:gd name="T114" fmla="*/ 0 w 76"/>
              <a:gd name="T115" fmla="*/ 16 h 60"/>
              <a:gd name="T116" fmla="*/ 0 w 76"/>
              <a:gd name="T1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 h="60">
                <a:moveTo>
                  <a:pt x="0" y="10"/>
                </a:moveTo>
                <a:lnTo>
                  <a:pt x="5" y="10"/>
                </a:lnTo>
                <a:lnTo>
                  <a:pt x="10" y="10"/>
                </a:lnTo>
                <a:lnTo>
                  <a:pt x="16" y="10"/>
                </a:lnTo>
                <a:lnTo>
                  <a:pt x="21" y="16"/>
                </a:lnTo>
                <a:lnTo>
                  <a:pt x="21" y="10"/>
                </a:lnTo>
                <a:lnTo>
                  <a:pt x="16" y="5"/>
                </a:lnTo>
                <a:lnTo>
                  <a:pt x="16" y="0"/>
                </a:lnTo>
                <a:lnTo>
                  <a:pt x="21" y="0"/>
                </a:lnTo>
                <a:lnTo>
                  <a:pt x="21" y="5"/>
                </a:lnTo>
                <a:lnTo>
                  <a:pt x="27" y="5"/>
                </a:lnTo>
                <a:lnTo>
                  <a:pt x="27" y="10"/>
                </a:lnTo>
                <a:lnTo>
                  <a:pt x="32" y="10"/>
                </a:lnTo>
                <a:lnTo>
                  <a:pt x="38" y="10"/>
                </a:lnTo>
                <a:lnTo>
                  <a:pt x="43" y="5"/>
                </a:lnTo>
                <a:lnTo>
                  <a:pt x="43" y="0"/>
                </a:lnTo>
                <a:lnTo>
                  <a:pt x="43" y="5"/>
                </a:lnTo>
                <a:lnTo>
                  <a:pt x="54" y="10"/>
                </a:lnTo>
                <a:lnTo>
                  <a:pt x="54" y="16"/>
                </a:lnTo>
                <a:lnTo>
                  <a:pt x="59" y="16"/>
                </a:lnTo>
                <a:lnTo>
                  <a:pt x="65" y="21"/>
                </a:lnTo>
                <a:lnTo>
                  <a:pt x="70" y="21"/>
                </a:lnTo>
                <a:lnTo>
                  <a:pt x="76" y="27"/>
                </a:lnTo>
                <a:lnTo>
                  <a:pt x="70" y="27"/>
                </a:lnTo>
                <a:lnTo>
                  <a:pt x="65" y="27"/>
                </a:lnTo>
                <a:lnTo>
                  <a:pt x="65" y="32"/>
                </a:lnTo>
                <a:lnTo>
                  <a:pt x="65" y="38"/>
                </a:lnTo>
                <a:lnTo>
                  <a:pt x="70" y="43"/>
                </a:lnTo>
                <a:lnTo>
                  <a:pt x="65" y="43"/>
                </a:lnTo>
                <a:lnTo>
                  <a:pt x="65" y="49"/>
                </a:lnTo>
                <a:lnTo>
                  <a:pt x="59" y="43"/>
                </a:lnTo>
                <a:lnTo>
                  <a:pt x="59" y="49"/>
                </a:lnTo>
                <a:lnTo>
                  <a:pt x="59" y="54"/>
                </a:lnTo>
                <a:lnTo>
                  <a:pt x="65" y="54"/>
                </a:lnTo>
                <a:lnTo>
                  <a:pt x="59" y="60"/>
                </a:lnTo>
                <a:lnTo>
                  <a:pt x="59" y="54"/>
                </a:lnTo>
                <a:lnTo>
                  <a:pt x="54" y="54"/>
                </a:lnTo>
                <a:lnTo>
                  <a:pt x="49" y="49"/>
                </a:lnTo>
                <a:lnTo>
                  <a:pt x="54" y="49"/>
                </a:lnTo>
                <a:lnTo>
                  <a:pt x="49" y="43"/>
                </a:lnTo>
                <a:lnTo>
                  <a:pt x="54" y="43"/>
                </a:lnTo>
                <a:lnTo>
                  <a:pt x="49" y="38"/>
                </a:lnTo>
                <a:lnTo>
                  <a:pt x="43" y="38"/>
                </a:lnTo>
                <a:lnTo>
                  <a:pt x="38" y="38"/>
                </a:lnTo>
                <a:lnTo>
                  <a:pt x="32" y="43"/>
                </a:lnTo>
                <a:lnTo>
                  <a:pt x="27" y="49"/>
                </a:lnTo>
                <a:lnTo>
                  <a:pt x="27" y="43"/>
                </a:lnTo>
                <a:lnTo>
                  <a:pt x="27" y="38"/>
                </a:lnTo>
                <a:lnTo>
                  <a:pt x="21" y="38"/>
                </a:lnTo>
                <a:lnTo>
                  <a:pt x="16" y="38"/>
                </a:lnTo>
                <a:lnTo>
                  <a:pt x="16" y="32"/>
                </a:lnTo>
                <a:lnTo>
                  <a:pt x="10" y="32"/>
                </a:lnTo>
                <a:lnTo>
                  <a:pt x="16" y="32"/>
                </a:lnTo>
                <a:lnTo>
                  <a:pt x="16" y="27"/>
                </a:lnTo>
                <a:lnTo>
                  <a:pt x="10" y="27"/>
                </a:lnTo>
                <a:lnTo>
                  <a:pt x="5" y="21"/>
                </a:lnTo>
                <a:lnTo>
                  <a:pt x="5" y="16"/>
                </a:lnTo>
                <a:lnTo>
                  <a:pt x="0" y="16"/>
                </a:lnTo>
                <a:lnTo>
                  <a:pt x="0" y="10"/>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66" name="Freeform 758">
            <a:extLst>
              <a:ext uri="{FF2B5EF4-FFF2-40B4-BE49-F238E27FC236}">
                <a16:creationId xmlns:a16="http://schemas.microsoft.com/office/drawing/2014/main" id="{7F89BDD4-5AEA-4D39-AFD8-2B5285450DD9}"/>
              </a:ext>
            </a:extLst>
          </p:cNvPr>
          <p:cNvSpPr>
            <a:spLocks/>
          </p:cNvSpPr>
          <p:nvPr/>
        </p:nvSpPr>
        <p:spPr bwMode="auto">
          <a:xfrm>
            <a:off x="9567340" y="3110933"/>
            <a:ext cx="144073" cy="157371"/>
          </a:xfrm>
          <a:custGeom>
            <a:avLst/>
            <a:gdLst>
              <a:gd name="T0" fmla="*/ 16 w 65"/>
              <a:gd name="T1" fmla="*/ 0 h 71"/>
              <a:gd name="T2" fmla="*/ 22 w 65"/>
              <a:gd name="T3" fmla="*/ 6 h 71"/>
              <a:gd name="T4" fmla="*/ 27 w 65"/>
              <a:gd name="T5" fmla="*/ 11 h 71"/>
              <a:gd name="T6" fmla="*/ 32 w 65"/>
              <a:gd name="T7" fmla="*/ 16 h 71"/>
              <a:gd name="T8" fmla="*/ 38 w 65"/>
              <a:gd name="T9" fmla="*/ 16 h 71"/>
              <a:gd name="T10" fmla="*/ 43 w 65"/>
              <a:gd name="T11" fmla="*/ 22 h 71"/>
              <a:gd name="T12" fmla="*/ 49 w 65"/>
              <a:gd name="T13" fmla="*/ 22 h 71"/>
              <a:gd name="T14" fmla="*/ 49 w 65"/>
              <a:gd name="T15" fmla="*/ 27 h 71"/>
              <a:gd name="T16" fmla="*/ 49 w 65"/>
              <a:gd name="T17" fmla="*/ 33 h 71"/>
              <a:gd name="T18" fmla="*/ 54 w 65"/>
              <a:gd name="T19" fmla="*/ 33 h 71"/>
              <a:gd name="T20" fmla="*/ 54 w 65"/>
              <a:gd name="T21" fmla="*/ 38 h 71"/>
              <a:gd name="T22" fmla="*/ 60 w 65"/>
              <a:gd name="T23" fmla="*/ 38 h 71"/>
              <a:gd name="T24" fmla="*/ 60 w 65"/>
              <a:gd name="T25" fmla="*/ 44 h 71"/>
              <a:gd name="T26" fmla="*/ 60 w 65"/>
              <a:gd name="T27" fmla="*/ 49 h 71"/>
              <a:gd name="T28" fmla="*/ 65 w 65"/>
              <a:gd name="T29" fmla="*/ 49 h 71"/>
              <a:gd name="T30" fmla="*/ 60 w 65"/>
              <a:gd name="T31" fmla="*/ 49 h 71"/>
              <a:gd name="T32" fmla="*/ 65 w 65"/>
              <a:gd name="T33" fmla="*/ 49 h 71"/>
              <a:gd name="T34" fmla="*/ 60 w 65"/>
              <a:gd name="T35" fmla="*/ 55 h 71"/>
              <a:gd name="T36" fmla="*/ 65 w 65"/>
              <a:gd name="T37" fmla="*/ 55 h 71"/>
              <a:gd name="T38" fmla="*/ 54 w 65"/>
              <a:gd name="T39" fmla="*/ 55 h 71"/>
              <a:gd name="T40" fmla="*/ 54 w 65"/>
              <a:gd name="T41" fmla="*/ 60 h 71"/>
              <a:gd name="T42" fmla="*/ 49 w 65"/>
              <a:gd name="T43" fmla="*/ 60 h 71"/>
              <a:gd name="T44" fmla="*/ 49 w 65"/>
              <a:gd name="T45" fmla="*/ 55 h 71"/>
              <a:gd name="T46" fmla="*/ 49 w 65"/>
              <a:gd name="T47" fmla="*/ 60 h 71"/>
              <a:gd name="T48" fmla="*/ 43 w 65"/>
              <a:gd name="T49" fmla="*/ 60 h 71"/>
              <a:gd name="T50" fmla="*/ 49 w 65"/>
              <a:gd name="T51" fmla="*/ 66 h 71"/>
              <a:gd name="T52" fmla="*/ 38 w 65"/>
              <a:gd name="T53" fmla="*/ 60 h 71"/>
              <a:gd name="T54" fmla="*/ 43 w 65"/>
              <a:gd name="T55" fmla="*/ 66 h 71"/>
              <a:gd name="T56" fmla="*/ 38 w 65"/>
              <a:gd name="T57" fmla="*/ 60 h 71"/>
              <a:gd name="T58" fmla="*/ 38 w 65"/>
              <a:gd name="T59" fmla="*/ 66 h 71"/>
              <a:gd name="T60" fmla="*/ 32 w 65"/>
              <a:gd name="T61" fmla="*/ 66 h 71"/>
              <a:gd name="T62" fmla="*/ 32 w 65"/>
              <a:gd name="T63" fmla="*/ 71 h 71"/>
              <a:gd name="T64" fmla="*/ 32 w 65"/>
              <a:gd name="T65" fmla="*/ 66 h 71"/>
              <a:gd name="T66" fmla="*/ 27 w 65"/>
              <a:gd name="T67" fmla="*/ 60 h 71"/>
              <a:gd name="T68" fmla="*/ 32 w 65"/>
              <a:gd name="T69" fmla="*/ 66 h 71"/>
              <a:gd name="T70" fmla="*/ 27 w 65"/>
              <a:gd name="T71" fmla="*/ 60 h 71"/>
              <a:gd name="T72" fmla="*/ 22 w 65"/>
              <a:gd name="T73" fmla="*/ 55 h 71"/>
              <a:gd name="T74" fmla="*/ 27 w 65"/>
              <a:gd name="T75" fmla="*/ 55 h 71"/>
              <a:gd name="T76" fmla="*/ 22 w 65"/>
              <a:gd name="T77" fmla="*/ 55 h 71"/>
              <a:gd name="T78" fmla="*/ 22 w 65"/>
              <a:gd name="T79" fmla="*/ 49 h 71"/>
              <a:gd name="T80" fmla="*/ 22 w 65"/>
              <a:gd name="T81" fmla="*/ 44 h 71"/>
              <a:gd name="T82" fmla="*/ 16 w 65"/>
              <a:gd name="T83" fmla="*/ 38 h 71"/>
              <a:gd name="T84" fmla="*/ 11 w 65"/>
              <a:gd name="T85" fmla="*/ 38 h 71"/>
              <a:gd name="T86" fmla="*/ 11 w 65"/>
              <a:gd name="T87" fmla="*/ 33 h 71"/>
              <a:gd name="T88" fmla="*/ 0 w 65"/>
              <a:gd name="T89" fmla="*/ 27 h 71"/>
              <a:gd name="T90" fmla="*/ 5 w 65"/>
              <a:gd name="T91" fmla="*/ 27 h 71"/>
              <a:gd name="T92" fmla="*/ 5 w 65"/>
              <a:gd name="T93" fmla="*/ 22 h 71"/>
              <a:gd name="T94" fmla="*/ 11 w 65"/>
              <a:gd name="T95" fmla="*/ 27 h 71"/>
              <a:gd name="T96" fmla="*/ 5 w 65"/>
              <a:gd name="T97" fmla="*/ 22 h 71"/>
              <a:gd name="T98" fmla="*/ 0 w 65"/>
              <a:gd name="T99" fmla="*/ 16 h 71"/>
              <a:gd name="T100" fmla="*/ 0 w 65"/>
              <a:gd name="T101" fmla="*/ 11 h 71"/>
              <a:gd name="T102" fmla="*/ 0 w 65"/>
              <a:gd name="T103" fmla="*/ 6 h 71"/>
              <a:gd name="T104" fmla="*/ 5 w 65"/>
              <a:gd name="T105" fmla="*/ 6 h 71"/>
              <a:gd name="T106" fmla="*/ 11 w 65"/>
              <a:gd name="T107" fmla="*/ 6 h 71"/>
              <a:gd name="T108" fmla="*/ 16 w 65"/>
              <a:gd name="T109" fmla="*/ 6 h 71"/>
              <a:gd name="T110" fmla="*/ 16 w 65"/>
              <a:gd name="T11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5" h="71">
                <a:moveTo>
                  <a:pt x="16" y="0"/>
                </a:moveTo>
                <a:lnTo>
                  <a:pt x="22" y="6"/>
                </a:lnTo>
                <a:lnTo>
                  <a:pt x="27" y="11"/>
                </a:lnTo>
                <a:lnTo>
                  <a:pt x="32" y="16"/>
                </a:lnTo>
                <a:lnTo>
                  <a:pt x="38" y="16"/>
                </a:lnTo>
                <a:lnTo>
                  <a:pt x="43" y="22"/>
                </a:lnTo>
                <a:lnTo>
                  <a:pt x="49" y="22"/>
                </a:lnTo>
                <a:lnTo>
                  <a:pt x="49" y="27"/>
                </a:lnTo>
                <a:lnTo>
                  <a:pt x="49" y="33"/>
                </a:lnTo>
                <a:lnTo>
                  <a:pt x="54" y="33"/>
                </a:lnTo>
                <a:lnTo>
                  <a:pt x="54" y="38"/>
                </a:lnTo>
                <a:lnTo>
                  <a:pt x="60" y="38"/>
                </a:lnTo>
                <a:lnTo>
                  <a:pt x="60" y="44"/>
                </a:lnTo>
                <a:lnTo>
                  <a:pt x="60" y="49"/>
                </a:lnTo>
                <a:lnTo>
                  <a:pt x="65" y="49"/>
                </a:lnTo>
                <a:lnTo>
                  <a:pt x="60" y="49"/>
                </a:lnTo>
                <a:lnTo>
                  <a:pt x="65" y="49"/>
                </a:lnTo>
                <a:lnTo>
                  <a:pt x="60" y="55"/>
                </a:lnTo>
                <a:lnTo>
                  <a:pt x="65" y="55"/>
                </a:lnTo>
                <a:lnTo>
                  <a:pt x="54" y="55"/>
                </a:lnTo>
                <a:lnTo>
                  <a:pt x="54" y="60"/>
                </a:lnTo>
                <a:lnTo>
                  <a:pt x="49" y="60"/>
                </a:lnTo>
                <a:lnTo>
                  <a:pt x="49" y="55"/>
                </a:lnTo>
                <a:lnTo>
                  <a:pt x="49" y="60"/>
                </a:lnTo>
                <a:lnTo>
                  <a:pt x="43" y="60"/>
                </a:lnTo>
                <a:lnTo>
                  <a:pt x="49" y="66"/>
                </a:lnTo>
                <a:lnTo>
                  <a:pt x="38" y="60"/>
                </a:lnTo>
                <a:lnTo>
                  <a:pt x="43" y="66"/>
                </a:lnTo>
                <a:lnTo>
                  <a:pt x="38" y="60"/>
                </a:lnTo>
                <a:lnTo>
                  <a:pt x="38" y="66"/>
                </a:lnTo>
                <a:lnTo>
                  <a:pt x="32" y="66"/>
                </a:lnTo>
                <a:lnTo>
                  <a:pt x="32" y="71"/>
                </a:lnTo>
                <a:lnTo>
                  <a:pt x="32" y="66"/>
                </a:lnTo>
                <a:lnTo>
                  <a:pt x="27" y="60"/>
                </a:lnTo>
                <a:lnTo>
                  <a:pt x="32" y="66"/>
                </a:lnTo>
                <a:lnTo>
                  <a:pt x="27" y="60"/>
                </a:lnTo>
                <a:lnTo>
                  <a:pt x="22" y="55"/>
                </a:lnTo>
                <a:lnTo>
                  <a:pt x="27" y="55"/>
                </a:lnTo>
                <a:lnTo>
                  <a:pt x="22" y="55"/>
                </a:lnTo>
                <a:lnTo>
                  <a:pt x="22" y="49"/>
                </a:lnTo>
                <a:lnTo>
                  <a:pt x="22" y="44"/>
                </a:lnTo>
                <a:lnTo>
                  <a:pt x="16" y="38"/>
                </a:lnTo>
                <a:lnTo>
                  <a:pt x="11" y="38"/>
                </a:lnTo>
                <a:lnTo>
                  <a:pt x="11" y="33"/>
                </a:lnTo>
                <a:lnTo>
                  <a:pt x="0" y="27"/>
                </a:lnTo>
                <a:lnTo>
                  <a:pt x="5" y="27"/>
                </a:lnTo>
                <a:lnTo>
                  <a:pt x="5" y="22"/>
                </a:lnTo>
                <a:lnTo>
                  <a:pt x="11" y="27"/>
                </a:lnTo>
                <a:lnTo>
                  <a:pt x="5" y="22"/>
                </a:lnTo>
                <a:lnTo>
                  <a:pt x="0" y="16"/>
                </a:lnTo>
                <a:lnTo>
                  <a:pt x="0" y="11"/>
                </a:lnTo>
                <a:lnTo>
                  <a:pt x="0" y="6"/>
                </a:lnTo>
                <a:lnTo>
                  <a:pt x="5" y="6"/>
                </a:lnTo>
                <a:lnTo>
                  <a:pt x="11" y="6"/>
                </a:lnTo>
                <a:lnTo>
                  <a:pt x="16" y="6"/>
                </a:lnTo>
                <a:lnTo>
                  <a:pt x="16" y="0"/>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67" name="Freeform 763">
            <a:extLst>
              <a:ext uri="{FF2B5EF4-FFF2-40B4-BE49-F238E27FC236}">
                <a16:creationId xmlns:a16="http://schemas.microsoft.com/office/drawing/2014/main" id="{E663D3C0-D062-46CF-AD10-0D2E1506AD27}"/>
              </a:ext>
            </a:extLst>
          </p:cNvPr>
          <p:cNvSpPr>
            <a:spLocks/>
          </p:cNvSpPr>
          <p:nvPr/>
        </p:nvSpPr>
        <p:spPr bwMode="auto">
          <a:xfrm>
            <a:off x="9627186" y="3583046"/>
            <a:ext cx="48763" cy="119690"/>
          </a:xfrm>
          <a:custGeom>
            <a:avLst/>
            <a:gdLst>
              <a:gd name="T0" fmla="*/ 0 w 22"/>
              <a:gd name="T1" fmla="*/ 27 h 54"/>
              <a:gd name="T2" fmla="*/ 0 w 22"/>
              <a:gd name="T3" fmla="*/ 22 h 54"/>
              <a:gd name="T4" fmla="*/ 0 w 22"/>
              <a:gd name="T5" fmla="*/ 16 h 54"/>
              <a:gd name="T6" fmla="*/ 0 w 22"/>
              <a:gd name="T7" fmla="*/ 11 h 54"/>
              <a:gd name="T8" fmla="*/ 5 w 22"/>
              <a:gd name="T9" fmla="*/ 5 h 54"/>
              <a:gd name="T10" fmla="*/ 5 w 22"/>
              <a:gd name="T11" fmla="*/ 0 h 54"/>
              <a:gd name="T12" fmla="*/ 11 w 22"/>
              <a:gd name="T13" fmla="*/ 0 h 54"/>
              <a:gd name="T14" fmla="*/ 16 w 22"/>
              <a:gd name="T15" fmla="*/ 0 h 54"/>
              <a:gd name="T16" fmla="*/ 16 w 22"/>
              <a:gd name="T17" fmla="*/ 5 h 54"/>
              <a:gd name="T18" fmla="*/ 22 w 22"/>
              <a:gd name="T19" fmla="*/ 11 h 54"/>
              <a:gd name="T20" fmla="*/ 22 w 22"/>
              <a:gd name="T21" fmla="*/ 16 h 54"/>
              <a:gd name="T22" fmla="*/ 16 w 22"/>
              <a:gd name="T23" fmla="*/ 16 h 54"/>
              <a:gd name="T24" fmla="*/ 22 w 22"/>
              <a:gd name="T25" fmla="*/ 16 h 54"/>
              <a:gd name="T26" fmla="*/ 22 w 22"/>
              <a:gd name="T27" fmla="*/ 22 h 54"/>
              <a:gd name="T28" fmla="*/ 22 w 22"/>
              <a:gd name="T29" fmla="*/ 27 h 54"/>
              <a:gd name="T30" fmla="*/ 22 w 22"/>
              <a:gd name="T31" fmla="*/ 33 h 54"/>
              <a:gd name="T32" fmla="*/ 22 w 22"/>
              <a:gd name="T33" fmla="*/ 38 h 54"/>
              <a:gd name="T34" fmla="*/ 22 w 22"/>
              <a:gd name="T35" fmla="*/ 43 h 54"/>
              <a:gd name="T36" fmla="*/ 22 w 22"/>
              <a:gd name="T37" fmla="*/ 49 h 54"/>
              <a:gd name="T38" fmla="*/ 22 w 22"/>
              <a:gd name="T39" fmla="*/ 54 h 54"/>
              <a:gd name="T40" fmla="*/ 22 w 22"/>
              <a:gd name="T41" fmla="*/ 49 h 54"/>
              <a:gd name="T42" fmla="*/ 16 w 22"/>
              <a:gd name="T43" fmla="*/ 49 h 54"/>
              <a:gd name="T44" fmla="*/ 16 w 22"/>
              <a:gd name="T45" fmla="*/ 43 h 54"/>
              <a:gd name="T46" fmla="*/ 11 w 22"/>
              <a:gd name="T47" fmla="*/ 43 h 54"/>
              <a:gd name="T48" fmla="*/ 5 w 22"/>
              <a:gd name="T49" fmla="*/ 43 h 54"/>
              <a:gd name="T50" fmla="*/ 5 w 22"/>
              <a:gd name="T51" fmla="*/ 33 h 54"/>
              <a:gd name="T52" fmla="*/ 0 w 22"/>
              <a:gd name="T53" fmla="*/ 33 h 54"/>
              <a:gd name="T54" fmla="*/ 0 w 22"/>
              <a:gd name="T55"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 h="54">
                <a:moveTo>
                  <a:pt x="0" y="27"/>
                </a:moveTo>
                <a:lnTo>
                  <a:pt x="0" y="22"/>
                </a:lnTo>
                <a:lnTo>
                  <a:pt x="0" y="16"/>
                </a:lnTo>
                <a:lnTo>
                  <a:pt x="0" y="11"/>
                </a:lnTo>
                <a:lnTo>
                  <a:pt x="5" y="5"/>
                </a:lnTo>
                <a:lnTo>
                  <a:pt x="5" y="0"/>
                </a:lnTo>
                <a:lnTo>
                  <a:pt x="11" y="0"/>
                </a:lnTo>
                <a:lnTo>
                  <a:pt x="16" y="0"/>
                </a:lnTo>
                <a:lnTo>
                  <a:pt x="16" y="5"/>
                </a:lnTo>
                <a:lnTo>
                  <a:pt x="22" y="11"/>
                </a:lnTo>
                <a:lnTo>
                  <a:pt x="22" y="16"/>
                </a:lnTo>
                <a:lnTo>
                  <a:pt x="16" y="16"/>
                </a:lnTo>
                <a:lnTo>
                  <a:pt x="22" y="16"/>
                </a:lnTo>
                <a:lnTo>
                  <a:pt x="22" y="22"/>
                </a:lnTo>
                <a:lnTo>
                  <a:pt x="22" y="27"/>
                </a:lnTo>
                <a:lnTo>
                  <a:pt x="22" y="33"/>
                </a:lnTo>
                <a:lnTo>
                  <a:pt x="22" y="38"/>
                </a:lnTo>
                <a:lnTo>
                  <a:pt x="22" y="43"/>
                </a:lnTo>
                <a:lnTo>
                  <a:pt x="22" y="49"/>
                </a:lnTo>
                <a:lnTo>
                  <a:pt x="22" y="54"/>
                </a:lnTo>
                <a:lnTo>
                  <a:pt x="22" y="49"/>
                </a:lnTo>
                <a:lnTo>
                  <a:pt x="16" y="49"/>
                </a:lnTo>
                <a:lnTo>
                  <a:pt x="16" y="43"/>
                </a:lnTo>
                <a:lnTo>
                  <a:pt x="11" y="43"/>
                </a:lnTo>
                <a:lnTo>
                  <a:pt x="5" y="43"/>
                </a:lnTo>
                <a:lnTo>
                  <a:pt x="5" y="33"/>
                </a:lnTo>
                <a:lnTo>
                  <a:pt x="0" y="33"/>
                </a:lnTo>
                <a:lnTo>
                  <a:pt x="0" y="27"/>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68" name="Freeform 766">
            <a:extLst>
              <a:ext uri="{FF2B5EF4-FFF2-40B4-BE49-F238E27FC236}">
                <a16:creationId xmlns:a16="http://schemas.microsoft.com/office/drawing/2014/main" id="{59DA9F8E-BB32-4191-9866-8873C638C7E4}"/>
              </a:ext>
            </a:extLst>
          </p:cNvPr>
          <p:cNvSpPr>
            <a:spLocks/>
          </p:cNvSpPr>
          <p:nvPr/>
        </p:nvSpPr>
        <p:spPr bwMode="auto">
          <a:xfrm>
            <a:off x="8913476" y="3751500"/>
            <a:ext cx="314742" cy="520876"/>
          </a:xfrm>
          <a:custGeom>
            <a:avLst/>
            <a:gdLst>
              <a:gd name="T0" fmla="*/ 49 w 142"/>
              <a:gd name="T1" fmla="*/ 153 h 235"/>
              <a:gd name="T2" fmla="*/ 60 w 142"/>
              <a:gd name="T3" fmla="*/ 142 h 235"/>
              <a:gd name="T4" fmla="*/ 55 w 142"/>
              <a:gd name="T5" fmla="*/ 131 h 235"/>
              <a:gd name="T6" fmla="*/ 49 w 142"/>
              <a:gd name="T7" fmla="*/ 115 h 235"/>
              <a:gd name="T8" fmla="*/ 44 w 142"/>
              <a:gd name="T9" fmla="*/ 98 h 235"/>
              <a:gd name="T10" fmla="*/ 33 w 142"/>
              <a:gd name="T11" fmla="*/ 93 h 235"/>
              <a:gd name="T12" fmla="*/ 33 w 142"/>
              <a:gd name="T13" fmla="*/ 82 h 235"/>
              <a:gd name="T14" fmla="*/ 33 w 142"/>
              <a:gd name="T15" fmla="*/ 66 h 235"/>
              <a:gd name="T16" fmla="*/ 22 w 142"/>
              <a:gd name="T17" fmla="*/ 60 h 235"/>
              <a:gd name="T18" fmla="*/ 11 w 142"/>
              <a:gd name="T19" fmla="*/ 44 h 235"/>
              <a:gd name="T20" fmla="*/ 0 w 142"/>
              <a:gd name="T21" fmla="*/ 27 h 235"/>
              <a:gd name="T22" fmla="*/ 0 w 142"/>
              <a:gd name="T23" fmla="*/ 22 h 235"/>
              <a:gd name="T24" fmla="*/ 6 w 142"/>
              <a:gd name="T25" fmla="*/ 11 h 235"/>
              <a:gd name="T26" fmla="*/ 22 w 142"/>
              <a:gd name="T27" fmla="*/ 11 h 235"/>
              <a:gd name="T28" fmla="*/ 28 w 142"/>
              <a:gd name="T29" fmla="*/ 6 h 235"/>
              <a:gd name="T30" fmla="*/ 33 w 142"/>
              <a:gd name="T31" fmla="*/ 0 h 235"/>
              <a:gd name="T32" fmla="*/ 44 w 142"/>
              <a:gd name="T33" fmla="*/ 11 h 235"/>
              <a:gd name="T34" fmla="*/ 55 w 142"/>
              <a:gd name="T35" fmla="*/ 11 h 235"/>
              <a:gd name="T36" fmla="*/ 60 w 142"/>
              <a:gd name="T37" fmla="*/ 22 h 235"/>
              <a:gd name="T38" fmla="*/ 60 w 142"/>
              <a:gd name="T39" fmla="*/ 33 h 235"/>
              <a:gd name="T40" fmla="*/ 66 w 142"/>
              <a:gd name="T41" fmla="*/ 44 h 235"/>
              <a:gd name="T42" fmla="*/ 77 w 142"/>
              <a:gd name="T43" fmla="*/ 38 h 235"/>
              <a:gd name="T44" fmla="*/ 93 w 142"/>
              <a:gd name="T45" fmla="*/ 38 h 235"/>
              <a:gd name="T46" fmla="*/ 104 w 142"/>
              <a:gd name="T47" fmla="*/ 33 h 235"/>
              <a:gd name="T48" fmla="*/ 120 w 142"/>
              <a:gd name="T49" fmla="*/ 44 h 235"/>
              <a:gd name="T50" fmla="*/ 120 w 142"/>
              <a:gd name="T51" fmla="*/ 60 h 235"/>
              <a:gd name="T52" fmla="*/ 131 w 142"/>
              <a:gd name="T53" fmla="*/ 66 h 235"/>
              <a:gd name="T54" fmla="*/ 137 w 142"/>
              <a:gd name="T55" fmla="*/ 82 h 235"/>
              <a:gd name="T56" fmla="*/ 142 w 142"/>
              <a:gd name="T57" fmla="*/ 93 h 235"/>
              <a:gd name="T58" fmla="*/ 126 w 142"/>
              <a:gd name="T59" fmla="*/ 98 h 235"/>
              <a:gd name="T60" fmla="*/ 115 w 142"/>
              <a:gd name="T61" fmla="*/ 93 h 235"/>
              <a:gd name="T62" fmla="*/ 104 w 142"/>
              <a:gd name="T63" fmla="*/ 104 h 235"/>
              <a:gd name="T64" fmla="*/ 104 w 142"/>
              <a:gd name="T65" fmla="*/ 115 h 235"/>
              <a:gd name="T66" fmla="*/ 109 w 142"/>
              <a:gd name="T67" fmla="*/ 126 h 235"/>
              <a:gd name="T68" fmla="*/ 109 w 142"/>
              <a:gd name="T69" fmla="*/ 131 h 235"/>
              <a:gd name="T70" fmla="*/ 98 w 142"/>
              <a:gd name="T71" fmla="*/ 126 h 235"/>
              <a:gd name="T72" fmla="*/ 88 w 142"/>
              <a:gd name="T73" fmla="*/ 120 h 235"/>
              <a:gd name="T74" fmla="*/ 77 w 142"/>
              <a:gd name="T75" fmla="*/ 126 h 235"/>
              <a:gd name="T76" fmla="*/ 71 w 142"/>
              <a:gd name="T77" fmla="*/ 109 h 235"/>
              <a:gd name="T78" fmla="*/ 60 w 142"/>
              <a:gd name="T79" fmla="*/ 120 h 235"/>
              <a:gd name="T80" fmla="*/ 60 w 142"/>
              <a:gd name="T81" fmla="*/ 131 h 235"/>
              <a:gd name="T82" fmla="*/ 60 w 142"/>
              <a:gd name="T83" fmla="*/ 147 h 235"/>
              <a:gd name="T84" fmla="*/ 60 w 142"/>
              <a:gd name="T85" fmla="*/ 158 h 235"/>
              <a:gd name="T86" fmla="*/ 55 w 142"/>
              <a:gd name="T87" fmla="*/ 169 h 235"/>
              <a:gd name="T88" fmla="*/ 60 w 142"/>
              <a:gd name="T89" fmla="*/ 180 h 235"/>
              <a:gd name="T90" fmla="*/ 71 w 142"/>
              <a:gd name="T91" fmla="*/ 180 h 235"/>
              <a:gd name="T92" fmla="*/ 82 w 142"/>
              <a:gd name="T93" fmla="*/ 202 h 235"/>
              <a:gd name="T94" fmla="*/ 93 w 142"/>
              <a:gd name="T95" fmla="*/ 213 h 235"/>
              <a:gd name="T96" fmla="*/ 104 w 142"/>
              <a:gd name="T97" fmla="*/ 224 h 235"/>
              <a:gd name="T98" fmla="*/ 109 w 142"/>
              <a:gd name="T99" fmla="*/ 235 h 235"/>
              <a:gd name="T100" fmla="*/ 98 w 142"/>
              <a:gd name="T101" fmla="*/ 235 h 235"/>
              <a:gd name="T102" fmla="*/ 88 w 142"/>
              <a:gd name="T103" fmla="*/ 218 h 235"/>
              <a:gd name="T104" fmla="*/ 77 w 142"/>
              <a:gd name="T105" fmla="*/ 224 h 235"/>
              <a:gd name="T106" fmla="*/ 71 w 142"/>
              <a:gd name="T107" fmla="*/ 207 h 235"/>
              <a:gd name="T108" fmla="*/ 60 w 142"/>
              <a:gd name="T109" fmla="*/ 197 h 235"/>
              <a:gd name="T110" fmla="*/ 49 w 142"/>
              <a:gd name="T111" fmla="*/ 197 h 235"/>
              <a:gd name="T112" fmla="*/ 44 w 142"/>
              <a:gd name="T113" fmla="*/ 180 h 235"/>
              <a:gd name="T114" fmla="*/ 44 w 142"/>
              <a:gd name="T115" fmla="*/ 16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235">
                <a:moveTo>
                  <a:pt x="49" y="164"/>
                </a:moveTo>
                <a:lnTo>
                  <a:pt x="49" y="158"/>
                </a:lnTo>
                <a:lnTo>
                  <a:pt x="49" y="153"/>
                </a:lnTo>
                <a:lnTo>
                  <a:pt x="55" y="147"/>
                </a:lnTo>
                <a:lnTo>
                  <a:pt x="55" y="142"/>
                </a:lnTo>
                <a:lnTo>
                  <a:pt x="60" y="142"/>
                </a:lnTo>
                <a:lnTo>
                  <a:pt x="55" y="137"/>
                </a:lnTo>
                <a:lnTo>
                  <a:pt x="60" y="137"/>
                </a:lnTo>
                <a:lnTo>
                  <a:pt x="55" y="131"/>
                </a:lnTo>
                <a:lnTo>
                  <a:pt x="55" y="126"/>
                </a:lnTo>
                <a:lnTo>
                  <a:pt x="49" y="120"/>
                </a:lnTo>
                <a:lnTo>
                  <a:pt x="49" y="115"/>
                </a:lnTo>
                <a:lnTo>
                  <a:pt x="49" y="109"/>
                </a:lnTo>
                <a:lnTo>
                  <a:pt x="44" y="104"/>
                </a:lnTo>
                <a:lnTo>
                  <a:pt x="44" y="98"/>
                </a:lnTo>
                <a:lnTo>
                  <a:pt x="38" y="98"/>
                </a:lnTo>
                <a:lnTo>
                  <a:pt x="33" y="98"/>
                </a:lnTo>
                <a:lnTo>
                  <a:pt x="33" y="93"/>
                </a:lnTo>
                <a:lnTo>
                  <a:pt x="28" y="87"/>
                </a:lnTo>
                <a:lnTo>
                  <a:pt x="28" y="82"/>
                </a:lnTo>
                <a:lnTo>
                  <a:pt x="33" y="82"/>
                </a:lnTo>
                <a:lnTo>
                  <a:pt x="28" y="77"/>
                </a:lnTo>
                <a:lnTo>
                  <a:pt x="28" y="71"/>
                </a:lnTo>
                <a:lnTo>
                  <a:pt x="33" y="66"/>
                </a:lnTo>
                <a:lnTo>
                  <a:pt x="28" y="66"/>
                </a:lnTo>
                <a:lnTo>
                  <a:pt x="28" y="60"/>
                </a:lnTo>
                <a:lnTo>
                  <a:pt x="22" y="60"/>
                </a:lnTo>
                <a:lnTo>
                  <a:pt x="22" y="55"/>
                </a:lnTo>
                <a:lnTo>
                  <a:pt x="17" y="49"/>
                </a:lnTo>
                <a:lnTo>
                  <a:pt x="11" y="44"/>
                </a:lnTo>
                <a:lnTo>
                  <a:pt x="6" y="38"/>
                </a:lnTo>
                <a:lnTo>
                  <a:pt x="6" y="33"/>
                </a:lnTo>
                <a:lnTo>
                  <a:pt x="0" y="27"/>
                </a:lnTo>
                <a:lnTo>
                  <a:pt x="6" y="27"/>
                </a:lnTo>
                <a:lnTo>
                  <a:pt x="6" y="22"/>
                </a:lnTo>
                <a:lnTo>
                  <a:pt x="0" y="22"/>
                </a:lnTo>
                <a:lnTo>
                  <a:pt x="6" y="22"/>
                </a:lnTo>
                <a:lnTo>
                  <a:pt x="0" y="17"/>
                </a:lnTo>
                <a:lnTo>
                  <a:pt x="6" y="11"/>
                </a:lnTo>
                <a:lnTo>
                  <a:pt x="11" y="11"/>
                </a:lnTo>
                <a:lnTo>
                  <a:pt x="17" y="11"/>
                </a:lnTo>
                <a:lnTo>
                  <a:pt x="22" y="11"/>
                </a:lnTo>
                <a:lnTo>
                  <a:pt x="17" y="6"/>
                </a:lnTo>
                <a:lnTo>
                  <a:pt x="22" y="6"/>
                </a:lnTo>
                <a:lnTo>
                  <a:pt x="28" y="6"/>
                </a:lnTo>
                <a:lnTo>
                  <a:pt x="22" y="0"/>
                </a:lnTo>
                <a:lnTo>
                  <a:pt x="28" y="0"/>
                </a:lnTo>
                <a:lnTo>
                  <a:pt x="33" y="0"/>
                </a:lnTo>
                <a:lnTo>
                  <a:pt x="38" y="0"/>
                </a:lnTo>
                <a:lnTo>
                  <a:pt x="44" y="6"/>
                </a:lnTo>
                <a:lnTo>
                  <a:pt x="44" y="11"/>
                </a:lnTo>
                <a:lnTo>
                  <a:pt x="49" y="17"/>
                </a:lnTo>
                <a:lnTo>
                  <a:pt x="49" y="11"/>
                </a:lnTo>
                <a:lnTo>
                  <a:pt x="55" y="11"/>
                </a:lnTo>
                <a:lnTo>
                  <a:pt x="55" y="17"/>
                </a:lnTo>
                <a:lnTo>
                  <a:pt x="55" y="22"/>
                </a:lnTo>
                <a:lnTo>
                  <a:pt x="60" y="22"/>
                </a:lnTo>
                <a:lnTo>
                  <a:pt x="60" y="27"/>
                </a:lnTo>
                <a:lnTo>
                  <a:pt x="55" y="33"/>
                </a:lnTo>
                <a:lnTo>
                  <a:pt x="60" y="33"/>
                </a:lnTo>
                <a:lnTo>
                  <a:pt x="60" y="38"/>
                </a:lnTo>
                <a:lnTo>
                  <a:pt x="60" y="44"/>
                </a:lnTo>
                <a:lnTo>
                  <a:pt x="66" y="44"/>
                </a:lnTo>
                <a:lnTo>
                  <a:pt x="71" y="38"/>
                </a:lnTo>
                <a:lnTo>
                  <a:pt x="77" y="33"/>
                </a:lnTo>
                <a:lnTo>
                  <a:pt x="77" y="38"/>
                </a:lnTo>
                <a:lnTo>
                  <a:pt x="82" y="38"/>
                </a:lnTo>
                <a:lnTo>
                  <a:pt x="88" y="38"/>
                </a:lnTo>
                <a:lnTo>
                  <a:pt x="93" y="38"/>
                </a:lnTo>
                <a:lnTo>
                  <a:pt x="93" y="33"/>
                </a:lnTo>
                <a:lnTo>
                  <a:pt x="98" y="33"/>
                </a:lnTo>
                <a:lnTo>
                  <a:pt x="104" y="33"/>
                </a:lnTo>
                <a:lnTo>
                  <a:pt x="109" y="38"/>
                </a:lnTo>
                <a:lnTo>
                  <a:pt x="115" y="44"/>
                </a:lnTo>
                <a:lnTo>
                  <a:pt x="120" y="44"/>
                </a:lnTo>
                <a:lnTo>
                  <a:pt x="120" y="49"/>
                </a:lnTo>
                <a:lnTo>
                  <a:pt x="120" y="55"/>
                </a:lnTo>
                <a:lnTo>
                  <a:pt x="120" y="60"/>
                </a:lnTo>
                <a:lnTo>
                  <a:pt x="126" y="60"/>
                </a:lnTo>
                <a:lnTo>
                  <a:pt x="126" y="66"/>
                </a:lnTo>
                <a:lnTo>
                  <a:pt x="131" y="66"/>
                </a:lnTo>
                <a:lnTo>
                  <a:pt x="137" y="71"/>
                </a:lnTo>
                <a:lnTo>
                  <a:pt x="142" y="77"/>
                </a:lnTo>
                <a:lnTo>
                  <a:pt x="137" y="82"/>
                </a:lnTo>
                <a:lnTo>
                  <a:pt x="142" y="82"/>
                </a:lnTo>
                <a:lnTo>
                  <a:pt x="142" y="87"/>
                </a:lnTo>
                <a:lnTo>
                  <a:pt x="142" y="93"/>
                </a:lnTo>
                <a:lnTo>
                  <a:pt x="137" y="98"/>
                </a:lnTo>
                <a:lnTo>
                  <a:pt x="131" y="93"/>
                </a:lnTo>
                <a:lnTo>
                  <a:pt x="126" y="98"/>
                </a:lnTo>
                <a:lnTo>
                  <a:pt x="120" y="93"/>
                </a:lnTo>
                <a:lnTo>
                  <a:pt x="120" y="98"/>
                </a:lnTo>
                <a:lnTo>
                  <a:pt x="115" y="93"/>
                </a:lnTo>
                <a:lnTo>
                  <a:pt x="109" y="98"/>
                </a:lnTo>
                <a:lnTo>
                  <a:pt x="104" y="98"/>
                </a:lnTo>
                <a:lnTo>
                  <a:pt x="104" y="104"/>
                </a:lnTo>
                <a:lnTo>
                  <a:pt x="98" y="109"/>
                </a:lnTo>
                <a:lnTo>
                  <a:pt x="98" y="115"/>
                </a:lnTo>
                <a:lnTo>
                  <a:pt x="104" y="115"/>
                </a:lnTo>
                <a:lnTo>
                  <a:pt x="104" y="120"/>
                </a:lnTo>
                <a:lnTo>
                  <a:pt x="104" y="126"/>
                </a:lnTo>
                <a:lnTo>
                  <a:pt x="109" y="126"/>
                </a:lnTo>
                <a:lnTo>
                  <a:pt x="109" y="131"/>
                </a:lnTo>
                <a:lnTo>
                  <a:pt x="109" y="137"/>
                </a:lnTo>
                <a:lnTo>
                  <a:pt x="109" y="131"/>
                </a:lnTo>
                <a:lnTo>
                  <a:pt x="104" y="131"/>
                </a:lnTo>
                <a:lnTo>
                  <a:pt x="98" y="131"/>
                </a:lnTo>
                <a:lnTo>
                  <a:pt x="98" y="126"/>
                </a:lnTo>
                <a:lnTo>
                  <a:pt x="93" y="126"/>
                </a:lnTo>
                <a:lnTo>
                  <a:pt x="93" y="120"/>
                </a:lnTo>
                <a:lnTo>
                  <a:pt x="88" y="120"/>
                </a:lnTo>
                <a:lnTo>
                  <a:pt x="88" y="126"/>
                </a:lnTo>
                <a:lnTo>
                  <a:pt x="82" y="120"/>
                </a:lnTo>
                <a:lnTo>
                  <a:pt x="77" y="126"/>
                </a:lnTo>
                <a:lnTo>
                  <a:pt x="77" y="115"/>
                </a:lnTo>
                <a:lnTo>
                  <a:pt x="77" y="109"/>
                </a:lnTo>
                <a:lnTo>
                  <a:pt x="71" y="109"/>
                </a:lnTo>
                <a:lnTo>
                  <a:pt x="66" y="109"/>
                </a:lnTo>
                <a:lnTo>
                  <a:pt x="60" y="115"/>
                </a:lnTo>
                <a:lnTo>
                  <a:pt x="60" y="120"/>
                </a:lnTo>
                <a:lnTo>
                  <a:pt x="60" y="126"/>
                </a:lnTo>
                <a:lnTo>
                  <a:pt x="66" y="131"/>
                </a:lnTo>
                <a:lnTo>
                  <a:pt x="60" y="131"/>
                </a:lnTo>
                <a:lnTo>
                  <a:pt x="60" y="137"/>
                </a:lnTo>
                <a:lnTo>
                  <a:pt x="60" y="142"/>
                </a:lnTo>
                <a:lnTo>
                  <a:pt x="60" y="147"/>
                </a:lnTo>
                <a:lnTo>
                  <a:pt x="60" y="153"/>
                </a:lnTo>
                <a:lnTo>
                  <a:pt x="55" y="158"/>
                </a:lnTo>
                <a:lnTo>
                  <a:pt x="60" y="158"/>
                </a:lnTo>
                <a:lnTo>
                  <a:pt x="55" y="158"/>
                </a:lnTo>
                <a:lnTo>
                  <a:pt x="55" y="164"/>
                </a:lnTo>
                <a:lnTo>
                  <a:pt x="55" y="169"/>
                </a:lnTo>
                <a:lnTo>
                  <a:pt x="60" y="169"/>
                </a:lnTo>
                <a:lnTo>
                  <a:pt x="60" y="175"/>
                </a:lnTo>
                <a:lnTo>
                  <a:pt x="60" y="180"/>
                </a:lnTo>
                <a:lnTo>
                  <a:pt x="66" y="175"/>
                </a:lnTo>
                <a:lnTo>
                  <a:pt x="71" y="175"/>
                </a:lnTo>
                <a:lnTo>
                  <a:pt x="71" y="180"/>
                </a:lnTo>
                <a:lnTo>
                  <a:pt x="71" y="186"/>
                </a:lnTo>
                <a:lnTo>
                  <a:pt x="77" y="191"/>
                </a:lnTo>
                <a:lnTo>
                  <a:pt x="82" y="202"/>
                </a:lnTo>
                <a:lnTo>
                  <a:pt x="82" y="207"/>
                </a:lnTo>
                <a:lnTo>
                  <a:pt x="88" y="213"/>
                </a:lnTo>
                <a:lnTo>
                  <a:pt x="93" y="213"/>
                </a:lnTo>
                <a:lnTo>
                  <a:pt x="98" y="213"/>
                </a:lnTo>
                <a:lnTo>
                  <a:pt x="104" y="218"/>
                </a:lnTo>
                <a:lnTo>
                  <a:pt x="104" y="224"/>
                </a:lnTo>
                <a:lnTo>
                  <a:pt x="109" y="224"/>
                </a:lnTo>
                <a:lnTo>
                  <a:pt x="109" y="229"/>
                </a:lnTo>
                <a:lnTo>
                  <a:pt x="109" y="235"/>
                </a:lnTo>
                <a:lnTo>
                  <a:pt x="104" y="229"/>
                </a:lnTo>
                <a:lnTo>
                  <a:pt x="98" y="229"/>
                </a:lnTo>
                <a:lnTo>
                  <a:pt x="98" y="235"/>
                </a:lnTo>
                <a:lnTo>
                  <a:pt x="93" y="229"/>
                </a:lnTo>
                <a:lnTo>
                  <a:pt x="93" y="224"/>
                </a:lnTo>
                <a:lnTo>
                  <a:pt x="88" y="218"/>
                </a:lnTo>
                <a:lnTo>
                  <a:pt x="88" y="224"/>
                </a:lnTo>
                <a:lnTo>
                  <a:pt x="82" y="218"/>
                </a:lnTo>
                <a:lnTo>
                  <a:pt x="77" y="224"/>
                </a:lnTo>
                <a:lnTo>
                  <a:pt x="77" y="218"/>
                </a:lnTo>
                <a:lnTo>
                  <a:pt x="71" y="213"/>
                </a:lnTo>
                <a:lnTo>
                  <a:pt x="71" y="207"/>
                </a:lnTo>
                <a:lnTo>
                  <a:pt x="66" y="207"/>
                </a:lnTo>
                <a:lnTo>
                  <a:pt x="60" y="202"/>
                </a:lnTo>
                <a:lnTo>
                  <a:pt x="60" y="197"/>
                </a:lnTo>
                <a:lnTo>
                  <a:pt x="55" y="197"/>
                </a:lnTo>
                <a:lnTo>
                  <a:pt x="55" y="191"/>
                </a:lnTo>
                <a:lnTo>
                  <a:pt x="49" y="197"/>
                </a:lnTo>
                <a:lnTo>
                  <a:pt x="49" y="191"/>
                </a:lnTo>
                <a:lnTo>
                  <a:pt x="44" y="186"/>
                </a:lnTo>
                <a:lnTo>
                  <a:pt x="44" y="180"/>
                </a:lnTo>
                <a:lnTo>
                  <a:pt x="44" y="175"/>
                </a:lnTo>
                <a:lnTo>
                  <a:pt x="49" y="169"/>
                </a:lnTo>
                <a:lnTo>
                  <a:pt x="44" y="169"/>
                </a:lnTo>
                <a:lnTo>
                  <a:pt x="49" y="169"/>
                </a:lnTo>
                <a:lnTo>
                  <a:pt x="49" y="164"/>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69" name="Freeform 767">
            <a:extLst>
              <a:ext uri="{FF2B5EF4-FFF2-40B4-BE49-F238E27FC236}">
                <a16:creationId xmlns:a16="http://schemas.microsoft.com/office/drawing/2014/main" id="{34EF0EE1-8246-40E8-915D-1D784AD595F9}"/>
              </a:ext>
            </a:extLst>
          </p:cNvPr>
          <p:cNvSpPr>
            <a:spLocks/>
          </p:cNvSpPr>
          <p:nvPr/>
        </p:nvSpPr>
        <p:spPr bwMode="auto">
          <a:xfrm>
            <a:off x="9035383" y="3642891"/>
            <a:ext cx="350205" cy="520876"/>
          </a:xfrm>
          <a:custGeom>
            <a:avLst/>
            <a:gdLst>
              <a:gd name="T0" fmla="*/ 5 w 158"/>
              <a:gd name="T1" fmla="*/ 11 h 235"/>
              <a:gd name="T2" fmla="*/ 16 w 158"/>
              <a:gd name="T3" fmla="*/ 16 h 235"/>
              <a:gd name="T4" fmla="*/ 22 w 158"/>
              <a:gd name="T5" fmla="*/ 11 h 235"/>
              <a:gd name="T6" fmla="*/ 33 w 158"/>
              <a:gd name="T7" fmla="*/ 11 h 235"/>
              <a:gd name="T8" fmla="*/ 43 w 158"/>
              <a:gd name="T9" fmla="*/ 6 h 235"/>
              <a:gd name="T10" fmla="*/ 54 w 158"/>
              <a:gd name="T11" fmla="*/ 11 h 235"/>
              <a:gd name="T12" fmla="*/ 65 w 158"/>
              <a:gd name="T13" fmla="*/ 11 h 235"/>
              <a:gd name="T14" fmla="*/ 65 w 158"/>
              <a:gd name="T15" fmla="*/ 16 h 235"/>
              <a:gd name="T16" fmla="*/ 76 w 158"/>
              <a:gd name="T17" fmla="*/ 22 h 235"/>
              <a:gd name="T18" fmla="*/ 87 w 158"/>
              <a:gd name="T19" fmla="*/ 27 h 235"/>
              <a:gd name="T20" fmla="*/ 87 w 158"/>
              <a:gd name="T21" fmla="*/ 33 h 235"/>
              <a:gd name="T22" fmla="*/ 82 w 158"/>
              <a:gd name="T23" fmla="*/ 38 h 235"/>
              <a:gd name="T24" fmla="*/ 82 w 158"/>
              <a:gd name="T25" fmla="*/ 44 h 235"/>
              <a:gd name="T26" fmla="*/ 76 w 158"/>
              <a:gd name="T27" fmla="*/ 55 h 235"/>
              <a:gd name="T28" fmla="*/ 71 w 158"/>
              <a:gd name="T29" fmla="*/ 66 h 235"/>
              <a:gd name="T30" fmla="*/ 76 w 158"/>
              <a:gd name="T31" fmla="*/ 82 h 235"/>
              <a:gd name="T32" fmla="*/ 93 w 158"/>
              <a:gd name="T33" fmla="*/ 93 h 235"/>
              <a:gd name="T34" fmla="*/ 114 w 158"/>
              <a:gd name="T35" fmla="*/ 109 h 235"/>
              <a:gd name="T36" fmla="*/ 125 w 158"/>
              <a:gd name="T37" fmla="*/ 120 h 235"/>
              <a:gd name="T38" fmla="*/ 131 w 158"/>
              <a:gd name="T39" fmla="*/ 120 h 235"/>
              <a:gd name="T40" fmla="*/ 136 w 158"/>
              <a:gd name="T41" fmla="*/ 131 h 235"/>
              <a:gd name="T42" fmla="*/ 147 w 158"/>
              <a:gd name="T43" fmla="*/ 147 h 235"/>
              <a:gd name="T44" fmla="*/ 147 w 158"/>
              <a:gd name="T45" fmla="*/ 158 h 235"/>
              <a:gd name="T46" fmla="*/ 158 w 158"/>
              <a:gd name="T47" fmla="*/ 175 h 235"/>
              <a:gd name="T48" fmla="*/ 153 w 158"/>
              <a:gd name="T49" fmla="*/ 180 h 235"/>
              <a:gd name="T50" fmla="*/ 158 w 158"/>
              <a:gd name="T51" fmla="*/ 186 h 235"/>
              <a:gd name="T52" fmla="*/ 142 w 158"/>
              <a:gd name="T53" fmla="*/ 202 h 235"/>
              <a:gd name="T54" fmla="*/ 125 w 158"/>
              <a:gd name="T55" fmla="*/ 207 h 235"/>
              <a:gd name="T56" fmla="*/ 120 w 158"/>
              <a:gd name="T57" fmla="*/ 218 h 235"/>
              <a:gd name="T58" fmla="*/ 103 w 158"/>
              <a:gd name="T59" fmla="*/ 229 h 235"/>
              <a:gd name="T60" fmla="*/ 93 w 158"/>
              <a:gd name="T61" fmla="*/ 235 h 235"/>
              <a:gd name="T62" fmla="*/ 93 w 158"/>
              <a:gd name="T63" fmla="*/ 218 h 235"/>
              <a:gd name="T64" fmla="*/ 87 w 158"/>
              <a:gd name="T65" fmla="*/ 213 h 235"/>
              <a:gd name="T66" fmla="*/ 93 w 158"/>
              <a:gd name="T67" fmla="*/ 207 h 235"/>
              <a:gd name="T68" fmla="*/ 98 w 158"/>
              <a:gd name="T69" fmla="*/ 202 h 235"/>
              <a:gd name="T70" fmla="*/ 103 w 158"/>
              <a:gd name="T71" fmla="*/ 202 h 235"/>
              <a:gd name="T72" fmla="*/ 103 w 158"/>
              <a:gd name="T73" fmla="*/ 191 h 235"/>
              <a:gd name="T74" fmla="*/ 114 w 158"/>
              <a:gd name="T75" fmla="*/ 186 h 235"/>
              <a:gd name="T76" fmla="*/ 120 w 158"/>
              <a:gd name="T77" fmla="*/ 180 h 235"/>
              <a:gd name="T78" fmla="*/ 125 w 158"/>
              <a:gd name="T79" fmla="*/ 169 h 235"/>
              <a:gd name="T80" fmla="*/ 120 w 158"/>
              <a:gd name="T81" fmla="*/ 153 h 235"/>
              <a:gd name="T82" fmla="*/ 114 w 158"/>
              <a:gd name="T83" fmla="*/ 136 h 235"/>
              <a:gd name="T84" fmla="*/ 109 w 158"/>
              <a:gd name="T85" fmla="*/ 120 h 235"/>
              <a:gd name="T86" fmla="*/ 109 w 158"/>
              <a:gd name="T87" fmla="*/ 120 h 235"/>
              <a:gd name="T88" fmla="*/ 98 w 158"/>
              <a:gd name="T89" fmla="*/ 109 h 235"/>
              <a:gd name="T90" fmla="*/ 82 w 158"/>
              <a:gd name="T91" fmla="*/ 93 h 235"/>
              <a:gd name="T92" fmla="*/ 71 w 158"/>
              <a:gd name="T93" fmla="*/ 82 h 235"/>
              <a:gd name="T94" fmla="*/ 60 w 158"/>
              <a:gd name="T95" fmla="*/ 76 h 235"/>
              <a:gd name="T96" fmla="*/ 43 w 158"/>
              <a:gd name="T97" fmla="*/ 66 h 235"/>
              <a:gd name="T98" fmla="*/ 54 w 158"/>
              <a:gd name="T99" fmla="*/ 60 h 235"/>
              <a:gd name="T100" fmla="*/ 43 w 158"/>
              <a:gd name="T101" fmla="*/ 49 h 235"/>
              <a:gd name="T102" fmla="*/ 43 w 158"/>
              <a:gd name="T103" fmla="*/ 38 h 235"/>
              <a:gd name="T104" fmla="*/ 27 w 158"/>
              <a:gd name="T105" fmla="*/ 44 h 235"/>
              <a:gd name="T106" fmla="*/ 16 w 158"/>
              <a:gd name="T107" fmla="*/ 33 h 235"/>
              <a:gd name="T108" fmla="*/ 5 w 158"/>
              <a:gd name="T109" fmla="*/ 2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8" h="235">
                <a:moveTo>
                  <a:pt x="0" y="16"/>
                </a:moveTo>
                <a:lnTo>
                  <a:pt x="0" y="11"/>
                </a:lnTo>
                <a:lnTo>
                  <a:pt x="5" y="11"/>
                </a:lnTo>
                <a:lnTo>
                  <a:pt x="11" y="11"/>
                </a:lnTo>
                <a:lnTo>
                  <a:pt x="11" y="16"/>
                </a:lnTo>
                <a:lnTo>
                  <a:pt x="16" y="16"/>
                </a:lnTo>
                <a:lnTo>
                  <a:pt x="16" y="11"/>
                </a:lnTo>
                <a:lnTo>
                  <a:pt x="22" y="16"/>
                </a:lnTo>
                <a:lnTo>
                  <a:pt x="22" y="11"/>
                </a:lnTo>
                <a:lnTo>
                  <a:pt x="27" y="16"/>
                </a:lnTo>
                <a:lnTo>
                  <a:pt x="27" y="11"/>
                </a:lnTo>
                <a:lnTo>
                  <a:pt x="33" y="11"/>
                </a:lnTo>
                <a:lnTo>
                  <a:pt x="38" y="11"/>
                </a:lnTo>
                <a:lnTo>
                  <a:pt x="38" y="6"/>
                </a:lnTo>
                <a:lnTo>
                  <a:pt x="43" y="6"/>
                </a:lnTo>
                <a:lnTo>
                  <a:pt x="43" y="0"/>
                </a:lnTo>
                <a:lnTo>
                  <a:pt x="49" y="6"/>
                </a:lnTo>
                <a:lnTo>
                  <a:pt x="54" y="11"/>
                </a:lnTo>
                <a:lnTo>
                  <a:pt x="60" y="6"/>
                </a:lnTo>
                <a:lnTo>
                  <a:pt x="60" y="11"/>
                </a:lnTo>
                <a:lnTo>
                  <a:pt x="65" y="11"/>
                </a:lnTo>
                <a:lnTo>
                  <a:pt x="71" y="11"/>
                </a:lnTo>
                <a:lnTo>
                  <a:pt x="71" y="16"/>
                </a:lnTo>
                <a:lnTo>
                  <a:pt x="65" y="16"/>
                </a:lnTo>
                <a:lnTo>
                  <a:pt x="71" y="16"/>
                </a:lnTo>
                <a:lnTo>
                  <a:pt x="71" y="22"/>
                </a:lnTo>
                <a:lnTo>
                  <a:pt x="76" y="22"/>
                </a:lnTo>
                <a:lnTo>
                  <a:pt x="76" y="27"/>
                </a:lnTo>
                <a:lnTo>
                  <a:pt x="82" y="27"/>
                </a:lnTo>
                <a:lnTo>
                  <a:pt x="87" y="27"/>
                </a:lnTo>
                <a:lnTo>
                  <a:pt x="93" y="27"/>
                </a:lnTo>
                <a:lnTo>
                  <a:pt x="93" y="33"/>
                </a:lnTo>
                <a:lnTo>
                  <a:pt x="87" y="33"/>
                </a:lnTo>
                <a:lnTo>
                  <a:pt x="93" y="38"/>
                </a:lnTo>
                <a:lnTo>
                  <a:pt x="87" y="38"/>
                </a:lnTo>
                <a:lnTo>
                  <a:pt x="82" y="38"/>
                </a:lnTo>
                <a:lnTo>
                  <a:pt x="82" y="44"/>
                </a:lnTo>
                <a:lnTo>
                  <a:pt x="76" y="44"/>
                </a:lnTo>
                <a:lnTo>
                  <a:pt x="82" y="44"/>
                </a:lnTo>
                <a:lnTo>
                  <a:pt x="76" y="44"/>
                </a:lnTo>
                <a:lnTo>
                  <a:pt x="76" y="49"/>
                </a:lnTo>
                <a:lnTo>
                  <a:pt x="76" y="55"/>
                </a:lnTo>
                <a:lnTo>
                  <a:pt x="71" y="55"/>
                </a:lnTo>
                <a:lnTo>
                  <a:pt x="71" y="60"/>
                </a:lnTo>
                <a:lnTo>
                  <a:pt x="71" y="66"/>
                </a:lnTo>
                <a:lnTo>
                  <a:pt x="71" y="71"/>
                </a:lnTo>
                <a:lnTo>
                  <a:pt x="76" y="76"/>
                </a:lnTo>
                <a:lnTo>
                  <a:pt x="76" y="82"/>
                </a:lnTo>
                <a:lnTo>
                  <a:pt x="82" y="82"/>
                </a:lnTo>
                <a:lnTo>
                  <a:pt x="87" y="87"/>
                </a:lnTo>
                <a:lnTo>
                  <a:pt x="93" y="93"/>
                </a:lnTo>
                <a:lnTo>
                  <a:pt x="98" y="98"/>
                </a:lnTo>
                <a:lnTo>
                  <a:pt x="103" y="104"/>
                </a:lnTo>
                <a:lnTo>
                  <a:pt x="114" y="109"/>
                </a:lnTo>
                <a:lnTo>
                  <a:pt x="120" y="115"/>
                </a:lnTo>
                <a:lnTo>
                  <a:pt x="125" y="115"/>
                </a:lnTo>
                <a:lnTo>
                  <a:pt x="125" y="120"/>
                </a:lnTo>
                <a:lnTo>
                  <a:pt x="125" y="115"/>
                </a:lnTo>
                <a:lnTo>
                  <a:pt x="125" y="120"/>
                </a:lnTo>
                <a:lnTo>
                  <a:pt x="131" y="120"/>
                </a:lnTo>
                <a:lnTo>
                  <a:pt x="131" y="126"/>
                </a:lnTo>
                <a:lnTo>
                  <a:pt x="136" y="126"/>
                </a:lnTo>
                <a:lnTo>
                  <a:pt x="136" y="131"/>
                </a:lnTo>
                <a:lnTo>
                  <a:pt x="142" y="136"/>
                </a:lnTo>
                <a:lnTo>
                  <a:pt x="142" y="142"/>
                </a:lnTo>
                <a:lnTo>
                  <a:pt x="147" y="147"/>
                </a:lnTo>
                <a:lnTo>
                  <a:pt x="147" y="153"/>
                </a:lnTo>
                <a:lnTo>
                  <a:pt x="153" y="158"/>
                </a:lnTo>
                <a:lnTo>
                  <a:pt x="147" y="158"/>
                </a:lnTo>
                <a:lnTo>
                  <a:pt x="153" y="164"/>
                </a:lnTo>
                <a:lnTo>
                  <a:pt x="153" y="169"/>
                </a:lnTo>
                <a:lnTo>
                  <a:pt x="158" y="175"/>
                </a:lnTo>
                <a:lnTo>
                  <a:pt x="153" y="169"/>
                </a:lnTo>
                <a:lnTo>
                  <a:pt x="153" y="175"/>
                </a:lnTo>
                <a:lnTo>
                  <a:pt x="153" y="180"/>
                </a:lnTo>
                <a:lnTo>
                  <a:pt x="158" y="186"/>
                </a:lnTo>
                <a:lnTo>
                  <a:pt x="153" y="186"/>
                </a:lnTo>
                <a:lnTo>
                  <a:pt x="158" y="186"/>
                </a:lnTo>
                <a:lnTo>
                  <a:pt x="153" y="191"/>
                </a:lnTo>
                <a:lnTo>
                  <a:pt x="147" y="196"/>
                </a:lnTo>
                <a:lnTo>
                  <a:pt x="142" y="202"/>
                </a:lnTo>
                <a:lnTo>
                  <a:pt x="136" y="202"/>
                </a:lnTo>
                <a:lnTo>
                  <a:pt x="131" y="207"/>
                </a:lnTo>
                <a:lnTo>
                  <a:pt x="125" y="207"/>
                </a:lnTo>
                <a:lnTo>
                  <a:pt x="120" y="207"/>
                </a:lnTo>
                <a:lnTo>
                  <a:pt x="120" y="213"/>
                </a:lnTo>
                <a:lnTo>
                  <a:pt x="120" y="218"/>
                </a:lnTo>
                <a:lnTo>
                  <a:pt x="114" y="218"/>
                </a:lnTo>
                <a:lnTo>
                  <a:pt x="114" y="224"/>
                </a:lnTo>
                <a:lnTo>
                  <a:pt x="103" y="229"/>
                </a:lnTo>
                <a:lnTo>
                  <a:pt x="103" y="235"/>
                </a:lnTo>
                <a:lnTo>
                  <a:pt x="98" y="235"/>
                </a:lnTo>
                <a:lnTo>
                  <a:pt x="93" y="235"/>
                </a:lnTo>
                <a:lnTo>
                  <a:pt x="93" y="229"/>
                </a:lnTo>
                <a:lnTo>
                  <a:pt x="93" y="224"/>
                </a:lnTo>
                <a:lnTo>
                  <a:pt x="93" y="218"/>
                </a:lnTo>
                <a:lnTo>
                  <a:pt x="98" y="213"/>
                </a:lnTo>
                <a:lnTo>
                  <a:pt x="93" y="213"/>
                </a:lnTo>
                <a:lnTo>
                  <a:pt x="87" y="213"/>
                </a:lnTo>
                <a:lnTo>
                  <a:pt x="82" y="207"/>
                </a:lnTo>
                <a:lnTo>
                  <a:pt x="87" y="207"/>
                </a:lnTo>
                <a:lnTo>
                  <a:pt x="93" y="207"/>
                </a:lnTo>
                <a:lnTo>
                  <a:pt x="93" y="202"/>
                </a:lnTo>
                <a:lnTo>
                  <a:pt x="93" y="196"/>
                </a:lnTo>
                <a:lnTo>
                  <a:pt x="98" y="202"/>
                </a:lnTo>
                <a:lnTo>
                  <a:pt x="98" y="196"/>
                </a:lnTo>
                <a:lnTo>
                  <a:pt x="103" y="196"/>
                </a:lnTo>
                <a:lnTo>
                  <a:pt x="103" y="202"/>
                </a:lnTo>
                <a:lnTo>
                  <a:pt x="109" y="202"/>
                </a:lnTo>
                <a:lnTo>
                  <a:pt x="109" y="196"/>
                </a:lnTo>
                <a:lnTo>
                  <a:pt x="103" y="191"/>
                </a:lnTo>
                <a:lnTo>
                  <a:pt x="103" y="186"/>
                </a:lnTo>
                <a:lnTo>
                  <a:pt x="109" y="186"/>
                </a:lnTo>
                <a:lnTo>
                  <a:pt x="114" y="186"/>
                </a:lnTo>
                <a:lnTo>
                  <a:pt x="109" y="180"/>
                </a:lnTo>
                <a:lnTo>
                  <a:pt x="114" y="180"/>
                </a:lnTo>
                <a:lnTo>
                  <a:pt x="120" y="180"/>
                </a:lnTo>
                <a:lnTo>
                  <a:pt x="125" y="180"/>
                </a:lnTo>
                <a:lnTo>
                  <a:pt x="125" y="175"/>
                </a:lnTo>
                <a:lnTo>
                  <a:pt x="125" y="169"/>
                </a:lnTo>
                <a:lnTo>
                  <a:pt x="125" y="164"/>
                </a:lnTo>
                <a:lnTo>
                  <a:pt x="125" y="158"/>
                </a:lnTo>
                <a:lnTo>
                  <a:pt x="120" y="153"/>
                </a:lnTo>
                <a:lnTo>
                  <a:pt x="120" y="147"/>
                </a:lnTo>
                <a:lnTo>
                  <a:pt x="120" y="142"/>
                </a:lnTo>
                <a:lnTo>
                  <a:pt x="114" y="136"/>
                </a:lnTo>
                <a:lnTo>
                  <a:pt x="120" y="131"/>
                </a:lnTo>
                <a:lnTo>
                  <a:pt x="114" y="126"/>
                </a:lnTo>
                <a:lnTo>
                  <a:pt x="109" y="120"/>
                </a:lnTo>
                <a:lnTo>
                  <a:pt x="114" y="120"/>
                </a:lnTo>
                <a:lnTo>
                  <a:pt x="114" y="115"/>
                </a:lnTo>
                <a:lnTo>
                  <a:pt x="109" y="120"/>
                </a:lnTo>
                <a:lnTo>
                  <a:pt x="109" y="115"/>
                </a:lnTo>
                <a:lnTo>
                  <a:pt x="103" y="115"/>
                </a:lnTo>
                <a:lnTo>
                  <a:pt x="98" y="109"/>
                </a:lnTo>
                <a:lnTo>
                  <a:pt x="93" y="104"/>
                </a:lnTo>
                <a:lnTo>
                  <a:pt x="87" y="98"/>
                </a:lnTo>
                <a:lnTo>
                  <a:pt x="82" y="93"/>
                </a:lnTo>
                <a:lnTo>
                  <a:pt x="76" y="93"/>
                </a:lnTo>
                <a:lnTo>
                  <a:pt x="76" y="87"/>
                </a:lnTo>
                <a:lnTo>
                  <a:pt x="71" y="82"/>
                </a:lnTo>
                <a:lnTo>
                  <a:pt x="65" y="82"/>
                </a:lnTo>
                <a:lnTo>
                  <a:pt x="65" y="76"/>
                </a:lnTo>
                <a:lnTo>
                  <a:pt x="60" y="76"/>
                </a:lnTo>
                <a:lnTo>
                  <a:pt x="54" y="71"/>
                </a:lnTo>
                <a:lnTo>
                  <a:pt x="49" y="71"/>
                </a:lnTo>
                <a:lnTo>
                  <a:pt x="43" y="66"/>
                </a:lnTo>
                <a:lnTo>
                  <a:pt x="43" y="60"/>
                </a:lnTo>
                <a:lnTo>
                  <a:pt x="49" y="60"/>
                </a:lnTo>
                <a:lnTo>
                  <a:pt x="54" y="60"/>
                </a:lnTo>
                <a:lnTo>
                  <a:pt x="54" y="55"/>
                </a:lnTo>
                <a:lnTo>
                  <a:pt x="49" y="49"/>
                </a:lnTo>
                <a:lnTo>
                  <a:pt x="43" y="49"/>
                </a:lnTo>
                <a:lnTo>
                  <a:pt x="49" y="44"/>
                </a:lnTo>
                <a:lnTo>
                  <a:pt x="43" y="44"/>
                </a:lnTo>
                <a:lnTo>
                  <a:pt x="43" y="38"/>
                </a:lnTo>
                <a:lnTo>
                  <a:pt x="38" y="38"/>
                </a:lnTo>
                <a:lnTo>
                  <a:pt x="33" y="44"/>
                </a:lnTo>
                <a:lnTo>
                  <a:pt x="27" y="44"/>
                </a:lnTo>
                <a:lnTo>
                  <a:pt x="22" y="44"/>
                </a:lnTo>
                <a:lnTo>
                  <a:pt x="22" y="38"/>
                </a:lnTo>
                <a:lnTo>
                  <a:pt x="16" y="33"/>
                </a:lnTo>
                <a:lnTo>
                  <a:pt x="16" y="27"/>
                </a:lnTo>
                <a:lnTo>
                  <a:pt x="11" y="27"/>
                </a:lnTo>
                <a:lnTo>
                  <a:pt x="5" y="22"/>
                </a:lnTo>
                <a:lnTo>
                  <a:pt x="0" y="22"/>
                </a:lnTo>
                <a:lnTo>
                  <a:pt x="0" y="16"/>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5" name="Freeform 265">
            <a:extLst>
              <a:ext uri="{FF2B5EF4-FFF2-40B4-BE49-F238E27FC236}">
                <a16:creationId xmlns:a16="http://schemas.microsoft.com/office/drawing/2014/main" id="{4F22E90F-5AA2-4050-B5DE-A0464854ED30}"/>
              </a:ext>
            </a:extLst>
          </p:cNvPr>
          <p:cNvSpPr>
            <a:spLocks/>
          </p:cNvSpPr>
          <p:nvPr/>
        </p:nvSpPr>
        <p:spPr bwMode="auto">
          <a:xfrm>
            <a:off x="6218224" y="2627738"/>
            <a:ext cx="531957" cy="277063"/>
          </a:xfrm>
          <a:custGeom>
            <a:avLst/>
            <a:gdLst>
              <a:gd name="T0" fmla="*/ 6 w 240"/>
              <a:gd name="T1" fmla="*/ 54 h 125"/>
              <a:gd name="T2" fmla="*/ 11 w 240"/>
              <a:gd name="T3" fmla="*/ 49 h 125"/>
              <a:gd name="T4" fmla="*/ 17 w 240"/>
              <a:gd name="T5" fmla="*/ 33 h 125"/>
              <a:gd name="T6" fmla="*/ 17 w 240"/>
              <a:gd name="T7" fmla="*/ 16 h 125"/>
              <a:gd name="T8" fmla="*/ 22 w 240"/>
              <a:gd name="T9" fmla="*/ 5 h 125"/>
              <a:gd name="T10" fmla="*/ 39 w 240"/>
              <a:gd name="T11" fmla="*/ 5 h 125"/>
              <a:gd name="T12" fmla="*/ 55 w 240"/>
              <a:gd name="T13" fmla="*/ 11 h 125"/>
              <a:gd name="T14" fmla="*/ 71 w 240"/>
              <a:gd name="T15" fmla="*/ 11 h 125"/>
              <a:gd name="T16" fmla="*/ 88 w 240"/>
              <a:gd name="T17" fmla="*/ 11 h 125"/>
              <a:gd name="T18" fmla="*/ 99 w 240"/>
              <a:gd name="T19" fmla="*/ 11 h 125"/>
              <a:gd name="T20" fmla="*/ 104 w 240"/>
              <a:gd name="T21" fmla="*/ 5 h 125"/>
              <a:gd name="T22" fmla="*/ 120 w 240"/>
              <a:gd name="T23" fmla="*/ 5 h 125"/>
              <a:gd name="T24" fmla="*/ 131 w 240"/>
              <a:gd name="T25" fmla="*/ 0 h 125"/>
              <a:gd name="T26" fmla="*/ 148 w 240"/>
              <a:gd name="T27" fmla="*/ 5 h 125"/>
              <a:gd name="T28" fmla="*/ 148 w 240"/>
              <a:gd name="T29" fmla="*/ 11 h 125"/>
              <a:gd name="T30" fmla="*/ 159 w 240"/>
              <a:gd name="T31" fmla="*/ 16 h 125"/>
              <a:gd name="T32" fmla="*/ 169 w 240"/>
              <a:gd name="T33" fmla="*/ 27 h 125"/>
              <a:gd name="T34" fmla="*/ 186 w 240"/>
              <a:gd name="T35" fmla="*/ 33 h 125"/>
              <a:gd name="T36" fmla="*/ 202 w 240"/>
              <a:gd name="T37" fmla="*/ 33 h 125"/>
              <a:gd name="T38" fmla="*/ 219 w 240"/>
              <a:gd name="T39" fmla="*/ 38 h 125"/>
              <a:gd name="T40" fmla="*/ 235 w 240"/>
              <a:gd name="T41" fmla="*/ 44 h 125"/>
              <a:gd name="T42" fmla="*/ 229 w 240"/>
              <a:gd name="T43" fmla="*/ 54 h 125"/>
              <a:gd name="T44" fmla="*/ 240 w 240"/>
              <a:gd name="T45" fmla="*/ 65 h 125"/>
              <a:gd name="T46" fmla="*/ 224 w 240"/>
              <a:gd name="T47" fmla="*/ 71 h 125"/>
              <a:gd name="T48" fmla="*/ 219 w 240"/>
              <a:gd name="T49" fmla="*/ 82 h 125"/>
              <a:gd name="T50" fmla="*/ 202 w 240"/>
              <a:gd name="T51" fmla="*/ 87 h 125"/>
              <a:gd name="T52" fmla="*/ 197 w 240"/>
              <a:gd name="T53" fmla="*/ 87 h 125"/>
              <a:gd name="T54" fmla="*/ 186 w 240"/>
              <a:gd name="T55" fmla="*/ 93 h 125"/>
              <a:gd name="T56" fmla="*/ 180 w 240"/>
              <a:gd name="T57" fmla="*/ 93 h 125"/>
              <a:gd name="T58" fmla="*/ 186 w 240"/>
              <a:gd name="T59" fmla="*/ 109 h 125"/>
              <a:gd name="T60" fmla="*/ 202 w 240"/>
              <a:gd name="T61" fmla="*/ 109 h 125"/>
              <a:gd name="T62" fmla="*/ 202 w 240"/>
              <a:gd name="T63" fmla="*/ 114 h 125"/>
              <a:gd name="T64" fmla="*/ 186 w 240"/>
              <a:gd name="T65" fmla="*/ 120 h 125"/>
              <a:gd name="T66" fmla="*/ 169 w 240"/>
              <a:gd name="T67" fmla="*/ 125 h 125"/>
              <a:gd name="T68" fmla="*/ 164 w 240"/>
              <a:gd name="T69" fmla="*/ 114 h 125"/>
              <a:gd name="T70" fmla="*/ 148 w 240"/>
              <a:gd name="T71" fmla="*/ 109 h 125"/>
              <a:gd name="T72" fmla="*/ 164 w 240"/>
              <a:gd name="T73" fmla="*/ 104 h 125"/>
              <a:gd name="T74" fmla="*/ 153 w 240"/>
              <a:gd name="T75" fmla="*/ 98 h 125"/>
              <a:gd name="T76" fmla="*/ 137 w 240"/>
              <a:gd name="T77" fmla="*/ 98 h 125"/>
              <a:gd name="T78" fmla="*/ 131 w 240"/>
              <a:gd name="T79" fmla="*/ 93 h 125"/>
              <a:gd name="T80" fmla="*/ 120 w 240"/>
              <a:gd name="T81" fmla="*/ 98 h 125"/>
              <a:gd name="T82" fmla="*/ 110 w 240"/>
              <a:gd name="T83" fmla="*/ 114 h 125"/>
              <a:gd name="T84" fmla="*/ 99 w 240"/>
              <a:gd name="T85" fmla="*/ 109 h 125"/>
              <a:gd name="T86" fmla="*/ 93 w 240"/>
              <a:gd name="T87" fmla="*/ 104 h 125"/>
              <a:gd name="T88" fmla="*/ 99 w 240"/>
              <a:gd name="T89" fmla="*/ 93 h 125"/>
              <a:gd name="T90" fmla="*/ 115 w 240"/>
              <a:gd name="T91" fmla="*/ 93 h 125"/>
              <a:gd name="T92" fmla="*/ 104 w 240"/>
              <a:gd name="T93" fmla="*/ 87 h 125"/>
              <a:gd name="T94" fmla="*/ 99 w 240"/>
              <a:gd name="T95" fmla="*/ 76 h 125"/>
              <a:gd name="T96" fmla="*/ 88 w 240"/>
              <a:gd name="T97" fmla="*/ 65 h 125"/>
              <a:gd name="T98" fmla="*/ 71 w 240"/>
              <a:gd name="T99" fmla="*/ 60 h 125"/>
              <a:gd name="T100" fmla="*/ 55 w 240"/>
              <a:gd name="T101" fmla="*/ 71 h 125"/>
              <a:gd name="T102" fmla="*/ 39 w 240"/>
              <a:gd name="T103" fmla="*/ 71 h 125"/>
              <a:gd name="T104" fmla="*/ 22 w 240"/>
              <a:gd name="T105" fmla="*/ 71 h 125"/>
              <a:gd name="T106" fmla="*/ 11 w 240"/>
              <a:gd name="T107" fmla="*/ 6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0" h="125">
                <a:moveTo>
                  <a:pt x="0" y="60"/>
                </a:moveTo>
                <a:lnTo>
                  <a:pt x="6" y="60"/>
                </a:lnTo>
                <a:lnTo>
                  <a:pt x="6" y="54"/>
                </a:lnTo>
                <a:lnTo>
                  <a:pt x="6" y="49"/>
                </a:lnTo>
                <a:lnTo>
                  <a:pt x="11" y="54"/>
                </a:lnTo>
                <a:lnTo>
                  <a:pt x="11" y="49"/>
                </a:lnTo>
                <a:lnTo>
                  <a:pt x="6" y="44"/>
                </a:lnTo>
                <a:lnTo>
                  <a:pt x="11" y="38"/>
                </a:lnTo>
                <a:lnTo>
                  <a:pt x="17" y="33"/>
                </a:lnTo>
                <a:lnTo>
                  <a:pt x="22" y="27"/>
                </a:lnTo>
                <a:lnTo>
                  <a:pt x="22" y="22"/>
                </a:lnTo>
                <a:lnTo>
                  <a:pt x="17" y="16"/>
                </a:lnTo>
                <a:lnTo>
                  <a:pt x="17" y="11"/>
                </a:lnTo>
                <a:lnTo>
                  <a:pt x="22" y="11"/>
                </a:lnTo>
                <a:lnTo>
                  <a:pt x="22" y="5"/>
                </a:lnTo>
                <a:lnTo>
                  <a:pt x="28" y="5"/>
                </a:lnTo>
                <a:lnTo>
                  <a:pt x="33" y="5"/>
                </a:lnTo>
                <a:lnTo>
                  <a:pt x="39" y="5"/>
                </a:lnTo>
                <a:lnTo>
                  <a:pt x="44" y="5"/>
                </a:lnTo>
                <a:lnTo>
                  <a:pt x="50" y="5"/>
                </a:lnTo>
                <a:lnTo>
                  <a:pt x="55" y="11"/>
                </a:lnTo>
                <a:lnTo>
                  <a:pt x="60" y="11"/>
                </a:lnTo>
                <a:lnTo>
                  <a:pt x="66" y="11"/>
                </a:lnTo>
                <a:lnTo>
                  <a:pt x="71" y="11"/>
                </a:lnTo>
                <a:lnTo>
                  <a:pt x="82" y="11"/>
                </a:lnTo>
                <a:lnTo>
                  <a:pt x="82" y="16"/>
                </a:lnTo>
                <a:lnTo>
                  <a:pt x="88" y="11"/>
                </a:lnTo>
                <a:lnTo>
                  <a:pt x="88" y="16"/>
                </a:lnTo>
                <a:lnTo>
                  <a:pt x="93" y="11"/>
                </a:lnTo>
                <a:lnTo>
                  <a:pt x="99" y="11"/>
                </a:lnTo>
                <a:lnTo>
                  <a:pt x="104" y="16"/>
                </a:lnTo>
                <a:lnTo>
                  <a:pt x="104" y="11"/>
                </a:lnTo>
                <a:lnTo>
                  <a:pt x="104" y="5"/>
                </a:lnTo>
                <a:lnTo>
                  <a:pt x="110" y="5"/>
                </a:lnTo>
                <a:lnTo>
                  <a:pt x="115" y="5"/>
                </a:lnTo>
                <a:lnTo>
                  <a:pt x="120" y="5"/>
                </a:lnTo>
                <a:lnTo>
                  <a:pt x="126" y="5"/>
                </a:lnTo>
                <a:lnTo>
                  <a:pt x="126" y="0"/>
                </a:lnTo>
                <a:lnTo>
                  <a:pt x="131" y="0"/>
                </a:lnTo>
                <a:lnTo>
                  <a:pt x="137" y="0"/>
                </a:lnTo>
                <a:lnTo>
                  <a:pt x="142" y="0"/>
                </a:lnTo>
                <a:lnTo>
                  <a:pt x="148" y="5"/>
                </a:lnTo>
                <a:lnTo>
                  <a:pt x="153" y="5"/>
                </a:lnTo>
                <a:lnTo>
                  <a:pt x="153" y="11"/>
                </a:lnTo>
                <a:lnTo>
                  <a:pt x="148" y="11"/>
                </a:lnTo>
                <a:lnTo>
                  <a:pt x="153" y="11"/>
                </a:lnTo>
                <a:lnTo>
                  <a:pt x="153" y="16"/>
                </a:lnTo>
                <a:lnTo>
                  <a:pt x="159" y="16"/>
                </a:lnTo>
                <a:lnTo>
                  <a:pt x="164" y="16"/>
                </a:lnTo>
                <a:lnTo>
                  <a:pt x="169" y="22"/>
                </a:lnTo>
                <a:lnTo>
                  <a:pt x="169" y="27"/>
                </a:lnTo>
                <a:lnTo>
                  <a:pt x="175" y="33"/>
                </a:lnTo>
                <a:lnTo>
                  <a:pt x="180" y="27"/>
                </a:lnTo>
                <a:lnTo>
                  <a:pt x="186" y="33"/>
                </a:lnTo>
                <a:lnTo>
                  <a:pt x="191" y="33"/>
                </a:lnTo>
                <a:lnTo>
                  <a:pt x="197" y="27"/>
                </a:lnTo>
                <a:lnTo>
                  <a:pt x="202" y="33"/>
                </a:lnTo>
                <a:lnTo>
                  <a:pt x="208" y="38"/>
                </a:lnTo>
                <a:lnTo>
                  <a:pt x="213" y="38"/>
                </a:lnTo>
                <a:lnTo>
                  <a:pt x="219" y="38"/>
                </a:lnTo>
                <a:lnTo>
                  <a:pt x="224" y="38"/>
                </a:lnTo>
                <a:lnTo>
                  <a:pt x="229" y="44"/>
                </a:lnTo>
                <a:lnTo>
                  <a:pt x="235" y="44"/>
                </a:lnTo>
                <a:lnTo>
                  <a:pt x="240" y="49"/>
                </a:lnTo>
                <a:lnTo>
                  <a:pt x="235" y="54"/>
                </a:lnTo>
                <a:lnTo>
                  <a:pt x="229" y="54"/>
                </a:lnTo>
                <a:lnTo>
                  <a:pt x="235" y="54"/>
                </a:lnTo>
                <a:lnTo>
                  <a:pt x="235" y="60"/>
                </a:lnTo>
                <a:lnTo>
                  <a:pt x="240" y="65"/>
                </a:lnTo>
                <a:lnTo>
                  <a:pt x="240" y="71"/>
                </a:lnTo>
                <a:lnTo>
                  <a:pt x="235" y="71"/>
                </a:lnTo>
                <a:lnTo>
                  <a:pt x="224" y="71"/>
                </a:lnTo>
                <a:lnTo>
                  <a:pt x="219" y="76"/>
                </a:lnTo>
                <a:lnTo>
                  <a:pt x="224" y="82"/>
                </a:lnTo>
                <a:lnTo>
                  <a:pt x="219" y="82"/>
                </a:lnTo>
                <a:lnTo>
                  <a:pt x="213" y="82"/>
                </a:lnTo>
                <a:lnTo>
                  <a:pt x="208" y="87"/>
                </a:lnTo>
                <a:lnTo>
                  <a:pt x="202" y="87"/>
                </a:lnTo>
                <a:lnTo>
                  <a:pt x="202" y="93"/>
                </a:lnTo>
                <a:lnTo>
                  <a:pt x="202" y="87"/>
                </a:lnTo>
                <a:lnTo>
                  <a:pt x="197" y="87"/>
                </a:lnTo>
                <a:lnTo>
                  <a:pt x="197" y="93"/>
                </a:lnTo>
                <a:lnTo>
                  <a:pt x="191" y="93"/>
                </a:lnTo>
                <a:lnTo>
                  <a:pt x="186" y="93"/>
                </a:lnTo>
                <a:lnTo>
                  <a:pt x="186" y="98"/>
                </a:lnTo>
                <a:lnTo>
                  <a:pt x="180" y="98"/>
                </a:lnTo>
                <a:lnTo>
                  <a:pt x="180" y="93"/>
                </a:lnTo>
                <a:lnTo>
                  <a:pt x="180" y="98"/>
                </a:lnTo>
                <a:lnTo>
                  <a:pt x="180" y="104"/>
                </a:lnTo>
                <a:lnTo>
                  <a:pt x="186" y="109"/>
                </a:lnTo>
                <a:lnTo>
                  <a:pt x="191" y="109"/>
                </a:lnTo>
                <a:lnTo>
                  <a:pt x="197" y="109"/>
                </a:lnTo>
                <a:lnTo>
                  <a:pt x="202" y="109"/>
                </a:lnTo>
                <a:lnTo>
                  <a:pt x="208" y="109"/>
                </a:lnTo>
                <a:lnTo>
                  <a:pt x="202" y="109"/>
                </a:lnTo>
                <a:lnTo>
                  <a:pt x="202" y="114"/>
                </a:lnTo>
                <a:lnTo>
                  <a:pt x="197" y="114"/>
                </a:lnTo>
                <a:lnTo>
                  <a:pt x="191" y="114"/>
                </a:lnTo>
                <a:lnTo>
                  <a:pt x="186" y="120"/>
                </a:lnTo>
                <a:lnTo>
                  <a:pt x="180" y="120"/>
                </a:lnTo>
                <a:lnTo>
                  <a:pt x="175" y="125"/>
                </a:lnTo>
                <a:lnTo>
                  <a:pt x="169" y="125"/>
                </a:lnTo>
                <a:lnTo>
                  <a:pt x="164" y="125"/>
                </a:lnTo>
                <a:lnTo>
                  <a:pt x="164" y="120"/>
                </a:lnTo>
                <a:lnTo>
                  <a:pt x="164" y="114"/>
                </a:lnTo>
                <a:lnTo>
                  <a:pt x="159" y="114"/>
                </a:lnTo>
                <a:lnTo>
                  <a:pt x="153" y="109"/>
                </a:lnTo>
                <a:lnTo>
                  <a:pt x="148" y="109"/>
                </a:lnTo>
                <a:lnTo>
                  <a:pt x="153" y="109"/>
                </a:lnTo>
                <a:lnTo>
                  <a:pt x="159" y="104"/>
                </a:lnTo>
                <a:lnTo>
                  <a:pt x="164" y="104"/>
                </a:lnTo>
                <a:lnTo>
                  <a:pt x="164" y="98"/>
                </a:lnTo>
                <a:lnTo>
                  <a:pt x="159" y="98"/>
                </a:lnTo>
                <a:lnTo>
                  <a:pt x="153" y="98"/>
                </a:lnTo>
                <a:lnTo>
                  <a:pt x="148" y="98"/>
                </a:lnTo>
                <a:lnTo>
                  <a:pt x="142" y="98"/>
                </a:lnTo>
                <a:lnTo>
                  <a:pt x="137" y="98"/>
                </a:lnTo>
                <a:lnTo>
                  <a:pt x="142" y="93"/>
                </a:lnTo>
                <a:lnTo>
                  <a:pt x="137" y="93"/>
                </a:lnTo>
                <a:lnTo>
                  <a:pt x="131" y="93"/>
                </a:lnTo>
                <a:lnTo>
                  <a:pt x="126" y="93"/>
                </a:lnTo>
                <a:lnTo>
                  <a:pt x="120" y="93"/>
                </a:lnTo>
                <a:lnTo>
                  <a:pt x="120" y="98"/>
                </a:lnTo>
                <a:lnTo>
                  <a:pt x="115" y="104"/>
                </a:lnTo>
                <a:lnTo>
                  <a:pt x="110" y="109"/>
                </a:lnTo>
                <a:lnTo>
                  <a:pt x="110" y="114"/>
                </a:lnTo>
                <a:lnTo>
                  <a:pt x="110" y="109"/>
                </a:lnTo>
                <a:lnTo>
                  <a:pt x="104" y="109"/>
                </a:lnTo>
                <a:lnTo>
                  <a:pt x="99" y="109"/>
                </a:lnTo>
                <a:lnTo>
                  <a:pt x="99" y="114"/>
                </a:lnTo>
                <a:lnTo>
                  <a:pt x="93" y="109"/>
                </a:lnTo>
                <a:lnTo>
                  <a:pt x="93" y="104"/>
                </a:lnTo>
                <a:lnTo>
                  <a:pt x="99" y="104"/>
                </a:lnTo>
                <a:lnTo>
                  <a:pt x="99" y="98"/>
                </a:lnTo>
                <a:lnTo>
                  <a:pt x="99" y="93"/>
                </a:lnTo>
                <a:lnTo>
                  <a:pt x="104" y="93"/>
                </a:lnTo>
                <a:lnTo>
                  <a:pt x="110" y="93"/>
                </a:lnTo>
                <a:lnTo>
                  <a:pt x="115" y="93"/>
                </a:lnTo>
                <a:lnTo>
                  <a:pt x="110" y="93"/>
                </a:lnTo>
                <a:lnTo>
                  <a:pt x="110" y="87"/>
                </a:lnTo>
                <a:lnTo>
                  <a:pt x="104" y="87"/>
                </a:lnTo>
                <a:lnTo>
                  <a:pt x="104" y="82"/>
                </a:lnTo>
                <a:lnTo>
                  <a:pt x="104" y="76"/>
                </a:lnTo>
                <a:lnTo>
                  <a:pt x="99" y="76"/>
                </a:lnTo>
                <a:lnTo>
                  <a:pt x="99" y="71"/>
                </a:lnTo>
                <a:lnTo>
                  <a:pt x="93" y="71"/>
                </a:lnTo>
                <a:lnTo>
                  <a:pt x="88" y="65"/>
                </a:lnTo>
                <a:lnTo>
                  <a:pt x="82" y="65"/>
                </a:lnTo>
                <a:lnTo>
                  <a:pt x="77" y="60"/>
                </a:lnTo>
                <a:lnTo>
                  <a:pt x="71" y="60"/>
                </a:lnTo>
                <a:lnTo>
                  <a:pt x="66" y="60"/>
                </a:lnTo>
                <a:lnTo>
                  <a:pt x="60" y="65"/>
                </a:lnTo>
                <a:lnTo>
                  <a:pt x="55" y="71"/>
                </a:lnTo>
                <a:lnTo>
                  <a:pt x="50" y="71"/>
                </a:lnTo>
                <a:lnTo>
                  <a:pt x="44" y="71"/>
                </a:lnTo>
                <a:lnTo>
                  <a:pt x="39" y="71"/>
                </a:lnTo>
                <a:lnTo>
                  <a:pt x="33" y="71"/>
                </a:lnTo>
                <a:lnTo>
                  <a:pt x="28" y="71"/>
                </a:lnTo>
                <a:lnTo>
                  <a:pt x="22" y="71"/>
                </a:lnTo>
                <a:lnTo>
                  <a:pt x="17" y="65"/>
                </a:lnTo>
                <a:lnTo>
                  <a:pt x="17" y="71"/>
                </a:lnTo>
                <a:lnTo>
                  <a:pt x="11" y="65"/>
                </a:lnTo>
                <a:lnTo>
                  <a:pt x="6" y="60"/>
                </a:lnTo>
                <a:lnTo>
                  <a:pt x="0" y="60"/>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6" name="Freeform 129">
            <a:extLst>
              <a:ext uri="{FF2B5EF4-FFF2-40B4-BE49-F238E27FC236}">
                <a16:creationId xmlns:a16="http://schemas.microsoft.com/office/drawing/2014/main" id="{D4C1FEA7-A143-46EF-B008-A54CB5C4FAD4}"/>
              </a:ext>
            </a:extLst>
          </p:cNvPr>
          <p:cNvSpPr>
            <a:spLocks/>
          </p:cNvSpPr>
          <p:nvPr/>
        </p:nvSpPr>
        <p:spPr bwMode="auto">
          <a:xfrm>
            <a:off x="4961475" y="2131244"/>
            <a:ext cx="279277" cy="108608"/>
          </a:xfrm>
          <a:custGeom>
            <a:avLst/>
            <a:gdLst>
              <a:gd name="T0" fmla="*/ 6 w 126"/>
              <a:gd name="T1" fmla="*/ 11 h 49"/>
              <a:gd name="T2" fmla="*/ 11 w 126"/>
              <a:gd name="T3" fmla="*/ 11 h 49"/>
              <a:gd name="T4" fmla="*/ 22 w 126"/>
              <a:gd name="T5" fmla="*/ 6 h 49"/>
              <a:gd name="T6" fmla="*/ 28 w 126"/>
              <a:gd name="T7" fmla="*/ 0 h 49"/>
              <a:gd name="T8" fmla="*/ 28 w 126"/>
              <a:gd name="T9" fmla="*/ 0 h 49"/>
              <a:gd name="T10" fmla="*/ 33 w 126"/>
              <a:gd name="T11" fmla="*/ 6 h 49"/>
              <a:gd name="T12" fmla="*/ 33 w 126"/>
              <a:gd name="T13" fmla="*/ 11 h 49"/>
              <a:gd name="T14" fmla="*/ 39 w 126"/>
              <a:gd name="T15" fmla="*/ 17 h 49"/>
              <a:gd name="T16" fmla="*/ 44 w 126"/>
              <a:gd name="T17" fmla="*/ 11 h 49"/>
              <a:gd name="T18" fmla="*/ 50 w 126"/>
              <a:gd name="T19" fmla="*/ 6 h 49"/>
              <a:gd name="T20" fmla="*/ 55 w 126"/>
              <a:gd name="T21" fmla="*/ 11 h 49"/>
              <a:gd name="T22" fmla="*/ 60 w 126"/>
              <a:gd name="T23" fmla="*/ 6 h 49"/>
              <a:gd name="T24" fmla="*/ 71 w 126"/>
              <a:gd name="T25" fmla="*/ 6 h 49"/>
              <a:gd name="T26" fmla="*/ 71 w 126"/>
              <a:gd name="T27" fmla="*/ 6 h 49"/>
              <a:gd name="T28" fmla="*/ 82 w 126"/>
              <a:gd name="T29" fmla="*/ 6 h 49"/>
              <a:gd name="T30" fmla="*/ 93 w 126"/>
              <a:gd name="T31" fmla="*/ 6 h 49"/>
              <a:gd name="T32" fmla="*/ 99 w 126"/>
              <a:gd name="T33" fmla="*/ 0 h 49"/>
              <a:gd name="T34" fmla="*/ 104 w 126"/>
              <a:gd name="T35" fmla="*/ 6 h 49"/>
              <a:gd name="T36" fmla="*/ 115 w 126"/>
              <a:gd name="T37" fmla="*/ 0 h 49"/>
              <a:gd name="T38" fmla="*/ 109 w 126"/>
              <a:gd name="T39" fmla="*/ 6 h 49"/>
              <a:gd name="T40" fmla="*/ 109 w 126"/>
              <a:gd name="T41" fmla="*/ 11 h 49"/>
              <a:gd name="T42" fmla="*/ 120 w 126"/>
              <a:gd name="T43" fmla="*/ 11 h 49"/>
              <a:gd name="T44" fmla="*/ 126 w 126"/>
              <a:gd name="T45" fmla="*/ 22 h 49"/>
              <a:gd name="T46" fmla="*/ 120 w 126"/>
              <a:gd name="T47" fmla="*/ 28 h 49"/>
              <a:gd name="T48" fmla="*/ 115 w 126"/>
              <a:gd name="T49" fmla="*/ 33 h 49"/>
              <a:gd name="T50" fmla="*/ 104 w 126"/>
              <a:gd name="T51" fmla="*/ 33 h 49"/>
              <a:gd name="T52" fmla="*/ 93 w 126"/>
              <a:gd name="T53" fmla="*/ 38 h 49"/>
              <a:gd name="T54" fmla="*/ 88 w 126"/>
              <a:gd name="T55" fmla="*/ 44 h 49"/>
              <a:gd name="T56" fmla="*/ 71 w 126"/>
              <a:gd name="T57" fmla="*/ 44 h 49"/>
              <a:gd name="T58" fmla="*/ 60 w 126"/>
              <a:gd name="T59" fmla="*/ 49 h 49"/>
              <a:gd name="T60" fmla="*/ 44 w 126"/>
              <a:gd name="T61" fmla="*/ 44 h 49"/>
              <a:gd name="T62" fmla="*/ 33 w 126"/>
              <a:gd name="T63" fmla="*/ 38 h 49"/>
              <a:gd name="T64" fmla="*/ 22 w 126"/>
              <a:gd name="T65" fmla="*/ 38 h 49"/>
              <a:gd name="T66" fmla="*/ 17 w 126"/>
              <a:gd name="T67" fmla="*/ 38 h 49"/>
              <a:gd name="T68" fmla="*/ 33 w 126"/>
              <a:gd name="T69" fmla="*/ 33 h 49"/>
              <a:gd name="T70" fmla="*/ 28 w 126"/>
              <a:gd name="T71" fmla="*/ 28 h 49"/>
              <a:gd name="T72" fmla="*/ 22 w 126"/>
              <a:gd name="T73" fmla="*/ 28 h 49"/>
              <a:gd name="T74" fmla="*/ 6 w 126"/>
              <a:gd name="T75" fmla="*/ 28 h 49"/>
              <a:gd name="T76" fmla="*/ 17 w 126"/>
              <a:gd name="T77" fmla="*/ 22 h 49"/>
              <a:gd name="T78" fmla="*/ 33 w 126"/>
              <a:gd name="T79" fmla="*/ 22 h 49"/>
              <a:gd name="T80" fmla="*/ 28 w 126"/>
              <a:gd name="T81" fmla="*/ 17 h 49"/>
              <a:gd name="T82" fmla="*/ 22 w 126"/>
              <a:gd name="T83" fmla="*/ 17 h 49"/>
              <a:gd name="T84" fmla="*/ 22 w 126"/>
              <a:gd name="T85" fmla="*/ 17 h 49"/>
              <a:gd name="T86" fmla="*/ 11 w 126"/>
              <a:gd name="T87" fmla="*/ 1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6" h="49">
                <a:moveTo>
                  <a:pt x="0" y="17"/>
                </a:moveTo>
                <a:lnTo>
                  <a:pt x="6" y="11"/>
                </a:lnTo>
                <a:lnTo>
                  <a:pt x="17" y="11"/>
                </a:lnTo>
                <a:lnTo>
                  <a:pt x="11" y="11"/>
                </a:lnTo>
                <a:lnTo>
                  <a:pt x="17" y="6"/>
                </a:lnTo>
                <a:lnTo>
                  <a:pt x="22" y="6"/>
                </a:lnTo>
                <a:lnTo>
                  <a:pt x="28" y="6"/>
                </a:lnTo>
                <a:lnTo>
                  <a:pt x="28" y="0"/>
                </a:lnTo>
                <a:lnTo>
                  <a:pt x="22" y="0"/>
                </a:lnTo>
                <a:lnTo>
                  <a:pt x="28" y="0"/>
                </a:lnTo>
                <a:lnTo>
                  <a:pt x="33" y="0"/>
                </a:lnTo>
                <a:lnTo>
                  <a:pt x="33" y="6"/>
                </a:lnTo>
                <a:lnTo>
                  <a:pt x="39" y="6"/>
                </a:lnTo>
                <a:lnTo>
                  <a:pt x="33" y="11"/>
                </a:lnTo>
                <a:lnTo>
                  <a:pt x="39" y="11"/>
                </a:lnTo>
                <a:lnTo>
                  <a:pt x="39" y="17"/>
                </a:lnTo>
                <a:lnTo>
                  <a:pt x="44" y="17"/>
                </a:lnTo>
                <a:lnTo>
                  <a:pt x="44" y="11"/>
                </a:lnTo>
                <a:lnTo>
                  <a:pt x="50" y="11"/>
                </a:lnTo>
                <a:lnTo>
                  <a:pt x="50" y="6"/>
                </a:lnTo>
                <a:lnTo>
                  <a:pt x="55" y="6"/>
                </a:lnTo>
                <a:lnTo>
                  <a:pt x="55" y="11"/>
                </a:lnTo>
                <a:lnTo>
                  <a:pt x="60" y="11"/>
                </a:lnTo>
                <a:lnTo>
                  <a:pt x="60" y="6"/>
                </a:lnTo>
                <a:lnTo>
                  <a:pt x="66" y="6"/>
                </a:lnTo>
                <a:lnTo>
                  <a:pt x="71" y="6"/>
                </a:lnTo>
                <a:lnTo>
                  <a:pt x="77" y="11"/>
                </a:lnTo>
                <a:lnTo>
                  <a:pt x="71" y="6"/>
                </a:lnTo>
                <a:lnTo>
                  <a:pt x="77" y="6"/>
                </a:lnTo>
                <a:lnTo>
                  <a:pt x="82" y="6"/>
                </a:lnTo>
                <a:lnTo>
                  <a:pt x="88" y="6"/>
                </a:lnTo>
                <a:lnTo>
                  <a:pt x="93" y="6"/>
                </a:lnTo>
                <a:lnTo>
                  <a:pt x="93" y="0"/>
                </a:lnTo>
                <a:lnTo>
                  <a:pt x="99" y="0"/>
                </a:lnTo>
                <a:lnTo>
                  <a:pt x="104" y="0"/>
                </a:lnTo>
                <a:lnTo>
                  <a:pt x="104" y="6"/>
                </a:lnTo>
                <a:lnTo>
                  <a:pt x="109" y="0"/>
                </a:lnTo>
                <a:lnTo>
                  <a:pt x="115" y="0"/>
                </a:lnTo>
                <a:lnTo>
                  <a:pt x="109" y="0"/>
                </a:lnTo>
                <a:lnTo>
                  <a:pt x="109" y="6"/>
                </a:lnTo>
                <a:lnTo>
                  <a:pt x="115" y="6"/>
                </a:lnTo>
                <a:lnTo>
                  <a:pt x="109" y="11"/>
                </a:lnTo>
                <a:lnTo>
                  <a:pt x="115" y="11"/>
                </a:lnTo>
                <a:lnTo>
                  <a:pt x="120" y="11"/>
                </a:lnTo>
                <a:lnTo>
                  <a:pt x="126" y="17"/>
                </a:lnTo>
                <a:lnTo>
                  <a:pt x="126" y="22"/>
                </a:lnTo>
                <a:lnTo>
                  <a:pt x="120" y="22"/>
                </a:lnTo>
                <a:lnTo>
                  <a:pt x="120" y="28"/>
                </a:lnTo>
                <a:lnTo>
                  <a:pt x="115" y="28"/>
                </a:lnTo>
                <a:lnTo>
                  <a:pt x="115" y="33"/>
                </a:lnTo>
                <a:lnTo>
                  <a:pt x="109" y="33"/>
                </a:lnTo>
                <a:lnTo>
                  <a:pt x="104" y="33"/>
                </a:lnTo>
                <a:lnTo>
                  <a:pt x="99" y="38"/>
                </a:lnTo>
                <a:lnTo>
                  <a:pt x="93" y="38"/>
                </a:lnTo>
                <a:lnTo>
                  <a:pt x="88" y="38"/>
                </a:lnTo>
                <a:lnTo>
                  <a:pt x="88" y="44"/>
                </a:lnTo>
                <a:lnTo>
                  <a:pt x="77" y="44"/>
                </a:lnTo>
                <a:lnTo>
                  <a:pt x="71" y="44"/>
                </a:lnTo>
                <a:lnTo>
                  <a:pt x="71" y="49"/>
                </a:lnTo>
                <a:lnTo>
                  <a:pt x="60" y="49"/>
                </a:lnTo>
                <a:lnTo>
                  <a:pt x="50" y="44"/>
                </a:lnTo>
                <a:lnTo>
                  <a:pt x="44" y="44"/>
                </a:lnTo>
                <a:lnTo>
                  <a:pt x="39" y="44"/>
                </a:lnTo>
                <a:lnTo>
                  <a:pt x="33" y="38"/>
                </a:lnTo>
                <a:lnTo>
                  <a:pt x="28" y="44"/>
                </a:lnTo>
                <a:lnTo>
                  <a:pt x="22" y="38"/>
                </a:lnTo>
                <a:lnTo>
                  <a:pt x="17" y="44"/>
                </a:lnTo>
                <a:lnTo>
                  <a:pt x="17" y="38"/>
                </a:lnTo>
                <a:lnTo>
                  <a:pt x="28" y="38"/>
                </a:lnTo>
                <a:lnTo>
                  <a:pt x="33" y="33"/>
                </a:lnTo>
                <a:lnTo>
                  <a:pt x="28" y="33"/>
                </a:lnTo>
                <a:lnTo>
                  <a:pt x="28" y="28"/>
                </a:lnTo>
                <a:lnTo>
                  <a:pt x="28" y="33"/>
                </a:lnTo>
                <a:lnTo>
                  <a:pt x="22" y="28"/>
                </a:lnTo>
                <a:lnTo>
                  <a:pt x="11" y="28"/>
                </a:lnTo>
                <a:lnTo>
                  <a:pt x="6" y="28"/>
                </a:lnTo>
                <a:lnTo>
                  <a:pt x="6" y="22"/>
                </a:lnTo>
                <a:lnTo>
                  <a:pt x="17" y="22"/>
                </a:lnTo>
                <a:lnTo>
                  <a:pt x="22" y="22"/>
                </a:lnTo>
                <a:lnTo>
                  <a:pt x="33" y="22"/>
                </a:lnTo>
                <a:lnTo>
                  <a:pt x="22" y="22"/>
                </a:lnTo>
                <a:lnTo>
                  <a:pt x="28" y="17"/>
                </a:lnTo>
                <a:lnTo>
                  <a:pt x="33" y="17"/>
                </a:lnTo>
                <a:lnTo>
                  <a:pt x="22" y="17"/>
                </a:lnTo>
                <a:lnTo>
                  <a:pt x="22" y="11"/>
                </a:lnTo>
                <a:lnTo>
                  <a:pt x="22" y="17"/>
                </a:lnTo>
                <a:lnTo>
                  <a:pt x="17" y="11"/>
                </a:lnTo>
                <a:lnTo>
                  <a:pt x="11" y="17"/>
                </a:lnTo>
                <a:lnTo>
                  <a:pt x="0" y="17"/>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7" name="Freeform 220">
            <a:extLst>
              <a:ext uri="{FF2B5EF4-FFF2-40B4-BE49-F238E27FC236}">
                <a16:creationId xmlns:a16="http://schemas.microsoft.com/office/drawing/2014/main" id="{BD406205-20C8-476F-A970-95E49DCC4267}"/>
              </a:ext>
            </a:extLst>
          </p:cNvPr>
          <p:cNvSpPr>
            <a:spLocks/>
          </p:cNvSpPr>
          <p:nvPr/>
        </p:nvSpPr>
        <p:spPr bwMode="auto">
          <a:xfrm>
            <a:off x="6255904" y="2918098"/>
            <a:ext cx="192835" cy="95310"/>
          </a:xfrm>
          <a:custGeom>
            <a:avLst/>
            <a:gdLst>
              <a:gd name="T0" fmla="*/ 0 w 87"/>
              <a:gd name="T1" fmla="*/ 27 h 43"/>
              <a:gd name="T2" fmla="*/ 5 w 87"/>
              <a:gd name="T3" fmla="*/ 27 h 43"/>
              <a:gd name="T4" fmla="*/ 0 w 87"/>
              <a:gd name="T5" fmla="*/ 22 h 43"/>
              <a:gd name="T6" fmla="*/ 5 w 87"/>
              <a:gd name="T7" fmla="*/ 16 h 43"/>
              <a:gd name="T8" fmla="*/ 11 w 87"/>
              <a:gd name="T9" fmla="*/ 16 h 43"/>
              <a:gd name="T10" fmla="*/ 5 w 87"/>
              <a:gd name="T11" fmla="*/ 11 h 43"/>
              <a:gd name="T12" fmla="*/ 0 w 87"/>
              <a:gd name="T13" fmla="*/ 5 h 43"/>
              <a:gd name="T14" fmla="*/ 0 w 87"/>
              <a:gd name="T15" fmla="*/ 0 h 43"/>
              <a:gd name="T16" fmla="*/ 5 w 87"/>
              <a:gd name="T17" fmla="*/ 0 h 43"/>
              <a:gd name="T18" fmla="*/ 5 w 87"/>
              <a:gd name="T19" fmla="*/ 5 h 43"/>
              <a:gd name="T20" fmla="*/ 11 w 87"/>
              <a:gd name="T21" fmla="*/ 5 h 43"/>
              <a:gd name="T22" fmla="*/ 16 w 87"/>
              <a:gd name="T23" fmla="*/ 5 h 43"/>
              <a:gd name="T24" fmla="*/ 22 w 87"/>
              <a:gd name="T25" fmla="*/ 5 h 43"/>
              <a:gd name="T26" fmla="*/ 27 w 87"/>
              <a:gd name="T27" fmla="*/ 5 h 43"/>
              <a:gd name="T28" fmla="*/ 33 w 87"/>
              <a:gd name="T29" fmla="*/ 5 h 43"/>
              <a:gd name="T30" fmla="*/ 38 w 87"/>
              <a:gd name="T31" fmla="*/ 5 h 43"/>
              <a:gd name="T32" fmla="*/ 43 w 87"/>
              <a:gd name="T33" fmla="*/ 5 h 43"/>
              <a:gd name="T34" fmla="*/ 49 w 87"/>
              <a:gd name="T35" fmla="*/ 5 h 43"/>
              <a:gd name="T36" fmla="*/ 49 w 87"/>
              <a:gd name="T37" fmla="*/ 0 h 43"/>
              <a:gd name="T38" fmla="*/ 54 w 87"/>
              <a:gd name="T39" fmla="*/ 0 h 43"/>
              <a:gd name="T40" fmla="*/ 60 w 87"/>
              <a:gd name="T41" fmla="*/ 0 h 43"/>
              <a:gd name="T42" fmla="*/ 65 w 87"/>
              <a:gd name="T43" fmla="*/ 0 h 43"/>
              <a:gd name="T44" fmla="*/ 71 w 87"/>
              <a:gd name="T45" fmla="*/ 0 h 43"/>
              <a:gd name="T46" fmla="*/ 76 w 87"/>
              <a:gd name="T47" fmla="*/ 0 h 43"/>
              <a:gd name="T48" fmla="*/ 76 w 87"/>
              <a:gd name="T49" fmla="*/ 5 h 43"/>
              <a:gd name="T50" fmla="*/ 87 w 87"/>
              <a:gd name="T51" fmla="*/ 5 h 43"/>
              <a:gd name="T52" fmla="*/ 87 w 87"/>
              <a:gd name="T53" fmla="*/ 11 h 43"/>
              <a:gd name="T54" fmla="*/ 82 w 87"/>
              <a:gd name="T55" fmla="*/ 11 h 43"/>
              <a:gd name="T56" fmla="*/ 76 w 87"/>
              <a:gd name="T57" fmla="*/ 16 h 43"/>
              <a:gd name="T58" fmla="*/ 76 w 87"/>
              <a:gd name="T59" fmla="*/ 22 h 43"/>
              <a:gd name="T60" fmla="*/ 71 w 87"/>
              <a:gd name="T61" fmla="*/ 27 h 43"/>
              <a:gd name="T62" fmla="*/ 76 w 87"/>
              <a:gd name="T63" fmla="*/ 27 h 43"/>
              <a:gd name="T64" fmla="*/ 82 w 87"/>
              <a:gd name="T65" fmla="*/ 33 h 43"/>
              <a:gd name="T66" fmla="*/ 76 w 87"/>
              <a:gd name="T67" fmla="*/ 33 h 43"/>
              <a:gd name="T68" fmla="*/ 71 w 87"/>
              <a:gd name="T69" fmla="*/ 33 h 43"/>
              <a:gd name="T70" fmla="*/ 65 w 87"/>
              <a:gd name="T71" fmla="*/ 33 h 43"/>
              <a:gd name="T72" fmla="*/ 60 w 87"/>
              <a:gd name="T73" fmla="*/ 33 h 43"/>
              <a:gd name="T74" fmla="*/ 60 w 87"/>
              <a:gd name="T75" fmla="*/ 38 h 43"/>
              <a:gd name="T76" fmla="*/ 54 w 87"/>
              <a:gd name="T77" fmla="*/ 38 h 43"/>
              <a:gd name="T78" fmla="*/ 54 w 87"/>
              <a:gd name="T79" fmla="*/ 43 h 43"/>
              <a:gd name="T80" fmla="*/ 49 w 87"/>
              <a:gd name="T81" fmla="*/ 43 h 43"/>
              <a:gd name="T82" fmla="*/ 43 w 87"/>
              <a:gd name="T83" fmla="*/ 43 h 43"/>
              <a:gd name="T84" fmla="*/ 38 w 87"/>
              <a:gd name="T85" fmla="*/ 43 h 43"/>
              <a:gd name="T86" fmla="*/ 33 w 87"/>
              <a:gd name="T87" fmla="*/ 38 h 43"/>
              <a:gd name="T88" fmla="*/ 27 w 87"/>
              <a:gd name="T89" fmla="*/ 43 h 43"/>
              <a:gd name="T90" fmla="*/ 22 w 87"/>
              <a:gd name="T91" fmla="*/ 43 h 43"/>
              <a:gd name="T92" fmla="*/ 16 w 87"/>
              <a:gd name="T93" fmla="*/ 43 h 43"/>
              <a:gd name="T94" fmla="*/ 11 w 87"/>
              <a:gd name="T95" fmla="*/ 43 h 43"/>
              <a:gd name="T96" fmla="*/ 11 w 87"/>
              <a:gd name="T97" fmla="*/ 38 h 43"/>
              <a:gd name="T98" fmla="*/ 11 w 87"/>
              <a:gd name="T99" fmla="*/ 33 h 43"/>
              <a:gd name="T100" fmla="*/ 5 w 87"/>
              <a:gd name="T101" fmla="*/ 33 h 43"/>
              <a:gd name="T102" fmla="*/ 0 w 87"/>
              <a:gd name="T103"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7" h="43">
                <a:moveTo>
                  <a:pt x="0" y="27"/>
                </a:moveTo>
                <a:lnTo>
                  <a:pt x="5" y="27"/>
                </a:lnTo>
                <a:lnTo>
                  <a:pt x="0" y="22"/>
                </a:lnTo>
                <a:lnTo>
                  <a:pt x="5" y="16"/>
                </a:lnTo>
                <a:lnTo>
                  <a:pt x="11" y="16"/>
                </a:lnTo>
                <a:lnTo>
                  <a:pt x="5" y="11"/>
                </a:lnTo>
                <a:lnTo>
                  <a:pt x="0" y="5"/>
                </a:lnTo>
                <a:lnTo>
                  <a:pt x="0" y="0"/>
                </a:lnTo>
                <a:lnTo>
                  <a:pt x="5" y="0"/>
                </a:lnTo>
                <a:lnTo>
                  <a:pt x="5" y="5"/>
                </a:lnTo>
                <a:lnTo>
                  <a:pt x="11" y="5"/>
                </a:lnTo>
                <a:lnTo>
                  <a:pt x="16" y="5"/>
                </a:lnTo>
                <a:lnTo>
                  <a:pt x="22" y="5"/>
                </a:lnTo>
                <a:lnTo>
                  <a:pt x="27" y="5"/>
                </a:lnTo>
                <a:lnTo>
                  <a:pt x="33" y="5"/>
                </a:lnTo>
                <a:lnTo>
                  <a:pt x="38" y="5"/>
                </a:lnTo>
                <a:lnTo>
                  <a:pt x="43" y="5"/>
                </a:lnTo>
                <a:lnTo>
                  <a:pt x="49" y="5"/>
                </a:lnTo>
                <a:lnTo>
                  <a:pt x="49" y="0"/>
                </a:lnTo>
                <a:lnTo>
                  <a:pt x="54" y="0"/>
                </a:lnTo>
                <a:lnTo>
                  <a:pt x="60" y="0"/>
                </a:lnTo>
                <a:lnTo>
                  <a:pt x="65" y="0"/>
                </a:lnTo>
                <a:lnTo>
                  <a:pt x="71" y="0"/>
                </a:lnTo>
                <a:lnTo>
                  <a:pt x="76" y="0"/>
                </a:lnTo>
                <a:lnTo>
                  <a:pt x="76" y="5"/>
                </a:lnTo>
                <a:lnTo>
                  <a:pt x="87" y="5"/>
                </a:lnTo>
                <a:lnTo>
                  <a:pt x="87" y="11"/>
                </a:lnTo>
                <a:lnTo>
                  <a:pt x="82" y="11"/>
                </a:lnTo>
                <a:lnTo>
                  <a:pt x="76" y="16"/>
                </a:lnTo>
                <a:lnTo>
                  <a:pt x="76" y="22"/>
                </a:lnTo>
                <a:lnTo>
                  <a:pt x="71" y="27"/>
                </a:lnTo>
                <a:lnTo>
                  <a:pt x="76" y="27"/>
                </a:lnTo>
                <a:lnTo>
                  <a:pt x="82" y="33"/>
                </a:lnTo>
                <a:lnTo>
                  <a:pt x="76" y="33"/>
                </a:lnTo>
                <a:lnTo>
                  <a:pt x="71" y="33"/>
                </a:lnTo>
                <a:lnTo>
                  <a:pt x="65" y="33"/>
                </a:lnTo>
                <a:lnTo>
                  <a:pt x="60" y="33"/>
                </a:lnTo>
                <a:lnTo>
                  <a:pt x="60" y="38"/>
                </a:lnTo>
                <a:lnTo>
                  <a:pt x="54" y="38"/>
                </a:lnTo>
                <a:lnTo>
                  <a:pt x="54" y="43"/>
                </a:lnTo>
                <a:lnTo>
                  <a:pt x="49" y="43"/>
                </a:lnTo>
                <a:lnTo>
                  <a:pt x="43" y="43"/>
                </a:lnTo>
                <a:lnTo>
                  <a:pt x="38" y="43"/>
                </a:lnTo>
                <a:lnTo>
                  <a:pt x="33" y="38"/>
                </a:lnTo>
                <a:lnTo>
                  <a:pt x="27" y="43"/>
                </a:lnTo>
                <a:lnTo>
                  <a:pt x="22" y="43"/>
                </a:lnTo>
                <a:lnTo>
                  <a:pt x="16" y="43"/>
                </a:lnTo>
                <a:lnTo>
                  <a:pt x="11" y="43"/>
                </a:lnTo>
                <a:lnTo>
                  <a:pt x="11" y="38"/>
                </a:lnTo>
                <a:lnTo>
                  <a:pt x="11" y="33"/>
                </a:lnTo>
                <a:lnTo>
                  <a:pt x="5" y="33"/>
                </a:lnTo>
                <a:lnTo>
                  <a:pt x="0" y="27"/>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8" name="Freeform 221">
            <a:extLst>
              <a:ext uri="{FF2B5EF4-FFF2-40B4-BE49-F238E27FC236}">
                <a16:creationId xmlns:a16="http://schemas.microsoft.com/office/drawing/2014/main" id="{5EAA8540-1DDC-4C82-8A54-B057730456E0}"/>
              </a:ext>
            </a:extLst>
          </p:cNvPr>
          <p:cNvSpPr>
            <a:spLocks/>
          </p:cNvSpPr>
          <p:nvPr/>
        </p:nvSpPr>
        <p:spPr bwMode="auto">
          <a:xfrm>
            <a:off x="6182759" y="3075469"/>
            <a:ext cx="24383" cy="11083"/>
          </a:xfrm>
          <a:custGeom>
            <a:avLst/>
            <a:gdLst>
              <a:gd name="T0" fmla="*/ 0 w 11"/>
              <a:gd name="T1" fmla="*/ 0 h 5"/>
              <a:gd name="T2" fmla="*/ 11 w 11"/>
              <a:gd name="T3" fmla="*/ 0 h 5"/>
              <a:gd name="T4" fmla="*/ 11 w 11"/>
              <a:gd name="T5" fmla="*/ 5 h 5"/>
              <a:gd name="T6" fmla="*/ 6 w 11"/>
              <a:gd name="T7" fmla="*/ 5 h 5"/>
              <a:gd name="T8" fmla="*/ 0 w 11"/>
              <a:gd name="T9" fmla="*/ 0 h 5"/>
            </a:gdLst>
            <a:ahLst/>
            <a:cxnLst>
              <a:cxn ang="0">
                <a:pos x="T0" y="T1"/>
              </a:cxn>
              <a:cxn ang="0">
                <a:pos x="T2" y="T3"/>
              </a:cxn>
              <a:cxn ang="0">
                <a:pos x="T4" y="T5"/>
              </a:cxn>
              <a:cxn ang="0">
                <a:pos x="T6" y="T7"/>
              </a:cxn>
              <a:cxn ang="0">
                <a:pos x="T8" y="T9"/>
              </a:cxn>
            </a:cxnLst>
            <a:rect l="0" t="0" r="r" b="b"/>
            <a:pathLst>
              <a:path w="11" h="5">
                <a:moveTo>
                  <a:pt x="0" y="0"/>
                </a:moveTo>
                <a:lnTo>
                  <a:pt x="11" y="0"/>
                </a:lnTo>
                <a:lnTo>
                  <a:pt x="11" y="5"/>
                </a:lnTo>
                <a:lnTo>
                  <a:pt x="6" y="5"/>
                </a:lnTo>
                <a:lnTo>
                  <a:pt x="0" y="0"/>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3" name="Freeform 226">
            <a:extLst>
              <a:ext uri="{FF2B5EF4-FFF2-40B4-BE49-F238E27FC236}">
                <a16:creationId xmlns:a16="http://schemas.microsoft.com/office/drawing/2014/main" id="{4431066B-9572-44F6-9205-4C68F75EB80F}"/>
              </a:ext>
            </a:extLst>
          </p:cNvPr>
          <p:cNvSpPr>
            <a:spLocks/>
          </p:cNvSpPr>
          <p:nvPr/>
        </p:nvSpPr>
        <p:spPr bwMode="auto">
          <a:xfrm>
            <a:off x="6196059" y="3002324"/>
            <a:ext cx="203917" cy="181752"/>
          </a:xfrm>
          <a:custGeom>
            <a:avLst/>
            <a:gdLst>
              <a:gd name="T0" fmla="*/ 5 w 92"/>
              <a:gd name="T1" fmla="*/ 33 h 82"/>
              <a:gd name="T2" fmla="*/ 10 w 92"/>
              <a:gd name="T3" fmla="*/ 27 h 82"/>
              <a:gd name="T4" fmla="*/ 16 w 92"/>
              <a:gd name="T5" fmla="*/ 16 h 82"/>
              <a:gd name="T6" fmla="*/ 21 w 92"/>
              <a:gd name="T7" fmla="*/ 11 h 82"/>
              <a:gd name="T8" fmla="*/ 27 w 92"/>
              <a:gd name="T9" fmla="*/ 5 h 82"/>
              <a:gd name="T10" fmla="*/ 32 w 92"/>
              <a:gd name="T11" fmla="*/ 11 h 82"/>
              <a:gd name="T12" fmla="*/ 38 w 92"/>
              <a:gd name="T13" fmla="*/ 11 h 82"/>
              <a:gd name="T14" fmla="*/ 43 w 92"/>
              <a:gd name="T15" fmla="*/ 5 h 82"/>
              <a:gd name="T16" fmla="*/ 54 w 92"/>
              <a:gd name="T17" fmla="*/ 5 h 82"/>
              <a:gd name="T18" fmla="*/ 65 w 92"/>
              <a:gd name="T19" fmla="*/ 5 h 82"/>
              <a:gd name="T20" fmla="*/ 76 w 92"/>
              <a:gd name="T21" fmla="*/ 5 h 82"/>
              <a:gd name="T22" fmla="*/ 81 w 92"/>
              <a:gd name="T23" fmla="*/ 0 h 82"/>
              <a:gd name="T24" fmla="*/ 92 w 92"/>
              <a:gd name="T25" fmla="*/ 0 h 82"/>
              <a:gd name="T26" fmla="*/ 87 w 92"/>
              <a:gd name="T27" fmla="*/ 5 h 82"/>
              <a:gd name="T28" fmla="*/ 81 w 92"/>
              <a:gd name="T29" fmla="*/ 16 h 82"/>
              <a:gd name="T30" fmla="*/ 76 w 92"/>
              <a:gd name="T31" fmla="*/ 11 h 82"/>
              <a:gd name="T32" fmla="*/ 65 w 92"/>
              <a:gd name="T33" fmla="*/ 11 h 82"/>
              <a:gd name="T34" fmla="*/ 60 w 92"/>
              <a:gd name="T35" fmla="*/ 16 h 82"/>
              <a:gd name="T36" fmla="*/ 54 w 92"/>
              <a:gd name="T37" fmla="*/ 22 h 82"/>
              <a:gd name="T38" fmla="*/ 65 w 92"/>
              <a:gd name="T39" fmla="*/ 22 h 82"/>
              <a:gd name="T40" fmla="*/ 54 w 92"/>
              <a:gd name="T41" fmla="*/ 22 h 82"/>
              <a:gd name="T42" fmla="*/ 54 w 92"/>
              <a:gd name="T43" fmla="*/ 22 h 82"/>
              <a:gd name="T44" fmla="*/ 49 w 92"/>
              <a:gd name="T45" fmla="*/ 27 h 82"/>
              <a:gd name="T46" fmla="*/ 43 w 92"/>
              <a:gd name="T47" fmla="*/ 22 h 82"/>
              <a:gd name="T48" fmla="*/ 43 w 92"/>
              <a:gd name="T49" fmla="*/ 16 h 82"/>
              <a:gd name="T50" fmla="*/ 38 w 92"/>
              <a:gd name="T51" fmla="*/ 22 h 82"/>
              <a:gd name="T52" fmla="*/ 43 w 92"/>
              <a:gd name="T53" fmla="*/ 27 h 82"/>
              <a:gd name="T54" fmla="*/ 49 w 92"/>
              <a:gd name="T55" fmla="*/ 38 h 82"/>
              <a:gd name="T56" fmla="*/ 43 w 92"/>
              <a:gd name="T57" fmla="*/ 44 h 82"/>
              <a:gd name="T58" fmla="*/ 43 w 92"/>
              <a:gd name="T59" fmla="*/ 44 h 82"/>
              <a:gd name="T60" fmla="*/ 49 w 92"/>
              <a:gd name="T61" fmla="*/ 49 h 82"/>
              <a:gd name="T62" fmla="*/ 49 w 92"/>
              <a:gd name="T63" fmla="*/ 44 h 82"/>
              <a:gd name="T64" fmla="*/ 49 w 92"/>
              <a:gd name="T65" fmla="*/ 44 h 82"/>
              <a:gd name="T66" fmla="*/ 60 w 92"/>
              <a:gd name="T67" fmla="*/ 49 h 82"/>
              <a:gd name="T68" fmla="*/ 65 w 92"/>
              <a:gd name="T69" fmla="*/ 55 h 82"/>
              <a:gd name="T70" fmla="*/ 65 w 92"/>
              <a:gd name="T71" fmla="*/ 60 h 82"/>
              <a:gd name="T72" fmla="*/ 60 w 92"/>
              <a:gd name="T73" fmla="*/ 55 h 82"/>
              <a:gd name="T74" fmla="*/ 54 w 92"/>
              <a:gd name="T75" fmla="*/ 49 h 82"/>
              <a:gd name="T76" fmla="*/ 60 w 92"/>
              <a:gd name="T77" fmla="*/ 55 h 82"/>
              <a:gd name="T78" fmla="*/ 65 w 92"/>
              <a:gd name="T79" fmla="*/ 65 h 82"/>
              <a:gd name="T80" fmla="*/ 60 w 92"/>
              <a:gd name="T81" fmla="*/ 60 h 82"/>
              <a:gd name="T82" fmla="*/ 49 w 92"/>
              <a:gd name="T83" fmla="*/ 65 h 82"/>
              <a:gd name="T84" fmla="*/ 49 w 92"/>
              <a:gd name="T85" fmla="*/ 71 h 82"/>
              <a:gd name="T86" fmla="*/ 43 w 92"/>
              <a:gd name="T87" fmla="*/ 65 h 82"/>
              <a:gd name="T88" fmla="*/ 49 w 92"/>
              <a:gd name="T89" fmla="*/ 76 h 82"/>
              <a:gd name="T90" fmla="*/ 54 w 92"/>
              <a:gd name="T91" fmla="*/ 82 h 82"/>
              <a:gd name="T92" fmla="*/ 49 w 92"/>
              <a:gd name="T93" fmla="*/ 76 h 82"/>
              <a:gd name="T94" fmla="*/ 43 w 92"/>
              <a:gd name="T95" fmla="*/ 82 h 82"/>
              <a:gd name="T96" fmla="*/ 38 w 92"/>
              <a:gd name="T97" fmla="*/ 76 h 82"/>
              <a:gd name="T98" fmla="*/ 27 w 92"/>
              <a:gd name="T99" fmla="*/ 71 h 82"/>
              <a:gd name="T100" fmla="*/ 27 w 92"/>
              <a:gd name="T101" fmla="*/ 65 h 82"/>
              <a:gd name="T102" fmla="*/ 21 w 92"/>
              <a:gd name="T103" fmla="*/ 60 h 82"/>
              <a:gd name="T104" fmla="*/ 27 w 92"/>
              <a:gd name="T105" fmla="*/ 55 h 82"/>
              <a:gd name="T106" fmla="*/ 38 w 92"/>
              <a:gd name="T107" fmla="*/ 55 h 82"/>
              <a:gd name="T108" fmla="*/ 49 w 92"/>
              <a:gd name="T109" fmla="*/ 55 h 82"/>
              <a:gd name="T110" fmla="*/ 38 w 92"/>
              <a:gd name="T111" fmla="*/ 55 h 82"/>
              <a:gd name="T112" fmla="*/ 38 w 92"/>
              <a:gd name="T113" fmla="*/ 55 h 82"/>
              <a:gd name="T114" fmla="*/ 27 w 92"/>
              <a:gd name="T115" fmla="*/ 55 h 82"/>
              <a:gd name="T116" fmla="*/ 21 w 92"/>
              <a:gd name="T117" fmla="*/ 55 h 82"/>
              <a:gd name="T118" fmla="*/ 16 w 92"/>
              <a:gd name="T119" fmla="*/ 49 h 82"/>
              <a:gd name="T120" fmla="*/ 10 w 92"/>
              <a:gd name="T121" fmla="*/ 44 h 82"/>
              <a:gd name="T122" fmla="*/ 5 w 92"/>
              <a:gd name="T123" fmla="*/ 38 h 82"/>
              <a:gd name="T124" fmla="*/ 0 w 92"/>
              <a:gd name="T125" fmla="*/ 3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2" h="82">
                <a:moveTo>
                  <a:pt x="0" y="33"/>
                </a:moveTo>
                <a:lnTo>
                  <a:pt x="5" y="33"/>
                </a:lnTo>
                <a:lnTo>
                  <a:pt x="5" y="27"/>
                </a:lnTo>
                <a:lnTo>
                  <a:pt x="10" y="27"/>
                </a:lnTo>
                <a:lnTo>
                  <a:pt x="10" y="22"/>
                </a:lnTo>
                <a:lnTo>
                  <a:pt x="16" y="16"/>
                </a:lnTo>
                <a:lnTo>
                  <a:pt x="16" y="11"/>
                </a:lnTo>
                <a:lnTo>
                  <a:pt x="21" y="11"/>
                </a:lnTo>
                <a:lnTo>
                  <a:pt x="27" y="11"/>
                </a:lnTo>
                <a:lnTo>
                  <a:pt x="27" y="5"/>
                </a:lnTo>
                <a:lnTo>
                  <a:pt x="27" y="11"/>
                </a:lnTo>
                <a:lnTo>
                  <a:pt x="32" y="11"/>
                </a:lnTo>
                <a:lnTo>
                  <a:pt x="38" y="5"/>
                </a:lnTo>
                <a:lnTo>
                  <a:pt x="38" y="11"/>
                </a:lnTo>
                <a:lnTo>
                  <a:pt x="38" y="5"/>
                </a:lnTo>
                <a:lnTo>
                  <a:pt x="43" y="5"/>
                </a:lnTo>
                <a:lnTo>
                  <a:pt x="49" y="5"/>
                </a:lnTo>
                <a:lnTo>
                  <a:pt x="54" y="5"/>
                </a:lnTo>
                <a:lnTo>
                  <a:pt x="60" y="0"/>
                </a:lnTo>
                <a:lnTo>
                  <a:pt x="65" y="5"/>
                </a:lnTo>
                <a:lnTo>
                  <a:pt x="70" y="5"/>
                </a:lnTo>
                <a:lnTo>
                  <a:pt x="76" y="5"/>
                </a:lnTo>
                <a:lnTo>
                  <a:pt x="81" y="5"/>
                </a:lnTo>
                <a:lnTo>
                  <a:pt x="81" y="0"/>
                </a:lnTo>
                <a:lnTo>
                  <a:pt x="87" y="0"/>
                </a:lnTo>
                <a:lnTo>
                  <a:pt x="92" y="0"/>
                </a:lnTo>
                <a:lnTo>
                  <a:pt x="92" y="5"/>
                </a:lnTo>
                <a:lnTo>
                  <a:pt x="87" y="5"/>
                </a:lnTo>
                <a:lnTo>
                  <a:pt x="87" y="11"/>
                </a:lnTo>
                <a:lnTo>
                  <a:pt x="81" y="16"/>
                </a:lnTo>
                <a:lnTo>
                  <a:pt x="81" y="11"/>
                </a:lnTo>
                <a:lnTo>
                  <a:pt x="76" y="11"/>
                </a:lnTo>
                <a:lnTo>
                  <a:pt x="70" y="11"/>
                </a:lnTo>
                <a:lnTo>
                  <a:pt x="65" y="11"/>
                </a:lnTo>
                <a:lnTo>
                  <a:pt x="60" y="11"/>
                </a:lnTo>
                <a:lnTo>
                  <a:pt x="60" y="16"/>
                </a:lnTo>
                <a:lnTo>
                  <a:pt x="54" y="16"/>
                </a:lnTo>
                <a:lnTo>
                  <a:pt x="54" y="22"/>
                </a:lnTo>
                <a:lnTo>
                  <a:pt x="60" y="22"/>
                </a:lnTo>
                <a:lnTo>
                  <a:pt x="65" y="22"/>
                </a:lnTo>
                <a:lnTo>
                  <a:pt x="60" y="22"/>
                </a:lnTo>
                <a:lnTo>
                  <a:pt x="54" y="22"/>
                </a:lnTo>
                <a:lnTo>
                  <a:pt x="60" y="27"/>
                </a:lnTo>
                <a:lnTo>
                  <a:pt x="54" y="22"/>
                </a:lnTo>
                <a:lnTo>
                  <a:pt x="49" y="22"/>
                </a:lnTo>
                <a:lnTo>
                  <a:pt x="49" y="27"/>
                </a:lnTo>
                <a:lnTo>
                  <a:pt x="49" y="22"/>
                </a:lnTo>
                <a:lnTo>
                  <a:pt x="43" y="22"/>
                </a:lnTo>
                <a:lnTo>
                  <a:pt x="38" y="16"/>
                </a:lnTo>
                <a:lnTo>
                  <a:pt x="43" y="16"/>
                </a:lnTo>
                <a:lnTo>
                  <a:pt x="38" y="16"/>
                </a:lnTo>
                <a:lnTo>
                  <a:pt x="38" y="22"/>
                </a:lnTo>
                <a:lnTo>
                  <a:pt x="38" y="27"/>
                </a:lnTo>
                <a:lnTo>
                  <a:pt x="43" y="27"/>
                </a:lnTo>
                <a:lnTo>
                  <a:pt x="43" y="33"/>
                </a:lnTo>
                <a:lnTo>
                  <a:pt x="49" y="38"/>
                </a:lnTo>
                <a:lnTo>
                  <a:pt x="43" y="38"/>
                </a:lnTo>
                <a:lnTo>
                  <a:pt x="43" y="44"/>
                </a:lnTo>
                <a:lnTo>
                  <a:pt x="38" y="44"/>
                </a:lnTo>
                <a:lnTo>
                  <a:pt x="43" y="44"/>
                </a:lnTo>
                <a:lnTo>
                  <a:pt x="49" y="44"/>
                </a:lnTo>
                <a:lnTo>
                  <a:pt x="49" y="49"/>
                </a:lnTo>
                <a:lnTo>
                  <a:pt x="54" y="49"/>
                </a:lnTo>
                <a:lnTo>
                  <a:pt x="49" y="44"/>
                </a:lnTo>
                <a:lnTo>
                  <a:pt x="43" y="44"/>
                </a:lnTo>
                <a:lnTo>
                  <a:pt x="49" y="44"/>
                </a:lnTo>
                <a:lnTo>
                  <a:pt x="54" y="44"/>
                </a:lnTo>
                <a:lnTo>
                  <a:pt x="60" y="49"/>
                </a:lnTo>
                <a:lnTo>
                  <a:pt x="65" y="49"/>
                </a:lnTo>
                <a:lnTo>
                  <a:pt x="65" y="55"/>
                </a:lnTo>
                <a:lnTo>
                  <a:pt x="70" y="55"/>
                </a:lnTo>
                <a:lnTo>
                  <a:pt x="65" y="60"/>
                </a:lnTo>
                <a:lnTo>
                  <a:pt x="65" y="55"/>
                </a:lnTo>
                <a:lnTo>
                  <a:pt x="60" y="55"/>
                </a:lnTo>
                <a:lnTo>
                  <a:pt x="54" y="55"/>
                </a:lnTo>
                <a:lnTo>
                  <a:pt x="54" y="49"/>
                </a:lnTo>
                <a:lnTo>
                  <a:pt x="54" y="55"/>
                </a:lnTo>
                <a:lnTo>
                  <a:pt x="60" y="55"/>
                </a:lnTo>
                <a:lnTo>
                  <a:pt x="65" y="60"/>
                </a:lnTo>
                <a:lnTo>
                  <a:pt x="65" y="65"/>
                </a:lnTo>
                <a:lnTo>
                  <a:pt x="60" y="65"/>
                </a:lnTo>
                <a:lnTo>
                  <a:pt x="60" y="60"/>
                </a:lnTo>
                <a:lnTo>
                  <a:pt x="49" y="60"/>
                </a:lnTo>
                <a:lnTo>
                  <a:pt x="49" y="65"/>
                </a:lnTo>
                <a:lnTo>
                  <a:pt x="54" y="65"/>
                </a:lnTo>
                <a:lnTo>
                  <a:pt x="49" y="71"/>
                </a:lnTo>
                <a:lnTo>
                  <a:pt x="49" y="65"/>
                </a:lnTo>
                <a:lnTo>
                  <a:pt x="43" y="65"/>
                </a:lnTo>
                <a:lnTo>
                  <a:pt x="49" y="71"/>
                </a:lnTo>
                <a:lnTo>
                  <a:pt x="49" y="76"/>
                </a:lnTo>
                <a:lnTo>
                  <a:pt x="49" y="82"/>
                </a:lnTo>
                <a:lnTo>
                  <a:pt x="54" y="82"/>
                </a:lnTo>
                <a:lnTo>
                  <a:pt x="49" y="82"/>
                </a:lnTo>
                <a:lnTo>
                  <a:pt x="49" y="76"/>
                </a:lnTo>
                <a:lnTo>
                  <a:pt x="43" y="76"/>
                </a:lnTo>
                <a:lnTo>
                  <a:pt x="43" y="82"/>
                </a:lnTo>
                <a:lnTo>
                  <a:pt x="43" y="76"/>
                </a:lnTo>
                <a:lnTo>
                  <a:pt x="38" y="76"/>
                </a:lnTo>
                <a:lnTo>
                  <a:pt x="32" y="76"/>
                </a:lnTo>
                <a:lnTo>
                  <a:pt x="27" y="71"/>
                </a:lnTo>
                <a:lnTo>
                  <a:pt x="32" y="71"/>
                </a:lnTo>
                <a:lnTo>
                  <a:pt x="27" y="65"/>
                </a:lnTo>
                <a:lnTo>
                  <a:pt x="21" y="65"/>
                </a:lnTo>
                <a:lnTo>
                  <a:pt x="21" y="60"/>
                </a:lnTo>
                <a:lnTo>
                  <a:pt x="21" y="55"/>
                </a:lnTo>
                <a:lnTo>
                  <a:pt x="27" y="55"/>
                </a:lnTo>
                <a:lnTo>
                  <a:pt x="32" y="55"/>
                </a:lnTo>
                <a:lnTo>
                  <a:pt x="38" y="55"/>
                </a:lnTo>
                <a:lnTo>
                  <a:pt x="43" y="60"/>
                </a:lnTo>
                <a:lnTo>
                  <a:pt x="49" y="55"/>
                </a:lnTo>
                <a:lnTo>
                  <a:pt x="43" y="55"/>
                </a:lnTo>
                <a:lnTo>
                  <a:pt x="38" y="55"/>
                </a:lnTo>
                <a:lnTo>
                  <a:pt x="38" y="49"/>
                </a:lnTo>
                <a:lnTo>
                  <a:pt x="38" y="55"/>
                </a:lnTo>
                <a:lnTo>
                  <a:pt x="32" y="55"/>
                </a:lnTo>
                <a:lnTo>
                  <a:pt x="27" y="55"/>
                </a:lnTo>
                <a:lnTo>
                  <a:pt x="21" y="49"/>
                </a:lnTo>
                <a:lnTo>
                  <a:pt x="21" y="55"/>
                </a:lnTo>
                <a:lnTo>
                  <a:pt x="21" y="49"/>
                </a:lnTo>
                <a:lnTo>
                  <a:pt x="16" y="49"/>
                </a:lnTo>
                <a:lnTo>
                  <a:pt x="16" y="44"/>
                </a:lnTo>
                <a:lnTo>
                  <a:pt x="10" y="44"/>
                </a:lnTo>
                <a:lnTo>
                  <a:pt x="10" y="38"/>
                </a:lnTo>
                <a:lnTo>
                  <a:pt x="5" y="38"/>
                </a:lnTo>
                <a:lnTo>
                  <a:pt x="5" y="33"/>
                </a:lnTo>
                <a:lnTo>
                  <a:pt x="0" y="33"/>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5" name="Freeform 228">
            <a:extLst>
              <a:ext uri="{FF2B5EF4-FFF2-40B4-BE49-F238E27FC236}">
                <a16:creationId xmlns:a16="http://schemas.microsoft.com/office/drawing/2014/main" id="{B756A4BF-50B8-4155-BB71-7792EB79C127}"/>
              </a:ext>
            </a:extLst>
          </p:cNvPr>
          <p:cNvSpPr>
            <a:spLocks/>
          </p:cNvSpPr>
          <p:nvPr/>
        </p:nvSpPr>
        <p:spPr bwMode="auto">
          <a:xfrm>
            <a:off x="6606109" y="3208458"/>
            <a:ext cx="73145" cy="48763"/>
          </a:xfrm>
          <a:custGeom>
            <a:avLst/>
            <a:gdLst>
              <a:gd name="T0" fmla="*/ 0 w 33"/>
              <a:gd name="T1" fmla="*/ 11 h 22"/>
              <a:gd name="T2" fmla="*/ 5 w 33"/>
              <a:gd name="T3" fmla="*/ 11 h 22"/>
              <a:gd name="T4" fmla="*/ 11 w 33"/>
              <a:gd name="T5" fmla="*/ 11 h 22"/>
              <a:gd name="T6" fmla="*/ 11 w 33"/>
              <a:gd name="T7" fmla="*/ 5 h 22"/>
              <a:gd name="T8" fmla="*/ 16 w 33"/>
              <a:gd name="T9" fmla="*/ 5 h 22"/>
              <a:gd name="T10" fmla="*/ 22 w 33"/>
              <a:gd name="T11" fmla="*/ 5 h 22"/>
              <a:gd name="T12" fmla="*/ 27 w 33"/>
              <a:gd name="T13" fmla="*/ 5 h 22"/>
              <a:gd name="T14" fmla="*/ 33 w 33"/>
              <a:gd name="T15" fmla="*/ 0 h 22"/>
              <a:gd name="T16" fmla="*/ 33 w 33"/>
              <a:gd name="T17" fmla="*/ 5 h 22"/>
              <a:gd name="T18" fmla="*/ 27 w 33"/>
              <a:gd name="T19" fmla="*/ 5 h 22"/>
              <a:gd name="T20" fmla="*/ 27 w 33"/>
              <a:gd name="T21" fmla="*/ 11 h 22"/>
              <a:gd name="T22" fmla="*/ 27 w 33"/>
              <a:gd name="T23" fmla="*/ 16 h 22"/>
              <a:gd name="T24" fmla="*/ 22 w 33"/>
              <a:gd name="T25" fmla="*/ 16 h 22"/>
              <a:gd name="T26" fmla="*/ 16 w 33"/>
              <a:gd name="T27" fmla="*/ 16 h 22"/>
              <a:gd name="T28" fmla="*/ 16 w 33"/>
              <a:gd name="T29" fmla="*/ 22 h 22"/>
              <a:gd name="T30" fmla="*/ 11 w 33"/>
              <a:gd name="T31" fmla="*/ 16 h 22"/>
              <a:gd name="T32" fmla="*/ 5 w 33"/>
              <a:gd name="T33" fmla="*/ 16 h 22"/>
              <a:gd name="T34" fmla="*/ 0 w 33"/>
              <a:gd name="T35"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22">
                <a:moveTo>
                  <a:pt x="0" y="11"/>
                </a:moveTo>
                <a:lnTo>
                  <a:pt x="5" y="11"/>
                </a:lnTo>
                <a:lnTo>
                  <a:pt x="11" y="11"/>
                </a:lnTo>
                <a:lnTo>
                  <a:pt x="11" y="5"/>
                </a:lnTo>
                <a:lnTo>
                  <a:pt x="16" y="5"/>
                </a:lnTo>
                <a:lnTo>
                  <a:pt x="22" y="5"/>
                </a:lnTo>
                <a:lnTo>
                  <a:pt x="27" y="5"/>
                </a:lnTo>
                <a:lnTo>
                  <a:pt x="33" y="0"/>
                </a:lnTo>
                <a:lnTo>
                  <a:pt x="33" y="5"/>
                </a:lnTo>
                <a:lnTo>
                  <a:pt x="27" y="5"/>
                </a:lnTo>
                <a:lnTo>
                  <a:pt x="27" y="11"/>
                </a:lnTo>
                <a:lnTo>
                  <a:pt x="27" y="16"/>
                </a:lnTo>
                <a:lnTo>
                  <a:pt x="22" y="16"/>
                </a:lnTo>
                <a:lnTo>
                  <a:pt x="16" y="16"/>
                </a:lnTo>
                <a:lnTo>
                  <a:pt x="16" y="22"/>
                </a:lnTo>
                <a:lnTo>
                  <a:pt x="11" y="16"/>
                </a:lnTo>
                <a:lnTo>
                  <a:pt x="5" y="16"/>
                </a:lnTo>
                <a:lnTo>
                  <a:pt x="0" y="1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6" name="Freeform 231">
            <a:extLst>
              <a:ext uri="{FF2B5EF4-FFF2-40B4-BE49-F238E27FC236}">
                <a16:creationId xmlns:a16="http://schemas.microsoft.com/office/drawing/2014/main" id="{6B7DD73D-3F8C-4C77-9ED3-B95012D36FFD}"/>
              </a:ext>
            </a:extLst>
          </p:cNvPr>
          <p:cNvSpPr>
            <a:spLocks/>
          </p:cNvSpPr>
          <p:nvPr/>
        </p:nvSpPr>
        <p:spPr bwMode="auto">
          <a:xfrm>
            <a:off x="6375595" y="2991242"/>
            <a:ext cx="97525" cy="70928"/>
          </a:xfrm>
          <a:custGeom>
            <a:avLst/>
            <a:gdLst>
              <a:gd name="T0" fmla="*/ 0 w 44"/>
              <a:gd name="T1" fmla="*/ 21 h 32"/>
              <a:gd name="T2" fmla="*/ 6 w 44"/>
              <a:gd name="T3" fmla="*/ 16 h 32"/>
              <a:gd name="T4" fmla="*/ 6 w 44"/>
              <a:gd name="T5" fmla="*/ 10 h 32"/>
              <a:gd name="T6" fmla="*/ 11 w 44"/>
              <a:gd name="T7" fmla="*/ 10 h 32"/>
              <a:gd name="T8" fmla="*/ 11 w 44"/>
              <a:gd name="T9" fmla="*/ 5 h 32"/>
              <a:gd name="T10" fmla="*/ 6 w 44"/>
              <a:gd name="T11" fmla="*/ 5 h 32"/>
              <a:gd name="T12" fmla="*/ 6 w 44"/>
              <a:gd name="T13" fmla="*/ 0 h 32"/>
              <a:gd name="T14" fmla="*/ 11 w 44"/>
              <a:gd name="T15" fmla="*/ 0 h 32"/>
              <a:gd name="T16" fmla="*/ 17 w 44"/>
              <a:gd name="T17" fmla="*/ 0 h 32"/>
              <a:gd name="T18" fmla="*/ 22 w 44"/>
              <a:gd name="T19" fmla="*/ 0 h 32"/>
              <a:gd name="T20" fmla="*/ 28 w 44"/>
              <a:gd name="T21" fmla="*/ 0 h 32"/>
              <a:gd name="T22" fmla="*/ 28 w 44"/>
              <a:gd name="T23" fmla="*/ 5 h 32"/>
              <a:gd name="T24" fmla="*/ 33 w 44"/>
              <a:gd name="T25" fmla="*/ 5 h 32"/>
              <a:gd name="T26" fmla="*/ 39 w 44"/>
              <a:gd name="T27" fmla="*/ 10 h 32"/>
              <a:gd name="T28" fmla="*/ 44 w 44"/>
              <a:gd name="T29" fmla="*/ 10 h 32"/>
              <a:gd name="T30" fmla="*/ 44 w 44"/>
              <a:gd name="T31" fmla="*/ 16 h 32"/>
              <a:gd name="T32" fmla="*/ 39 w 44"/>
              <a:gd name="T33" fmla="*/ 16 h 32"/>
              <a:gd name="T34" fmla="*/ 33 w 44"/>
              <a:gd name="T35" fmla="*/ 16 h 32"/>
              <a:gd name="T36" fmla="*/ 28 w 44"/>
              <a:gd name="T37" fmla="*/ 16 h 32"/>
              <a:gd name="T38" fmla="*/ 22 w 44"/>
              <a:gd name="T39" fmla="*/ 16 h 32"/>
              <a:gd name="T40" fmla="*/ 22 w 44"/>
              <a:gd name="T41" fmla="*/ 21 h 32"/>
              <a:gd name="T42" fmla="*/ 17 w 44"/>
              <a:gd name="T43" fmla="*/ 21 h 32"/>
              <a:gd name="T44" fmla="*/ 11 w 44"/>
              <a:gd name="T45" fmla="*/ 27 h 32"/>
              <a:gd name="T46" fmla="*/ 6 w 44"/>
              <a:gd name="T47" fmla="*/ 32 h 32"/>
              <a:gd name="T48" fmla="*/ 6 w 44"/>
              <a:gd name="T49" fmla="*/ 27 h 32"/>
              <a:gd name="T50" fmla="*/ 11 w 44"/>
              <a:gd name="T51" fmla="*/ 27 h 32"/>
              <a:gd name="T52" fmla="*/ 11 w 44"/>
              <a:gd name="T53" fmla="*/ 21 h 32"/>
              <a:gd name="T54" fmla="*/ 17 w 44"/>
              <a:gd name="T55" fmla="*/ 21 h 32"/>
              <a:gd name="T56" fmla="*/ 11 w 44"/>
              <a:gd name="T57" fmla="*/ 21 h 32"/>
              <a:gd name="T58" fmla="*/ 6 w 44"/>
              <a:gd name="T59" fmla="*/ 21 h 32"/>
              <a:gd name="T60" fmla="*/ 0 w 44"/>
              <a:gd name="T6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32">
                <a:moveTo>
                  <a:pt x="0" y="21"/>
                </a:moveTo>
                <a:lnTo>
                  <a:pt x="6" y="16"/>
                </a:lnTo>
                <a:lnTo>
                  <a:pt x="6" y="10"/>
                </a:lnTo>
                <a:lnTo>
                  <a:pt x="11" y="10"/>
                </a:lnTo>
                <a:lnTo>
                  <a:pt x="11" y="5"/>
                </a:lnTo>
                <a:lnTo>
                  <a:pt x="6" y="5"/>
                </a:lnTo>
                <a:lnTo>
                  <a:pt x="6" y="0"/>
                </a:lnTo>
                <a:lnTo>
                  <a:pt x="11" y="0"/>
                </a:lnTo>
                <a:lnTo>
                  <a:pt x="17" y="0"/>
                </a:lnTo>
                <a:lnTo>
                  <a:pt x="22" y="0"/>
                </a:lnTo>
                <a:lnTo>
                  <a:pt x="28" y="0"/>
                </a:lnTo>
                <a:lnTo>
                  <a:pt x="28" y="5"/>
                </a:lnTo>
                <a:lnTo>
                  <a:pt x="33" y="5"/>
                </a:lnTo>
                <a:lnTo>
                  <a:pt x="39" y="10"/>
                </a:lnTo>
                <a:lnTo>
                  <a:pt x="44" y="10"/>
                </a:lnTo>
                <a:lnTo>
                  <a:pt x="44" y="16"/>
                </a:lnTo>
                <a:lnTo>
                  <a:pt x="39" y="16"/>
                </a:lnTo>
                <a:lnTo>
                  <a:pt x="33" y="16"/>
                </a:lnTo>
                <a:lnTo>
                  <a:pt x="28" y="16"/>
                </a:lnTo>
                <a:lnTo>
                  <a:pt x="22" y="16"/>
                </a:lnTo>
                <a:lnTo>
                  <a:pt x="22" y="21"/>
                </a:lnTo>
                <a:lnTo>
                  <a:pt x="17" y="21"/>
                </a:lnTo>
                <a:lnTo>
                  <a:pt x="11" y="27"/>
                </a:lnTo>
                <a:lnTo>
                  <a:pt x="6" y="32"/>
                </a:lnTo>
                <a:lnTo>
                  <a:pt x="6" y="27"/>
                </a:lnTo>
                <a:lnTo>
                  <a:pt x="11" y="27"/>
                </a:lnTo>
                <a:lnTo>
                  <a:pt x="11" y="21"/>
                </a:lnTo>
                <a:lnTo>
                  <a:pt x="17" y="21"/>
                </a:lnTo>
                <a:lnTo>
                  <a:pt x="11" y="21"/>
                </a:lnTo>
                <a:lnTo>
                  <a:pt x="6" y="21"/>
                </a:lnTo>
                <a:lnTo>
                  <a:pt x="0" y="2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7" name="Freeform 240">
            <a:extLst>
              <a:ext uri="{FF2B5EF4-FFF2-40B4-BE49-F238E27FC236}">
                <a16:creationId xmlns:a16="http://schemas.microsoft.com/office/drawing/2014/main" id="{1433EE45-B9CE-46A8-898E-7014E7C3F3FD}"/>
              </a:ext>
            </a:extLst>
          </p:cNvPr>
          <p:cNvSpPr>
            <a:spLocks/>
          </p:cNvSpPr>
          <p:nvPr/>
        </p:nvSpPr>
        <p:spPr bwMode="auto">
          <a:xfrm>
            <a:off x="6171677" y="2966860"/>
            <a:ext cx="59846" cy="108608"/>
          </a:xfrm>
          <a:custGeom>
            <a:avLst/>
            <a:gdLst>
              <a:gd name="T0" fmla="*/ 0 w 27"/>
              <a:gd name="T1" fmla="*/ 11 h 49"/>
              <a:gd name="T2" fmla="*/ 0 w 27"/>
              <a:gd name="T3" fmla="*/ 5 h 49"/>
              <a:gd name="T4" fmla="*/ 0 w 27"/>
              <a:gd name="T5" fmla="*/ 0 h 49"/>
              <a:gd name="T6" fmla="*/ 11 w 27"/>
              <a:gd name="T7" fmla="*/ 0 h 49"/>
              <a:gd name="T8" fmla="*/ 11 w 27"/>
              <a:gd name="T9" fmla="*/ 5 h 49"/>
              <a:gd name="T10" fmla="*/ 16 w 27"/>
              <a:gd name="T11" fmla="*/ 5 h 49"/>
              <a:gd name="T12" fmla="*/ 16 w 27"/>
              <a:gd name="T13" fmla="*/ 11 h 49"/>
              <a:gd name="T14" fmla="*/ 16 w 27"/>
              <a:gd name="T15" fmla="*/ 16 h 49"/>
              <a:gd name="T16" fmla="*/ 16 w 27"/>
              <a:gd name="T17" fmla="*/ 21 h 49"/>
              <a:gd name="T18" fmla="*/ 21 w 27"/>
              <a:gd name="T19" fmla="*/ 27 h 49"/>
              <a:gd name="T20" fmla="*/ 27 w 27"/>
              <a:gd name="T21" fmla="*/ 27 h 49"/>
              <a:gd name="T22" fmla="*/ 27 w 27"/>
              <a:gd name="T23" fmla="*/ 32 h 49"/>
              <a:gd name="T24" fmla="*/ 21 w 27"/>
              <a:gd name="T25" fmla="*/ 38 h 49"/>
              <a:gd name="T26" fmla="*/ 21 w 27"/>
              <a:gd name="T27" fmla="*/ 43 h 49"/>
              <a:gd name="T28" fmla="*/ 16 w 27"/>
              <a:gd name="T29" fmla="*/ 43 h 49"/>
              <a:gd name="T30" fmla="*/ 16 w 27"/>
              <a:gd name="T31" fmla="*/ 49 h 49"/>
              <a:gd name="T32" fmla="*/ 11 w 27"/>
              <a:gd name="T33" fmla="*/ 49 h 49"/>
              <a:gd name="T34" fmla="*/ 11 w 27"/>
              <a:gd name="T35" fmla="*/ 43 h 49"/>
              <a:gd name="T36" fmla="*/ 5 w 27"/>
              <a:gd name="T37" fmla="*/ 38 h 49"/>
              <a:gd name="T38" fmla="*/ 0 w 27"/>
              <a:gd name="T39" fmla="*/ 38 h 49"/>
              <a:gd name="T40" fmla="*/ 5 w 27"/>
              <a:gd name="T41" fmla="*/ 38 h 49"/>
              <a:gd name="T42" fmla="*/ 0 w 27"/>
              <a:gd name="T43" fmla="*/ 32 h 49"/>
              <a:gd name="T44" fmla="*/ 5 w 27"/>
              <a:gd name="T45" fmla="*/ 27 h 49"/>
              <a:gd name="T46" fmla="*/ 5 w 27"/>
              <a:gd name="T47" fmla="*/ 21 h 49"/>
              <a:gd name="T48" fmla="*/ 0 w 27"/>
              <a:gd name="T49" fmla="*/ 21 h 49"/>
              <a:gd name="T50" fmla="*/ 5 w 27"/>
              <a:gd name="T51" fmla="*/ 16 h 49"/>
              <a:gd name="T52" fmla="*/ 0 w 27"/>
              <a:gd name="T53"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7" h="49">
                <a:moveTo>
                  <a:pt x="0" y="11"/>
                </a:moveTo>
                <a:lnTo>
                  <a:pt x="0" y="5"/>
                </a:lnTo>
                <a:lnTo>
                  <a:pt x="0" y="0"/>
                </a:lnTo>
                <a:lnTo>
                  <a:pt x="11" y="0"/>
                </a:lnTo>
                <a:lnTo>
                  <a:pt x="11" y="5"/>
                </a:lnTo>
                <a:lnTo>
                  <a:pt x="16" y="5"/>
                </a:lnTo>
                <a:lnTo>
                  <a:pt x="16" y="11"/>
                </a:lnTo>
                <a:lnTo>
                  <a:pt x="16" y="16"/>
                </a:lnTo>
                <a:lnTo>
                  <a:pt x="16" y="21"/>
                </a:lnTo>
                <a:lnTo>
                  <a:pt x="21" y="27"/>
                </a:lnTo>
                <a:lnTo>
                  <a:pt x="27" y="27"/>
                </a:lnTo>
                <a:lnTo>
                  <a:pt x="27" y="32"/>
                </a:lnTo>
                <a:lnTo>
                  <a:pt x="21" y="38"/>
                </a:lnTo>
                <a:lnTo>
                  <a:pt x="21" y="43"/>
                </a:lnTo>
                <a:lnTo>
                  <a:pt x="16" y="43"/>
                </a:lnTo>
                <a:lnTo>
                  <a:pt x="16" y="49"/>
                </a:lnTo>
                <a:lnTo>
                  <a:pt x="11" y="49"/>
                </a:lnTo>
                <a:lnTo>
                  <a:pt x="11" y="43"/>
                </a:lnTo>
                <a:lnTo>
                  <a:pt x="5" y="38"/>
                </a:lnTo>
                <a:lnTo>
                  <a:pt x="0" y="38"/>
                </a:lnTo>
                <a:lnTo>
                  <a:pt x="5" y="38"/>
                </a:lnTo>
                <a:lnTo>
                  <a:pt x="0" y="32"/>
                </a:lnTo>
                <a:lnTo>
                  <a:pt x="5" y="27"/>
                </a:lnTo>
                <a:lnTo>
                  <a:pt x="5" y="21"/>
                </a:lnTo>
                <a:lnTo>
                  <a:pt x="0" y="21"/>
                </a:lnTo>
                <a:lnTo>
                  <a:pt x="5" y="16"/>
                </a:lnTo>
                <a:lnTo>
                  <a:pt x="0" y="1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8" name="Freeform 241">
            <a:extLst>
              <a:ext uri="{FF2B5EF4-FFF2-40B4-BE49-F238E27FC236}">
                <a16:creationId xmlns:a16="http://schemas.microsoft.com/office/drawing/2014/main" id="{F67E390F-96A9-429F-8676-C1A0E57CB112}"/>
              </a:ext>
            </a:extLst>
          </p:cNvPr>
          <p:cNvSpPr>
            <a:spLocks/>
          </p:cNvSpPr>
          <p:nvPr/>
        </p:nvSpPr>
        <p:spPr bwMode="auto">
          <a:xfrm>
            <a:off x="6207142" y="2977944"/>
            <a:ext cx="73145" cy="48763"/>
          </a:xfrm>
          <a:custGeom>
            <a:avLst/>
            <a:gdLst>
              <a:gd name="T0" fmla="*/ 11 w 33"/>
              <a:gd name="T1" fmla="*/ 22 h 22"/>
              <a:gd name="T2" fmla="*/ 5 w 33"/>
              <a:gd name="T3" fmla="*/ 22 h 22"/>
              <a:gd name="T4" fmla="*/ 0 w 33"/>
              <a:gd name="T5" fmla="*/ 16 h 22"/>
              <a:gd name="T6" fmla="*/ 0 w 33"/>
              <a:gd name="T7" fmla="*/ 11 h 22"/>
              <a:gd name="T8" fmla="*/ 0 w 33"/>
              <a:gd name="T9" fmla="*/ 6 h 22"/>
              <a:gd name="T10" fmla="*/ 5 w 33"/>
              <a:gd name="T11" fmla="*/ 6 h 22"/>
              <a:gd name="T12" fmla="*/ 5 w 33"/>
              <a:gd name="T13" fmla="*/ 0 h 22"/>
              <a:gd name="T14" fmla="*/ 11 w 33"/>
              <a:gd name="T15" fmla="*/ 6 h 22"/>
              <a:gd name="T16" fmla="*/ 11 w 33"/>
              <a:gd name="T17" fmla="*/ 0 h 22"/>
              <a:gd name="T18" fmla="*/ 16 w 33"/>
              <a:gd name="T19" fmla="*/ 0 h 22"/>
              <a:gd name="T20" fmla="*/ 22 w 33"/>
              <a:gd name="T21" fmla="*/ 0 h 22"/>
              <a:gd name="T22" fmla="*/ 27 w 33"/>
              <a:gd name="T23" fmla="*/ 6 h 22"/>
              <a:gd name="T24" fmla="*/ 33 w 33"/>
              <a:gd name="T25" fmla="*/ 6 h 22"/>
              <a:gd name="T26" fmla="*/ 33 w 33"/>
              <a:gd name="T27" fmla="*/ 11 h 22"/>
              <a:gd name="T28" fmla="*/ 33 w 33"/>
              <a:gd name="T29" fmla="*/ 16 h 22"/>
              <a:gd name="T30" fmla="*/ 33 w 33"/>
              <a:gd name="T31" fmla="*/ 22 h 22"/>
              <a:gd name="T32" fmla="*/ 33 w 33"/>
              <a:gd name="T33" fmla="*/ 16 h 22"/>
              <a:gd name="T34" fmla="*/ 27 w 33"/>
              <a:gd name="T35" fmla="*/ 22 h 22"/>
              <a:gd name="T36" fmla="*/ 22 w 33"/>
              <a:gd name="T37" fmla="*/ 22 h 22"/>
              <a:gd name="T38" fmla="*/ 22 w 33"/>
              <a:gd name="T39" fmla="*/ 16 h 22"/>
              <a:gd name="T40" fmla="*/ 22 w 33"/>
              <a:gd name="T41" fmla="*/ 22 h 22"/>
              <a:gd name="T42" fmla="*/ 16 w 33"/>
              <a:gd name="T43" fmla="*/ 22 h 22"/>
              <a:gd name="T44" fmla="*/ 11 w 33"/>
              <a:gd name="T4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22">
                <a:moveTo>
                  <a:pt x="11" y="22"/>
                </a:moveTo>
                <a:lnTo>
                  <a:pt x="5" y="22"/>
                </a:lnTo>
                <a:lnTo>
                  <a:pt x="0" y="16"/>
                </a:lnTo>
                <a:lnTo>
                  <a:pt x="0" y="11"/>
                </a:lnTo>
                <a:lnTo>
                  <a:pt x="0" y="6"/>
                </a:lnTo>
                <a:lnTo>
                  <a:pt x="5" y="6"/>
                </a:lnTo>
                <a:lnTo>
                  <a:pt x="5" y="0"/>
                </a:lnTo>
                <a:lnTo>
                  <a:pt x="11" y="6"/>
                </a:lnTo>
                <a:lnTo>
                  <a:pt x="11" y="0"/>
                </a:lnTo>
                <a:lnTo>
                  <a:pt x="16" y="0"/>
                </a:lnTo>
                <a:lnTo>
                  <a:pt x="22" y="0"/>
                </a:lnTo>
                <a:lnTo>
                  <a:pt x="27" y="6"/>
                </a:lnTo>
                <a:lnTo>
                  <a:pt x="33" y="6"/>
                </a:lnTo>
                <a:lnTo>
                  <a:pt x="33" y="11"/>
                </a:lnTo>
                <a:lnTo>
                  <a:pt x="33" y="16"/>
                </a:lnTo>
                <a:lnTo>
                  <a:pt x="33" y="22"/>
                </a:lnTo>
                <a:lnTo>
                  <a:pt x="33" y="16"/>
                </a:lnTo>
                <a:lnTo>
                  <a:pt x="27" y="22"/>
                </a:lnTo>
                <a:lnTo>
                  <a:pt x="22" y="22"/>
                </a:lnTo>
                <a:lnTo>
                  <a:pt x="22" y="16"/>
                </a:lnTo>
                <a:lnTo>
                  <a:pt x="22" y="22"/>
                </a:lnTo>
                <a:lnTo>
                  <a:pt x="16" y="22"/>
                </a:lnTo>
                <a:lnTo>
                  <a:pt x="11" y="22"/>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29" name="Freeform 242">
            <a:extLst>
              <a:ext uri="{FF2B5EF4-FFF2-40B4-BE49-F238E27FC236}">
                <a16:creationId xmlns:a16="http://schemas.microsoft.com/office/drawing/2014/main" id="{F458DC42-3DC0-4F7E-96B6-7EE4241661BA}"/>
              </a:ext>
            </a:extLst>
          </p:cNvPr>
          <p:cNvSpPr>
            <a:spLocks/>
          </p:cNvSpPr>
          <p:nvPr/>
        </p:nvSpPr>
        <p:spPr bwMode="auto">
          <a:xfrm>
            <a:off x="6133997" y="2942479"/>
            <a:ext cx="62062" cy="48763"/>
          </a:xfrm>
          <a:custGeom>
            <a:avLst/>
            <a:gdLst>
              <a:gd name="T0" fmla="*/ 28 w 28"/>
              <a:gd name="T1" fmla="*/ 11 h 22"/>
              <a:gd name="T2" fmla="*/ 17 w 28"/>
              <a:gd name="T3" fmla="*/ 11 h 22"/>
              <a:gd name="T4" fmla="*/ 17 w 28"/>
              <a:gd name="T5" fmla="*/ 16 h 22"/>
              <a:gd name="T6" fmla="*/ 17 w 28"/>
              <a:gd name="T7" fmla="*/ 22 h 22"/>
              <a:gd name="T8" fmla="*/ 11 w 28"/>
              <a:gd name="T9" fmla="*/ 22 h 22"/>
              <a:gd name="T10" fmla="*/ 11 w 28"/>
              <a:gd name="T11" fmla="*/ 16 h 22"/>
              <a:gd name="T12" fmla="*/ 6 w 28"/>
              <a:gd name="T13" fmla="*/ 16 h 22"/>
              <a:gd name="T14" fmla="*/ 6 w 28"/>
              <a:gd name="T15" fmla="*/ 11 h 22"/>
              <a:gd name="T16" fmla="*/ 0 w 28"/>
              <a:gd name="T17" fmla="*/ 5 h 22"/>
              <a:gd name="T18" fmla="*/ 6 w 28"/>
              <a:gd name="T19" fmla="*/ 0 h 22"/>
              <a:gd name="T20" fmla="*/ 11 w 28"/>
              <a:gd name="T21" fmla="*/ 0 h 22"/>
              <a:gd name="T22" fmla="*/ 6 w 28"/>
              <a:gd name="T23" fmla="*/ 0 h 22"/>
              <a:gd name="T24" fmla="*/ 11 w 28"/>
              <a:gd name="T25" fmla="*/ 0 h 22"/>
              <a:gd name="T26" fmla="*/ 17 w 28"/>
              <a:gd name="T27" fmla="*/ 0 h 22"/>
              <a:gd name="T28" fmla="*/ 17 w 28"/>
              <a:gd name="T29" fmla="*/ 5 h 22"/>
              <a:gd name="T30" fmla="*/ 22 w 28"/>
              <a:gd name="T31" fmla="*/ 5 h 22"/>
              <a:gd name="T32" fmla="*/ 28 w 28"/>
              <a:gd name="T33" fmla="*/ 5 h 22"/>
              <a:gd name="T34" fmla="*/ 28 w 28"/>
              <a:gd name="T35"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22">
                <a:moveTo>
                  <a:pt x="28" y="11"/>
                </a:moveTo>
                <a:lnTo>
                  <a:pt x="17" y="11"/>
                </a:lnTo>
                <a:lnTo>
                  <a:pt x="17" y="16"/>
                </a:lnTo>
                <a:lnTo>
                  <a:pt x="17" y="22"/>
                </a:lnTo>
                <a:lnTo>
                  <a:pt x="11" y="22"/>
                </a:lnTo>
                <a:lnTo>
                  <a:pt x="11" y="16"/>
                </a:lnTo>
                <a:lnTo>
                  <a:pt x="6" y="16"/>
                </a:lnTo>
                <a:lnTo>
                  <a:pt x="6" y="11"/>
                </a:lnTo>
                <a:lnTo>
                  <a:pt x="0" y="5"/>
                </a:lnTo>
                <a:lnTo>
                  <a:pt x="6" y="0"/>
                </a:lnTo>
                <a:lnTo>
                  <a:pt x="11" y="0"/>
                </a:lnTo>
                <a:lnTo>
                  <a:pt x="6" y="0"/>
                </a:lnTo>
                <a:lnTo>
                  <a:pt x="11" y="0"/>
                </a:lnTo>
                <a:lnTo>
                  <a:pt x="17" y="0"/>
                </a:lnTo>
                <a:lnTo>
                  <a:pt x="17" y="5"/>
                </a:lnTo>
                <a:lnTo>
                  <a:pt x="22" y="5"/>
                </a:lnTo>
                <a:lnTo>
                  <a:pt x="28" y="5"/>
                </a:lnTo>
                <a:lnTo>
                  <a:pt x="28" y="1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0" name="Freeform 243">
            <a:extLst>
              <a:ext uri="{FF2B5EF4-FFF2-40B4-BE49-F238E27FC236}">
                <a16:creationId xmlns:a16="http://schemas.microsoft.com/office/drawing/2014/main" id="{1CC320C3-0F2C-49D7-AE1E-8360501CA904}"/>
              </a:ext>
            </a:extLst>
          </p:cNvPr>
          <p:cNvSpPr>
            <a:spLocks/>
          </p:cNvSpPr>
          <p:nvPr/>
        </p:nvSpPr>
        <p:spPr bwMode="auto">
          <a:xfrm>
            <a:off x="6196059" y="2942479"/>
            <a:ext cx="46546" cy="48763"/>
          </a:xfrm>
          <a:custGeom>
            <a:avLst/>
            <a:gdLst>
              <a:gd name="T0" fmla="*/ 21 w 21"/>
              <a:gd name="T1" fmla="*/ 16 h 22"/>
              <a:gd name="T2" fmla="*/ 16 w 21"/>
              <a:gd name="T3" fmla="*/ 16 h 22"/>
              <a:gd name="T4" fmla="*/ 16 w 21"/>
              <a:gd name="T5" fmla="*/ 22 h 22"/>
              <a:gd name="T6" fmla="*/ 10 w 21"/>
              <a:gd name="T7" fmla="*/ 16 h 22"/>
              <a:gd name="T8" fmla="*/ 10 w 21"/>
              <a:gd name="T9" fmla="*/ 22 h 22"/>
              <a:gd name="T10" fmla="*/ 5 w 21"/>
              <a:gd name="T11" fmla="*/ 22 h 22"/>
              <a:gd name="T12" fmla="*/ 5 w 21"/>
              <a:gd name="T13" fmla="*/ 16 h 22"/>
              <a:gd name="T14" fmla="*/ 0 w 21"/>
              <a:gd name="T15" fmla="*/ 16 h 22"/>
              <a:gd name="T16" fmla="*/ 0 w 21"/>
              <a:gd name="T17" fmla="*/ 11 h 22"/>
              <a:gd name="T18" fmla="*/ 5 w 21"/>
              <a:gd name="T19" fmla="*/ 5 h 22"/>
              <a:gd name="T20" fmla="*/ 5 w 21"/>
              <a:gd name="T21" fmla="*/ 0 h 22"/>
              <a:gd name="T22" fmla="*/ 5 w 21"/>
              <a:gd name="T23" fmla="*/ 5 h 22"/>
              <a:gd name="T24" fmla="*/ 10 w 21"/>
              <a:gd name="T25" fmla="*/ 5 h 22"/>
              <a:gd name="T26" fmla="*/ 16 w 21"/>
              <a:gd name="T27" fmla="*/ 11 h 22"/>
              <a:gd name="T28" fmla="*/ 21 w 21"/>
              <a:gd name="T29" fmla="*/ 11 h 22"/>
              <a:gd name="T30" fmla="*/ 21 w 21"/>
              <a:gd name="T31" fmla="*/ 16 h 22"/>
              <a:gd name="T32" fmla="*/ 16 w 21"/>
              <a:gd name="T33" fmla="*/ 16 h 22"/>
              <a:gd name="T34" fmla="*/ 21 w 21"/>
              <a:gd name="T3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 h="22">
                <a:moveTo>
                  <a:pt x="21" y="16"/>
                </a:moveTo>
                <a:lnTo>
                  <a:pt x="16" y="16"/>
                </a:lnTo>
                <a:lnTo>
                  <a:pt x="16" y="22"/>
                </a:lnTo>
                <a:lnTo>
                  <a:pt x="10" y="16"/>
                </a:lnTo>
                <a:lnTo>
                  <a:pt x="10" y="22"/>
                </a:lnTo>
                <a:lnTo>
                  <a:pt x="5" y="22"/>
                </a:lnTo>
                <a:lnTo>
                  <a:pt x="5" y="16"/>
                </a:lnTo>
                <a:lnTo>
                  <a:pt x="0" y="16"/>
                </a:lnTo>
                <a:lnTo>
                  <a:pt x="0" y="11"/>
                </a:lnTo>
                <a:lnTo>
                  <a:pt x="5" y="5"/>
                </a:lnTo>
                <a:lnTo>
                  <a:pt x="5" y="0"/>
                </a:lnTo>
                <a:lnTo>
                  <a:pt x="5" y="5"/>
                </a:lnTo>
                <a:lnTo>
                  <a:pt x="10" y="5"/>
                </a:lnTo>
                <a:lnTo>
                  <a:pt x="16" y="11"/>
                </a:lnTo>
                <a:lnTo>
                  <a:pt x="21" y="11"/>
                </a:lnTo>
                <a:lnTo>
                  <a:pt x="21" y="16"/>
                </a:lnTo>
                <a:lnTo>
                  <a:pt x="16" y="16"/>
                </a:lnTo>
                <a:lnTo>
                  <a:pt x="21" y="16"/>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1" name="Freeform 244">
            <a:extLst>
              <a:ext uri="{FF2B5EF4-FFF2-40B4-BE49-F238E27FC236}">
                <a16:creationId xmlns:a16="http://schemas.microsoft.com/office/drawing/2014/main" id="{C5E3F261-772A-4682-88BC-23FE4D3A54AD}"/>
              </a:ext>
            </a:extLst>
          </p:cNvPr>
          <p:cNvSpPr>
            <a:spLocks/>
          </p:cNvSpPr>
          <p:nvPr/>
        </p:nvSpPr>
        <p:spPr bwMode="auto">
          <a:xfrm>
            <a:off x="6133997" y="2844954"/>
            <a:ext cx="146288" cy="132990"/>
          </a:xfrm>
          <a:custGeom>
            <a:avLst/>
            <a:gdLst>
              <a:gd name="T0" fmla="*/ 28 w 66"/>
              <a:gd name="T1" fmla="*/ 55 h 60"/>
              <a:gd name="T2" fmla="*/ 28 w 66"/>
              <a:gd name="T3" fmla="*/ 49 h 60"/>
              <a:gd name="T4" fmla="*/ 22 w 66"/>
              <a:gd name="T5" fmla="*/ 49 h 60"/>
              <a:gd name="T6" fmla="*/ 17 w 66"/>
              <a:gd name="T7" fmla="*/ 49 h 60"/>
              <a:gd name="T8" fmla="*/ 17 w 66"/>
              <a:gd name="T9" fmla="*/ 44 h 60"/>
              <a:gd name="T10" fmla="*/ 11 w 66"/>
              <a:gd name="T11" fmla="*/ 44 h 60"/>
              <a:gd name="T12" fmla="*/ 17 w 66"/>
              <a:gd name="T13" fmla="*/ 38 h 60"/>
              <a:gd name="T14" fmla="*/ 11 w 66"/>
              <a:gd name="T15" fmla="*/ 33 h 60"/>
              <a:gd name="T16" fmla="*/ 17 w 66"/>
              <a:gd name="T17" fmla="*/ 33 h 60"/>
              <a:gd name="T18" fmla="*/ 11 w 66"/>
              <a:gd name="T19" fmla="*/ 27 h 60"/>
              <a:gd name="T20" fmla="*/ 11 w 66"/>
              <a:gd name="T21" fmla="*/ 22 h 60"/>
              <a:gd name="T22" fmla="*/ 6 w 66"/>
              <a:gd name="T23" fmla="*/ 22 h 60"/>
              <a:gd name="T24" fmla="*/ 6 w 66"/>
              <a:gd name="T25" fmla="*/ 16 h 60"/>
              <a:gd name="T26" fmla="*/ 11 w 66"/>
              <a:gd name="T27" fmla="*/ 16 h 60"/>
              <a:gd name="T28" fmla="*/ 6 w 66"/>
              <a:gd name="T29" fmla="*/ 11 h 60"/>
              <a:gd name="T30" fmla="*/ 0 w 66"/>
              <a:gd name="T31" fmla="*/ 6 h 60"/>
              <a:gd name="T32" fmla="*/ 6 w 66"/>
              <a:gd name="T33" fmla="*/ 0 h 60"/>
              <a:gd name="T34" fmla="*/ 11 w 66"/>
              <a:gd name="T35" fmla="*/ 0 h 60"/>
              <a:gd name="T36" fmla="*/ 17 w 66"/>
              <a:gd name="T37" fmla="*/ 0 h 60"/>
              <a:gd name="T38" fmla="*/ 22 w 66"/>
              <a:gd name="T39" fmla="*/ 0 h 60"/>
              <a:gd name="T40" fmla="*/ 28 w 66"/>
              <a:gd name="T41" fmla="*/ 6 h 60"/>
              <a:gd name="T42" fmla="*/ 28 w 66"/>
              <a:gd name="T43" fmla="*/ 11 h 60"/>
              <a:gd name="T44" fmla="*/ 33 w 66"/>
              <a:gd name="T45" fmla="*/ 11 h 60"/>
              <a:gd name="T46" fmla="*/ 38 w 66"/>
              <a:gd name="T47" fmla="*/ 16 h 60"/>
              <a:gd name="T48" fmla="*/ 38 w 66"/>
              <a:gd name="T49" fmla="*/ 22 h 60"/>
              <a:gd name="T50" fmla="*/ 44 w 66"/>
              <a:gd name="T51" fmla="*/ 22 h 60"/>
              <a:gd name="T52" fmla="*/ 49 w 66"/>
              <a:gd name="T53" fmla="*/ 22 h 60"/>
              <a:gd name="T54" fmla="*/ 49 w 66"/>
              <a:gd name="T55" fmla="*/ 27 h 60"/>
              <a:gd name="T56" fmla="*/ 55 w 66"/>
              <a:gd name="T57" fmla="*/ 22 h 60"/>
              <a:gd name="T58" fmla="*/ 60 w 66"/>
              <a:gd name="T59" fmla="*/ 27 h 60"/>
              <a:gd name="T60" fmla="*/ 55 w 66"/>
              <a:gd name="T61" fmla="*/ 27 h 60"/>
              <a:gd name="T62" fmla="*/ 60 w 66"/>
              <a:gd name="T63" fmla="*/ 33 h 60"/>
              <a:gd name="T64" fmla="*/ 55 w 66"/>
              <a:gd name="T65" fmla="*/ 33 h 60"/>
              <a:gd name="T66" fmla="*/ 55 w 66"/>
              <a:gd name="T67" fmla="*/ 38 h 60"/>
              <a:gd name="T68" fmla="*/ 60 w 66"/>
              <a:gd name="T69" fmla="*/ 44 h 60"/>
              <a:gd name="T70" fmla="*/ 66 w 66"/>
              <a:gd name="T71" fmla="*/ 49 h 60"/>
              <a:gd name="T72" fmla="*/ 60 w 66"/>
              <a:gd name="T73" fmla="*/ 49 h 60"/>
              <a:gd name="T74" fmla="*/ 55 w 66"/>
              <a:gd name="T75" fmla="*/ 55 h 60"/>
              <a:gd name="T76" fmla="*/ 60 w 66"/>
              <a:gd name="T77" fmla="*/ 60 h 60"/>
              <a:gd name="T78" fmla="*/ 55 w 66"/>
              <a:gd name="T79" fmla="*/ 60 h 60"/>
              <a:gd name="T80" fmla="*/ 49 w 66"/>
              <a:gd name="T81" fmla="*/ 60 h 60"/>
              <a:gd name="T82" fmla="*/ 44 w 66"/>
              <a:gd name="T83" fmla="*/ 60 h 60"/>
              <a:gd name="T84" fmla="*/ 49 w 66"/>
              <a:gd name="T85" fmla="*/ 60 h 60"/>
              <a:gd name="T86" fmla="*/ 49 w 66"/>
              <a:gd name="T87" fmla="*/ 55 h 60"/>
              <a:gd name="T88" fmla="*/ 44 w 66"/>
              <a:gd name="T89" fmla="*/ 55 h 60"/>
              <a:gd name="T90" fmla="*/ 38 w 66"/>
              <a:gd name="T91" fmla="*/ 49 h 60"/>
              <a:gd name="T92" fmla="*/ 33 w 66"/>
              <a:gd name="T93" fmla="*/ 49 h 60"/>
              <a:gd name="T94" fmla="*/ 33 w 66"/>
              <a:gd name="T95" fmla="*/ 44 h 60"/>
              <a:gd name="T96" fmla="*/ 33 w 66"/>
              <a:gd name="T97" fmla="*/ 49 h 60"/>
              <a:gd name="T98" fmla="*/ 28 w 66"/>
              <a:gd name="T99" fmla="*/ 5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 h="60">
                <a:moveTo>
                  <a:pt x="28" y="55"/>
                </a:moveTo>
                <a:lnTo>
                  <a:pt x="28" y="49"/>
                </a:lnTo>
                <a:lnTo>
                  <a:pt x="22" y="49"/>
                </a:lnTo>
                <a:lnTo>
                  <a:pt x="17" y="49"/>
                </a:lnTo>
                <a:lnTo>
                  <a:pt x="17" y="44"/>
                </a:lnTo>
                <a:lnTo>
                  <a:pt x="11" y="44"/>
                </a:lnTo>
                <a:lnTo>
                  <a:pt x="17" y="38"/>
                </a:lnTo>
                <a:lnTo>
                  <a:pt x="11" y="33"/>
                </a:lnTo>
                <a:lnTo>
                  <a:pt x="17" y="33"/>
                </a:lnTo>
                <a:lnTo>
                  <a:pt x="11" y="27"/>
                </a:lnTo>
                <a:lnTo>
                  <a:pt x="11" y="22"/>
                </a:lnTo>
                <a:lnTo>
                  <a:pt x="6" y="22"/>
                </a:lnTo>
                <a:lnTo>
                  <a:pt x="6" y="16"/>
                </a:lnTo>
                <a:lnTo>
                  <a:pt x="11" y="16"/>
                </a:lnTo>
                <a:lnTo>
                  <a:pt x="6" y="11"/>
                </a:lnTo>
                <a:lnTo>
                  <a:pt x="0" y="6"/>
                </a:lnTo>
                <a:lnTo>
                  <a:pt x="6" y="0"/>
                </a:lnTo>
                <a:lnTo>
                  <a:pt x="11" y="0"/>
                </a:lnTo>
                <a:lnTo>
                  <a:pt x="17" y="0"/>
                </a:lnTo>
                <a:lnTo>
                  <a:pt x="22" y="0"/>
                </a:lnTo>
                <a:lnTo>
                  <a:pt x="28" y="6"/>
                </a:lnTo>
                <a:lnTo>
                  <a:pt x="28" y="11"/>
                </a:lnTo>
                <a:lnTo>
                  <a:pt x="33" y="11"/>
                </a:lnTo>
                <a:lnTo>
                  <a:pt x="38" y="16"/>
                </a:lnTo>
                <a:lnTo>
                  <a:pt x="38" y="22"/>
                </a:lnTo>
                <a:lnTo>
                  <a:pt x="44" y="22"/>
                </a:lnTo>
                <a:lnTo>
                  <a:pt x="49" y="22"/>
                </a:lnTo>
                <a:lnTo>
                  <a:pt x="49" y="27"/>
                </a:lnTo>
                <a:lnTo>
                  <a:pt x="55" y="22"/>
                </a:lnTo>
                <a:lnTo>
                  <a:pt x="60" y="27"/>
                </a:lnTo>
                <a:lnTo>
                  <a:pt x="55" y="27"/>
                </a:lnTo>
                <a:lnTo>
                  <a:pt x="60" y="33"/>
                </a:lnTo>
                <a:lnTo>
                  <a:pt x="55" y="33"/>
                </a:lnTo>
                <a:lnTo>
                  <a:pt x="55" y="38"/>
                </a:lnTo>
                <a:lnTo>
                  <a:pt x="60" y="44"/>
                </a:lnTo>
                <a:lnTo>
                  <a:pt x="66" y="49"/>
                </a:lnTo>
                <a:lnTo>
                  <a:pt x="60" y="49"/>
                </a:lnTo>
                <a:lnTo>
                  <a:pt x="55" y="55"/>
                </a:lnTo>
                <a:lnTo>
                  <a:pt x="60" y="60"/>
                </a:lnTo>
                <a:lnTo>
                  <a:pt x="55" y="60"/>
                </a:lnTo>
                <a:lnTo>
                  <a:pt x="49" y="60"/>
                </a:lnTo>
                <a:lnTo>
                  <a:pt x="44" y="60"/>
                </a:lnTo>
                <a:lnTo>
                  <a:pt x="49" y="60"/>
                </a:lnTo>
                <a:lnTo>
                  <a:pt x="49" y="55"/>
                </a:lnTo>
                <a:lnTo>
                  <a:pt x="44" y="55"/>
                </a:lnTo>
                <a:lnTo>
                  <a:pt x="38" y="49"/>
                </a:lnTo>
                <a:lnTo>
                  <a:pt x="33" y="49"/>
                </a:lnTo>
                <a:lnTo>
                  <a:pt x="33" y="44"/>
                </a:lnTo>
                <a:lnTo>
                  <a:pt x="33" y="49"/>
                </a:lnTo>
                <a:lnTo>
                  <a:pt x="28" y="55"/>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2" name="Freeform 245">
            <a:extLst>
              <a:ext uri="{FF2B5EF4-FFF2-40B4-BE49-F238E27FC236}">
                <a16:creationId xmlns:a16="http://schemas.microsoft.com/office/drawing/2014/main" id="{E3666F5B-8747-469B-A03A-7612713D36CA}"/>
              </a:ext>
            </a:extLst>
          </p:cNvPr>
          <p:cNvSpPr>
            <a:spLocks/>
          </p:cNvSpPr>
          <p:nvPr/>
        </p:nvSpPr>
        <p:spPr bwMode="auto">
          <a:xfrm>
            <a:off x="6049771" y="2880417"/>
            <a:ext cx="121908" cy="86443"/>
          </a:xfrm>
          <a:custGeom>
            <a:avLst/>
            <a:gdLst>
              <a:gd name="T0" fmla="*/ 27 w 55"/>
              <a:gd name="T1" fmla="*/ 33 h 39"/>
              <a:gd name="T2" fmla="*/ 22 w 55"/>
              <a:gd name="T3" fmla="*/ 28 h 39"/>
              <a:gd name="T4" fmla="*/ 16 w 55"/>
              <a:gd name="T5" fmla="*/ 22 h 39"/>
              <a:gd name="T6" fmla="*/ 11 w 55"/>
              <a:gd name="T7" fmla="*/ 17 h 39"/>
              <a:gd name="T8" fmla="*/ 6 w 55"/>
              <a:gd name="T9" fmla="*/ 17 h 39"/>
              <a:gd name="T10" fmla="*/ 6 w 55"/>
              <a:gd name="T11" fmla="*/ 11 h 39"/>
              <a:gd name="T12" fmla="*/ 0 w 55"/>
              <a:gd name="T13" fmla="*/ 6 h 39"/>
              <a:gd name="T14" fmla="*/ 0 w 55"/>
              <a:gd name="T15" fmla="*/ 0 h 39"/>
              <a:gd name="T16" fmla="*/ 6 w 55"/>
              <a:gd name="T17" fmla="*/ 0 h 39"/>
              <a:gd name="T18" fmla="*/ 11 w 55"/>
              <a:gd name="T19" fmla="*/ 0 h 39"/>
              <a:gd name="T20" fmla="*/ 16 w 55"/>
              <a:gd name="T21" fmla="*/ 0 h 39"/>
              <a:gd name="T22" fmla="*/ 22 w 55"/>
              <a:gd name="T23" fmla="*/ 0 h 39"/>
              <a:gd name="T24" fmla="*/ 27 w 55"/>
              <a:gd name="T25" fmla="*/ 0 h 39"/>
              <a:gd name="T26" fmla="*/ 33 w 55"/>
              <a:gd name="T27" fmla="*/ 0 h 39"/>
              <a:gd name="T28" fmla="*/ 38 w 55"/>
              <a:gd name="T29" fmla="*/ 0 h 39"/>
              <a:gd name="T30" fmla="*/ 44 w 55"/>
              <a:gd name="T31" fmla="*/ 6 h 39"/>
              <a:gd name="T32" fmla="*/ 49 w 55"/>
              <a:gd name="T33" fmla="*/ 6 h 39"/>
              <a:gd name="T34" fmla="*/ 49 w 55"/>
              <a:gd name="T35" fmla="*/ 11 h 39"/>
              <a:gd name="T36" fmla="*/ 55 w 55"/>
              <a:gd name="T37" fmla="*/ 17 h 39"/>
              <a:gd name="T38" fmla="*/ 49 w 55"/>
              <a:gd name="T39" fmla="*/ 17 h 39"/>
              <a:gd name="T40" fmla="*/ 55 w 55"/>
              <a:gd name="T41" fmla="*/ 22 h 39"/>
              <a:gd name="T42" fmla="*/ 49 w 55"/>
              <a:gd name="T43" fmla="*/ 28 h 39"/>
              <a:gd name="T44" fmla="*/ 44 w 55"/>
              <a:gd name="T45" fmla="*/ 28 h 39"/>
              <a:gd name="T46" fmla="*/ 49 w 55"/>
              <a:gd name="T47" fmla="*/ 28 h 39"/>
              <a:gd name="T48" fmla="*/ 44 w 55"/>
              <a:gd name="T49" fmla="*/ 28 h 39"/>
              <a:gd name="T50" fmla="*/ 38 w 55"/>
              <a:gd name="T51" fmla="*/ 33 h 39"/>
              <a:gd name="T52" fmla="*/ 44 w 55"/>
              <a:gd name="T53" fmla="*/ 39 h 39"/>
              <a:gd name="T54" fmla="*/ 38 w 55"/>
              <a:gd name="T55" fmla="*/ 39 h 39"/>
              <a:gd name="T56" fmla="*/ 33 w 55"/>
              <a:gd name="T57" fmla="*/ 39 h 39"/>
              <a:gd name="T58" fmla="*/ 33 w 55"/>
              <a:gd name="T59" fmla="*/ 33 h 39"/>
              <a:gd name="T60" fmla="*/ 27 w 55"/>
              <a:gd name="T61" fmla="*/ 3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39">
                <a:moveTo>
                  <a:pt x="27" y="33"/>
                </a:moveTo>
                <a:lnTo>
                  <a:pt x="22" y="28"/>
                </a:lnTo>
                <a:lnTo>
                  <a:pt x="16" y="22"/>
                </a:lnTo>
                <a:lnTo>
                  <a:pt x="11" y="17"/>
                </a:lnTo>
                <a:lnTo>
                  <a:pt x="6" y="17"/>
                </a:lnTo>
                <a:lnTo>
                  <a:pt x="6" y="11"/>
                </a:lnTo>
                <a:lnTo>
                  <a:pt x="0" y="6"/>
                </a:lnTo>
                <a:lnTo>
                  <a:pt x="0" y="0"/>
                </a:lnTo>
                <a:lnTo>
                  <a:pt x="6" y="0"/>
                </a:lnTo>
                <a:lnTo>
                  <a:pt x="11" y="0"/>
                </a:lnTo>
                <a:lnTo>
                  <a:pt x="16" y="0"/>
                </a:lnTo>
                <a:lnTo>
                  <a:pt x="22" y="0"/>
                </a:lnTo>
                <a:lnTo>
                  <a:pt x="27" y="0"/>
                </a:lnTo>
                <a:lnTo>
                  <a:pt x="33" y="0"/>
                </a:lnTo>
                <a:lnTo>
                  <a:pt x="38" y="0"/>
                </a:lnTo>
                <a:lnTo>
                  <a:pt x="44" y="6"/>
                </a:lnTo>
                <a:lnTo>
                  <a:pt x="49" y="6"/>
                </a:lnTo>
                <a:lnTo>
                  <a:pt x="49" y="11"/>
                </a:lnTo>
                <a:lnTo>
                  <a:pt x="55" y="17"/>
                </a:lnTo>
                <a:lnTo>
                  <a:pt x="49" y="17"/>
                </a:lnTo>
                <a:lnTo>
                  <a:pt x="55" y="22"/>
                </a:lnTo>
                <a:lnTo>
                  <a:pt x="49" y="28"/>
                </a:lnTo>
                <a:lnTo>
                  <a:pt x="44" y="28"/>
                </a:lnTo>
                <a:lnTo>
                  <a:pt x="49" y="28"/>
                </a:lnTo>
                <a:lnTo>
                  <a:pt x="44" y="28"/>
                </a:lnTo>
                <a:lnTo>
                  <a:pt x="38" y="33"/>
                </a:lnTo>
                <a:lnTo>
                  <a:pt x="44" y="39"/>
                </a:lnTo>
                <a:lnTo>
                  <a:pt x="38" y="39"/>
                </a:lnTo>
                <a:lnTo>
                  <a:pt x="33" y="39"/>
                </a:lnTo>
                <a:lnTo>
                  <a:pt x="33" y="33"/>
                </a:lnTo>
                <a:lnTo>
                  <a:pt x="27" y="33"/>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8" name="Freeform 251">
            <a:extLst>
              <a:ext uri="{FF2B5EF4-FFF2-40B4-BE49-F238E27FC236}">
                <a16:creationId xmlns:a16="http://schemas.microsoft.com/office/drawing/2014/main" id="{46E650A8-5879-4645-9AFD-74F76104D5FB}"/>
              </a:ext>
            </a:extLst>
          </p:cNvPr>
          <p:cNvSpPr>
            <a:spLocks/>
          </p:cNvSpPr>
          <p:nvPr/>
        </p:nvSpPr>
        <p:spPr bwMode="auto">
          <a:xfrm>
            <a:off x="5759412" y="2785108"/>
            <a:ext cx="132990" cy="73145"/>
          </a:xfrm>
          <a:custGeom>
            <a:avLst/>
            <a:gdLst>
              <a:gd name="T0" fmla="*/ 11 w 60"/>
              <a:gd name="T1" fmla="*/ 33 h 33"/>
              <a:gd name="T2" fmla="*/ 11 w 60"/>
              <a:gd name="T3" fmla="*/ 27 h 33"/>
              <a:gd name="T4" fmla="*/ 6 w 60"/>
              <a:gd name="T5" fmla="*/ 22 h 33"/>
              <a:gd name="T6" fmla="*/ 0 w 60"/>
              <a:gd name="T7" fmla="*/ 22 h 33"/>
              <a:gd name="T8" fmla="*/ 0 w 60"/>
              <a:gd name="T9" fmla="*/ 27 h 33"/>
              <a:gd name="T10" fmla="*/ 0 w 60"/>
              <a:gd name="T11" fmla="*/ 22 h 33"/>
              <a:gd name="T12" fmla="*/ 6 w 60"/>
              <a:gd name="T13" fmla="*/ 16 h 33"/>
              <a:gd name="T14" fmla="*/ 6 w 60"/>
              <a:gd name="T15" fmla="*/ 11 h 33"/>
              <a:gd name="T16" fmla="*/ 11 w 60"/>
              <a:gd name="T17" fmla="*/ 11 h 33"/>
              <a:gd name="T18" fmla="*/ 11 w 60"/>
              <a:gd name="T19" fmla="*/ 5 h 33"/>
              <a:gd name="T20" fmla="*/ 17 w 60"/>
              <a:gd name="T21" fmla="*/ 5 h 33"/>
              <a:gd name="T22" fmla="*/ 22 w 60"/>
              <a:gd name="T23" fmla="*/ 5 h 33"/>
              <a:gd name="T24" fmla="*/ 28 w 60"/>
              <a:gd name="T25" fmla="*/ 5 h 33"/>
              <a:gd name="T26" fmla="*/ 33 w 60"/>
              <a:gd name="T27" fmla="*/ 5 h 33"/>
              <a:gd name="T28" fmla="*/ 33 w 60"/>
              <a:gd name="T29" fmla="*/ 0 h 33"/>
              <a:gd name="T30" fmla="*/ 33 w 60"/>
              <a:gd name="T31" fmla="*/ 5 h 33"/>
              <a:gd name="T32" fmla="*/ 38 w 60"/>
              <a:gd name="T33" fmla="*/ 5 h 33"/>
              <a:gd name="T34" fmla="*/ 44 w 60"/>
              <a:gd name="T35" fmla="*/ 5 h 33"/>
              <a:gd name="T36" fmla="*/ 44 w 60"/>
              <a:gd name="T37" fmla="*/ 11 h 33"/>
              <a:gd name="T38" fmla="*/ 49 w 60"/>
              <a:gd name="T39" fmla="*/ 11 h 33"/>
              <a:gd name="T40" fmla="*/ 55 w 60"/>
              <a:gd name="T41" fmla="*/ 16 h 33"/>
              <a:gd name="T42" fmla="*/ 55 w 60"/>
              <a:gd name="T43" fmla="*/ 11 h 33"/>
              <a:gd name="T44" fmla="*/ 60 w 60"/>
              <a:gd name="T45" fmla="*/ 16 h 33"/>
              <a:gd name="T46" fmla="*/ 60 w 60"/>
              <a:gd name="T47" fmla="*/ 22 h 33"/>
              <a:gd name="T48" fmla="*/ 55 w 60"/>
              <a:gd name="T49" fmla="*/ 22 h 33"/>
              <a:gd name="T50" fmla="*/ 55 w 60"/>
              <a:gd name="T51" fmla="*/ 27 h 33"/>
              <a:gd name="T52" fmla="*/ 49 w 60"/>
              <a:gd name="T53" fmla="*/ 22 h 33"/>
              <a:gd name="T54" fmla="*/ 44 w 60"/>
              <a:gd name="T55" fmla="*/ 27 h 33"/>
              <a:gd name="T56" fmla="*/ 44 w 60"/>
              <a:gd name="T57" fmla="*/ 22 h 33"/>
              <a:gd name="T58" fmla="*/ 38 w 60"/>
              <a:gd name="T59" fmla="*/ 27 h 33"/>
              <a:gd name="T60" fmla="*/ 38 w 60"/>
              <a:gd name="T61" fmla="*/ 33 h 33"/>
              <a:gd name="T62" fmla="*/ 38 w 60"/>
              <a:gd name="T63" fmla="*/ 27 h 33"/>
              <a:gd name="T64" fmla="*/ 33 w 60"/>
              <a:gd name="T65" fmla="*/ 27 h 33"/>
              <a:gd name="T66" fmla="*/ 33 w 60"/>
              <a:gd name="T67" fmla="*/ 22 h 33"/>
              <a:gd name="T68" fmla="*/ 28 w 60"/>
              <a:gd name="T69" fmla="*/ 27 h 33"/>
              <a:gd name="T70" fmla="*/ 22 w 60"/>
              <a:gd name="T71" fmla="*/ 33 h 33"/>
              <a:gd name="T72" fmla="*/ 17 w 60"/>
              <a:gd name="T73" fmla="*/ 27 h 33"/>
              <a:gd name="T74" fmla="*/ 17 w 60"/>
              <a:gd name="T75" fmla="*/ 33 h 33"/>
              <a:gd name="T76" fmla="*/ 11 w 60"/>
              <a:gd name="T7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33">
                <a:moveTo>
                  <a:pt x="11" y="33"/>
                </a:moveTo>
                <a:lnTo>
                  <a:pt x="11" y="27"/>
                </a:lnTo>
                <a:lnTo>
                  <a:pt x="6" y="22"/>
                </a:lnTo>
                <a:lnTo>
                  <a:pt x="0" y="22"/>
                </a:lnTo>
                <a:lnTo>
                  <a:pt x="0" y="27"/>
                </a:lnTo>
                <a:lnTo>
                  <a:pt x="0" y="22"/>
                </a:lnTo>
                <a:lnTo>
                  <a:pt x="6" y="16"/>
                </a:lnTo>
                <a:lnTo>
                  <a:pt x="6" y="11"/>
                </a:lnTo>
                <a:lnTo>
                  <a:pt x="11" y="11"/>
                </a:lnTo>
                <a:lnTo>
                  <a:pt x="11" y="5"/>
                </a:lnTo>
                <a:lnTo>
                  <a:pt x="17" y="5"/>
                </a:lnTo>
                <a:lnTo>
                  <a:pt x="22" y="5"/>
                </a:lnTo>
                <a:lnTo>
                  <a:pt x="28" y="5"/>
                </a:lnTo>
                <a:lnTo>
                  <a:pt x="33" y="5"/>
                </a:lnTo>
                <a:lnTo>
                  <a:pt x="33" y="0"/>
                </a:lnTo>
                <a:lnTo>
                  <a:pt x="33" y="5"/>
                </a:lnTo>
                <a:lnTo>
                  <a:pt x="38" y="5"/>
                </a:lnTo>
                <a:lnTo>
                  <a:pt x="44" y="5"/>
                </a:lnTo>
                <a:lnTo>
                  <a:pt x="44" y="11"/>
                </a:lnTo>
                <a:lnTo>
                  <a:pt x="49" y="11"/>
                </a:lnTo>
                <a:lnTo>
                  <a:pt x="55" y="16"/>
                </a:lnTo>
                <a:lnTo>
                  <a:pt x="55" y="11"/>
                </a:lnTo>
                <a:lnTo>
                  <a:pt x="60" y="16"/>
                </a:lnTo>
                <a:lnTo>
                  <a:pt x="60" y="22"/>
                </a:lnTo>
                <a:lnTo>
                  <a:pt x="55" y="22"/>
                </a:lnTo>
                <a:lnTo>
                  <a:pt x="55" y="27"/>
                </a:lnTo>
                <a:lnTo>
                  <a:pt x="49" y="22"/>
                </a:lnTo>
                <a:lnTo>
                  <a:pt x="44" y="27"/>
                </a:lnTo>
                <a:lnTo>
                  <a:pt x="44" y="22"/>
                </a:lnTo>
                <a:lnTo>
                  <a:pt x="38" y="27"/>
                </a:lnTo>
                <a:lnTo>
                  <a:pt x="38" y="33"/>
                </a:lnTo>
                <a:lnTo>
                  <a:pt x="38" y="27"/>
                </a:lnTo>
                <a:lnTo>
                  <a:pt x="33" y="27"/>
                </a:lnTo>
                <a:lnTo>
                  <a:pt x="33" y="22"/>
                </a:lnTo>
                <a:lnTo>
                  <a:pt x="28" y="27"/>
                </a:lnTo>
                <a:lnTo>
                  <a:pt x="22" y="33"/>
                </a:lnTo>
                <a:lnTo>
                  <a:pt x="17" y="27"/>
                </a:lnTo>
                <a:lnTo>
                  <a:pt x="17" y="33"/>
                </a:lnTo>
                <a:lnTo>
                  <a:pt x="11" y="33"/>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9" name="Freeform 252">
            <a:extLst>
              <a:ext uri="{FF2B5EF4-FFF2-40B4-BE49-F238E27FC236}">
                <a16:creationId xmlns:a16="http://schemas.microsoft.com/office/drawing/2014/main" id="{8578B069-1FAA-4DAE-BA6E-C9D31E081BB6}"/>
              </a:ext>
            </a:extLst>
          </p:cNvPr>
          <p:cNvSpPr>
            <a:spLocks/>
          </p:cNvSpPr>
          <p:nvPr/>
        </p:nvSpPr>
        <p:spPr bwMode="auto">
          <a:xfrm>
            <a:off x="5748328" y="2700881"/>
            <a:ext cx="11083" cy="24383"/>
          </a:xfrm>
          <a:custGeom>
            <a:avLst/>
            <a:gdLst>
              <a:gd name="T0" fmla="*/ 0 w 5"/>
              <a:gd name="T1" fmla="*/ 11 h 11"/>
              <a:gd name="T2" fmla="*/ 0 w 5"/>
              <a:gd name="T3" fmla="*/ 5 h 11"/>
              <a:gd name="T4" fmla="*/ 5 w 5"/>
              <a:gd name="T5" fmla="*/ 0 h 11"/>
              <a:gd name="T6" fmla="*/ 5 w 5"/>
              <a:gd name="T7" fmla="*/ 5 h 11"/>
              <a:gd name="T8" fmla="*/ 5 w 5"/>
              <a:gd name="T9" fmla="*/ 11 h 11"/>
              <a:gd name="T10" fmla="*/ 0 w 5"/>
              <a:gd name="T11" fmla="*/ 11 h 11"/>
            </a:gdLst>
            <a:ahLst/>
            <a:cxnLst>
              <a:cxn ang="0">
                <a:pos x="T0" y="T1"/>
              </a:cxn>
              <a:cxn ang="0">
                <a:pos x="T2" y="T3"/>
              </a:cxn>
              <a:cxn ang="0">
                <a:pos x="T4" y="T5"/>
              </a:cxn>
              <a:cxn ang="0">
                <a:pos x="T6" y="T7"/>
              </a:cxn>
              <a:cxn ang="0">
                <a:pos x="T8" y="T9"/>
              </a:cxn>
              <a:cxn ang="0">
                <a:pos x="T10" y="T11"/>
              </a:cxn>
            </a:cxnLst>
            <a:rect l="0" t="0" r="r" b="b"/>
            <a:pathLst>
              <a:path w="5" h="11">
                <a:moveTo>
                  <a:pt x="0" y="11"/>
                </a:moveTo>
                <a:lnTo>
                  <a:pt x="0" y="5"/>
                </a:lnTo>
                <a:lnTo>
                  <a:pt x="5" y="0"/>
                </a:lnTo>
                <a:lnTo>
                  <a:pt x="5" y="5"/>
                </a:lnTo>
                <a:lnTo>
                  <a:pt x="5" y="11"/>
                </a:lnTo>
                <a:lnTo>
                  <a:pt x="0" y="1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40" name="Freeform 253">
            <a:extLst>
              <a:ext uri="{FF2B5EF4-FFF2-40B4-BE49-F238E27FC236}">
                <a16:creationId xmlns:a16="http://schemas.microsoft.com/office/drawing/2014/main" id="{E91ADC00-CAC6-48A9-AB19-FAE6D57A20BB}"/>
              </a:ext>
            </a:extLst>
          </p:cNvPr>
          <p:cNvSpPr>
            <a:spLocks/>
          </p:cNvSpPr>
          <p:nvPr/>
        </p:nvSpPr>
        <p:spPr bwMode="auto">
          <a:xfrm>
            <a:off x="5650802" y="2652118"/>
            <a:ext cx="108608" cy="73145"/>
          </a:xfrm>
          <a:custGeom>
            <a:avLst/>
            <a:gdLst>
              <a:gd name="T0" fmla="*/ 0 w 49"/>
              <a:gd name="T1" fmla="*/ 11 h 33"/>
              <a:gd name="T2" fmla="*/ 0 w 49"/>
              <a:gd name="T3" fmla="*/ 5 h 33"/>
              <a:gd name="T4" fmla="*/ 6 w 49"/>
              <a:gd name="T5" fmla="*/ 5 h 33"/>
              <a:gd name="T6" fmla="*/ 11 w 49"/>
              <a:gd name="T7" fmla="*/ 5 h 33"/>
              <a:gd name="T8" fmla="*/ 17 w 49"/>
              <a:gd name="T9" fmla="*/ 5 h 33"/>
              <a:gd name="T10" fmla="*/ 22 w 49"/>
              <a:gd name="T11" fmla="*/ 5 h 33"/>
              <a:gd name="T12" fmla="*/ 27 w 49"/>
              <a:gd name="T13" fmla="*/ 0 h 33"/>
              <a:gd name="T14" fmla="*/ 27 w 49"/>
              <a:gd name="T15" fmla="*/ 5 h 33"/>
              <a:gd name="T16" fmla="*/ 33 w 49"/>
              <a:gd name="T17" fmla="*/ 0 h 33"/>
              <a:gd name="T18" fmla="*/ 33 w 49"/>
              <a:gd name="T19" fmla="*/ 5 h 33"/>
              <a:gd name="T20" fmla="*/ 38 w 49"/>
              <a:gd name="T21" fmla="*/ 5 h 33"/>
              <a:gd name="T22" fmla="*/ 44 w 49"/>
              <a:gd name="T23" fmla="*/ 5 h 33"/>
              <a:gd name="T24" fmla="*/ 38 w 49"/>
              <a:gd name="T25" fmla="*/ 11 h 33"/>
              <a:gd name="T26" fmla="*/ 38 w 49"/>
              <a:gd name="T27" fmla="*/ 16 h 33"/>
              <a:gd name="T28" fmla="*/ 44 w 49"/>
              <a:gd name="T29" fmla="*/ 16 h 33"/>
              <a:gd name="T30" fmla="*/ 49 w 49"/>
              <a:gd name="T31" fmla="*/ 16 h 33"/>
              <a:gd name="T32" fmla="*/ 49 w 49"/>
              <a:gd name="T33" fmla="*/ 22 h 33"/>
              <a:gd name="T34" fmla="*/ 44 w 49"/>
              <a:gd name="T35" fmla="*/ 27 h 33"/>
              <a:gd name="T36" fmla="*/ 44 w 49"/>
              <a:gd name="T37" fmla="*/ 33 h 33"/>
              <a:gd name="T38" fmla="*/ 38 w 49"/>
              <a:gd name="T39" fmla="*/ 33 h 33"/>
              <a:gd name="T40" fmla="*/ 27 w 49"/>
              <a:gd name="T41" fmla="*/ 27 h 33"/>
              <a:gd name="T42" fmla="*/ 33 w 49"/>
              <a:gd name="T43" fmla="*/ 22 h 33"/>
              <a:gd name="T44" fmla="*/ 27 w 49"/>
              <a:gd name="T45" fmla="*/ 22 h 33"/>
              <a:gd name="T46" fmla="*/ 27 w 49"/>
              <a:gd name="T47" fmla="*/ 27 h 33"/>
              <a:gd name="T48" fmla="*/ 22 w 49"/>
              <a:gd name="T49" fmla="*/ 27 h 33"/>
              <a:gd name="T50" fmla="*/ 22 w 49"/>
              <a:gd name="T51" fmla="*/ 22 h 33"/>
              <a:gd name="T52" fmla="*/ 17 w 49"/>
              <a:gd name="T53" fmla="*/ 22 h 33"/>
              <a:gd name="T54" fmla="*/ 11 w 49"/>
              <a:gd name="T55" fmla="*/ 16 h 33"/>
              <a:gd name="T56" fmla="*/ 6 w 49"/>
              <a:gd name="T57" fmla="*/ 11 h 33"/>
              <a:gd name="T58" fmla="*/ 6 w 49"/>
              <a:gd name="T59" fmla="*/ 16 h 33"/>
              <a:gd name="T60" fmla="*/ 0 w 49"/>
              <a:gd name="T61"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 h="33">
                <a:moveTo>
                  <a:pt x="0" y="11"/>
                </a:moveTo>
                <a:lnTo>
                  <a:pt x="0" y="5"/>
                </a:lnTo>
                <a:lnTo>
                  <a:pt x="6" y="5"/>
                </a:lnTo>
                <a:lnTo>
                  <a:pt x="11" y="5"/>
                </a:lnTo>
                <a:lnTo>
                  <a:pt x="17" y="5"/>
                </a:lnTo>
                <a:lnTo>
                  <a:pt x="22" y="5"/>
                </a:lnTo>
                <a:lnTo>
                  <a:pt x="27" y="0"/>
                </a:lnTo>
                <a:lnTo>
                  <a:pt x="27" y="5"/>
                </a:lnTo>
                <a:lnTo>
                  <a:pt x="33" y="0"/>
                </a:lnTo>
                <a:lnTo>
                  <a:pt x="33" y="5"/>
                </a:lnTo>
                <a:lnTo>
                  <a:pt x="38" y="5"/>
                </a:lnTo>
                <a:lnTo>
                  <a:pt x="44" y="5"/>
                </a:lnTo>
                <a:lnTo>
                  <a:pt x="38" y="11"/>
                </a:lnTo>
                <a:lnTo>
                  <a:pt x="38" y="16"/>
                </a:lnTo>
                <a:lnTo>
                  <a:pt x="44" y="16"/>
                </a:lnTo>
                <a:lnTo>
                  <a:pt x="49" y="16"/>
                </a:lnTo>
                <a:lnTo>
                  <a:pt x="49" y="22"/>
                </a:lnTo>
                <a:lnTo>
                  <a:pt x="44" y="27"/>
                </a:lnTo>
                <a:lnTo>
                  <a:pt x="44" y="33"/>
                </a:lnTo>
                <a:lnTo>
                  <a:pt x="38" y="33"/>
                </a:lnTo>
                <a:lnTo>
                  <a:pt x="27" y="27"/>
                </a:lnTo>
                <a:lnTo>
                  <a:pt x="33" y="22"/>
                </a:lnTo>
                <a:lnTo>
                  <a:pt x="27" y="22"/>
                </a:lnTo>
                <a:lnTo>
                  <a:pt x="27" y="27"/>
                </a:lnTo>
                <a:lnTo>
                  <a:pt x="22" y="27"/>
                </a:lnTo>
                <a:lnTo>
                  <a:pt x="22" y="22"/>
                </a:lnTo>
                <a:lnTo>
                  <a:pt x="17" y="22"/>
                </a:lnTo>
                <a:lnTo>
                  <a:pt x="11" y="16"/>
                </a:lnTo>
                <a:lnTo>
                  <a:pt x="6" y="11"/>
                </a:lnTo>
                <a:lnTo>
                  <a:pt x="6" y="16"/>
                </a:lnTo>
                <a:lnTo>
                  <a:pt x="0" y="1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41" name="Freeform 258">
            <a:extLst>
              <a:ext uri="{FF2B5EF4-FFF2-40B4-BE49-F238E27FC236}">
                <a16:creationId xmlns:a16="http://schemas.microsoft.com/office/drawing/2014/main" id="{6EA4A9C5-EB20-49C1-80EC-F648BF3425F2}"/>
              </a:ext>
            </a:extLst>
          </p:cNvPr>
          <p:cNvSpPr>
            <a:spLocks/>
          </p:cNvSpPr>
          <p:nvPr/>
        </p:nvSpPr>
        <p:spPr bwMode="auto">
          <a:xfrm>
            <a:off x="5976627" y="2543511"/>
            <a:ext cx="290361" cy="203917"/>
          </a:xfrm>
          <a:custGeom>
            <a:avLst/>
            <a:gdLst>
              <a:gd name="T0" fmla="*/ 11 w 131"/>
              <a:gd name="T1" fmla="*/ 54 h 92"/>
              <a:gd name="T2" fmla="*/ 6 w 131"/>
              <a:gd name="T3" fmla="*/ 43 h 92"/>
              <a:gd name="T4" fmla="*/ 6 w 131"/>
              <a:gd name="T5" fmla="*/ 38 h 92"/>
              <a:gd name="T6" fmla="*/ 0 w 131"/>
              <a:gd name="T7" fmla="*/ 32 h 92"/>
              <a:gd name="T8" fmla="*/ 0 w 131"/>
              <a:gd name="T9" fmla="*/ 22 h 92"/>
              <a:gd name="T10" fmla="*/ 6 w 131"/>
              <a:gd name="T11" fmla="*/ 16 h 92"/>
              <a:gd name="T12" fmla="*/ 0 w 131"/>
              <a:gd name="T13" fmla="*/ 11 h 92"/>
              <a:gd name="T14" fmla="*/ 11 w 131"/>
              <a:gd name="T15" fmla="*/ 11 h 92"/>
              <a:gd name="T16" fmla="*/ 17 w 131"/>
              <a:gd name="T17" fmla="*/ 5 h 92"/>
              <a:gd name="T18" fmla="*/ 28 w 131"/>
              <a:gd name="T19" fmla="*/ 5 h 92"/>
              <a:gd name="T20" fmla="*/ 39 w 131"/>
              <a:gd name="T21" fmla="*/ 0 h 92"/>
              <a:gd name="T22" fmla="*/ 49 w 131"/>
              <a:gd name="T23" fmla="*/ 0 h 92"/>
              <a:gd name="T24" fmla="*/ 49 w 131"/>
              <a:gd name="T25" fmla="*/ 0 h 92"/>
              <a:gd name="T26" fmla="*/ 60 w 131"/>
              <a:gd name="T27" fmla="*/ 5 h 92"/>
              <a:gd name="T28" fmla="*/ 60 w 131"/>
              <a:gd name="T29" fmla="*/ 5 h 92"/>
              <a:gd name="T30" fmla="*/ 88 w 131"/>
              <a:gd name="T31" fmla="*/ 5 h 92"/>
              <a:gd name="T32" fmla="*/ 104 w 131"/>
              <a:gd name="T33" fmla="*/ 5 h 92"/>
              <a:gd name="T34" fmla="*/ 115 w 131"/>
              <a:gd name="T35" fmla="*/ 11 h 92"/>
              <a:gd name="T36" fmla="*/ 120 w 131"/>
              <a:gd name="T37" fmla="*/ 22 h 92"/>
              <a:gd name="T38" fmla="*/ 120 w 131"/>
              <a:gd name="T39" fmla="*/ 27 h 92"/>
              <a:gd name="T40" fmla="*/ 126 w 131"/>
              <a:gd name="T41" fmla="*/ 32 h 92"/>
              <a:gd name="T42" fmla="*/ 115 w 131"/>
              <a:gd name="T43" fmla="*/ 38 h 92"/>
              <a:gd name="T44" fmla="*/ 120 w 131"/>
              <a:gd name="T45" fmla="*/ 49 h 92"/>
              <a:gd name="T46" fmla="*/ 126 w 131"/>
              <a:gd name="T47" fmla="*/ 54 h 92"/>
              <a:gd name="T48" fmla="*/ 131 w 131"/>
              <a:gd name="T49" fmla="*/ 65 h 92"/>
              <a:gd name="T50" fmla="*/ 120 w 131"/>
              <a:gd name="T51" fmla="*/ 76 h 92"/>
              <a:gd name="T52" fmla="*/ 120 w 131"/>
              <a:gd name="T53" fmla="*/ 87 h 92"/>
              <a:gd name="T54" fmla="*/ 115 w 131"/>
              <a:gd name="T55" fmla="*/ 87 h 92"/>
              <a:gd name="T56" fmla="*/ 104 w 131"/>
              <a:gd name="T57" fmla="*/ 82 h 92"/>
              <a:gd name="T58" fmla="*/ 93 w 131"/>
              <a:gd name="T59" fmla="*/ 82 h 92"/>
              <a:gd name="T60" fmla="*/ 93 w 131"/>
              <a:gd name="T61" fmla="*/ 82 h 92"/>
              <a:gd name="T62" fmla="*/ 82 w 131"/>
              <a:gd name="T63" fmla="*/ 87 h 92"/>
              <a:gd name="T64" fmla="*/ 77 w 131"/>
              <a:gd name="T65" fmla="*/ 82 h 92"/>
              <a:gd name="T66" fmla="*/ 66 w 131"/>
              <a:gd name="T67" fmla="*/ 82 h 92"/>
              <a:gd name="T68" fmla="*/ 60 w 131"/>
              <a:gd name="T69" fmla="*/ 76 h 92"/>
              <a:gd name="T70" fmla="*/ 49 w 131"/>
              <a:gd name="T71" fmla="*/ 76 h 92"/>
              <a:gd name="T72" fmla="*/ 44 w 131"/>
              <a:gd name="T73" fmla="*/ 71 h 92"/>
              <a:gd name="T74" fmla="*/ 39 w 131"/>
              <a:gd name="T75" fmla="*/ 71 h 92"/>
              <a:gd name="T76" fmla="*/ 28 w 131"/>
              <a:gd name="T77" fmla="*/ 71 h 92"/>
              <a:gd name="T78" fmla="*/ 28 w 131"/>
              <a:gd name="T79" fmla="*/ 65 h 92"/>
              <a:gd name="T80" fmla="*/ 17 w 131"/>
              <a:gd name="T81" fmla="*/ 6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1" h="92">
                <a:moveTo>
                  <a:pt x="11" y="60"/>
                </a:moveTo>
                <a:lnTo>
                  <a:pt x="11" y="54"/>
                </a:lnTo>
                <a:lnTo>
                  <a:pt x="11" y="49"/>
                </a:lnTo>
                <a:lnTo>
                  <a:pt x="6" y="43"/>
                </a:lnTo>
                <a:lnTo>
                  <a:pt x="11" y="43"/>
                </a:lnTo>
                <a:lnTo>
                  <a:pt x="6" y="38"/>
                </a:lnTo>
                <a:lnTo>
                  <a:pt x="6" y="32"/>
                </a:lnTo>
                <a:lnTo>
                  <a:pt x="0" y="32"/>
                </a:lnTo>
                <a:lnTo>
                  <a:pt x="0" y="27"/>
                </a:lnTo>
                <a:lnTo>
                  <a:pt x="0" y="22"/>
                </a:lnTo>
                <a:lnTo>
                  <a:pt x="0" y="16"/>
                </a:lnTo>
                <a:lnTo>
                  <a:pt x="6" y="16"/>
                </a:lnTo>
                <a:lnTo>
                  <a:pt x="0" y="16"/>
                </a:lnTo>
                <a:lnTo>
                  <a:pt x="0" y="11"/>
                </a:lnTo>
                <a:lnTo>
                  <a:pt x="6" y="11"/>
                </a:lnTo>
                <a:lnTo>
                  <a:pt x="11" y="11"/>
                </a:lnTo>
                <a:lnTo>
                  <a:pt x="17" y="11"/>
                </a:lnTo>
                <a:lnTo>
                  <a:pt x="17" y="5"/>
                </a:lnTo>
                <a:lnTo>
                  <a:pt x="22" y="5"/>
                </a:lnTo>
                <a:lnTo>
                  <a:pt x="28" y="5"/>
                </a:lnTo>
                <a:lnTo>
                  <a:pt x="33" y="0"/>
                </a:lnTo>
                <a:lnTo>
                  <a:pt x="39" y="0"/>
                </a:lnTo>
                <a:lnTo>
                  <a:pt x="44" y="0"/>
                </a:lnTo>
                <a:lnTo>
                  <a:pt x="49" y="0"/>
                </a:lnTo>
                <a:lnTo>
                  <a:pt x="55" y="0"/>
                </a:lnTo>
                <a:lnTo>
                  <a:pt x="49" y="0"/>
                </a:lnTo>
                <a:lnTo>
                  <a:pt x="55" y="5"/>
                </a:lnTo>
                <a:lnTo>
                  <a:pt x="60" y="5"/>
                </a:lnTo>
                <a:lnTo>
                  <a:pt x="66" y="5"/>
                </a:lnTo>
                <a:lnTo>
                  <a:pt x="60" y="5"/>
                </a:lnTo>
                <a:lnTo>
                  <a:pt x="66" y="5"/>
                </a:lnTo>
                <a:lnTo>
                  <a:pt x="88" y="5"/>
                </a:lnTo>
                <a:lnTo>
                  <a:pt x="93" y="5"/>
                </a:lnTo>
                <a:lnTo>
                  <a:pt x="104" y="5"/>
                </a:lnTo>
                <a:lnTo>
                  <a:pt x="109" y="5"/>
                </a:lnTo>
                <a:lnTo>
                  <a:pt x="115" y="11"/>
                </a:lnTo>
                <a:lnTo>
                  <a:pt x="120" y="16"/>
                </a:lnTo>
                <a:lnTo>
                  <a:pt x="120" y="22"/>
                </a:lnTo>
                <a:lnTo>
                  <a:pt x="126" y="27"/>
                </a:lnTo>
                <a:lnTo>
                  <a:pt x="120" y="27"/>
                </a:lnTo>
                <a:lnTo>
                  <a:pt x="126" y="27"/>
                </a:lnTo>
                <a:lnTo>
                  <a:pt x="126" y="32"/>
                </a:lnTo>
                <a:lnTo>
                  <a:pt x="120" y="32"/>
                </a:lnTo>
                <a:lnTo>
                  <a:pt x="115" y="38"/>
                </a:lnTo>
                <a:lnTo>
                  <a:pt x="120" y="43"/>
                </a:lnTo>
                <a:lnTo>
                  <a:pt x="120" y="49"/>
                </a:lnTo>
                <a:lnTo>
                  <a:pt x="126" y="49"/>
                </a:lnTo>
                <a:lnTo>
                  <a:pt x="126" y="54"/>
                </a:lnTo>
                <a:lnTo>
                  <a:pt x="131" y="60"/>
                </a:lnTo>
                <a:lnTo>
                  <a:pt x="131" y="65"/>
                </a:lnTo>
                <a:lnTo>
                  <a:pt x="126" y="71"/>
                </a:lnTo>
                <a:lnTo>
                  <a:pt x="120" y="76"/>
                </a:lnTo>
                <a:lnTo>
                  <a:pt x="115" y="82"/>
                </a:lnTo>
                <a:lnTo>
                  <a:pt x="120" y="87"/>
                </a:lnTo>
                <a:lnTo>
                  <a:pt x="120" y="92"/>
                </a:lnTo>
                <a:lnTo>
                  <a:pt x="115" y="87"/>
                </a:lnTo>
                <a:lnTo>
                  <a:pt x="109" y="87"/>
                </a:lnTo>
                <a:lnTo>
                  <a:pt x="104" y="82"/>
                </a:lnTo>
                <a:lnTo>
                  <a:pt x="99" y="82"/>
                </a:lnTo>
                <a:lnTo>
                  <a:pt x="93" y="82"/>
                </a:lnTo>
                <a:lnTo>
                  <a:pt x="93" y="87"/>
                </a:lnTo>
                <a:lnTo>
                  <a:pt x="93" y="82"/>
                </a:lnTo>
                <a:lnTo>
                  <a:pt x="88" y="82"/>
                </a:lnTo>
                <a:lnTo>
                  <a:pt x="82" y="87"/>
                </a:lnTo>
                <a:lnTo>
                  <a:pt x="77" y="87"/>
                </a:lnTo>
                <a:lnTo>
                  <a:pt x="77" y="82"/>
                </a:lnTo>
                <a:lnTo>
                  <a:pt x="71" y="82"/>
                </a:lnTo>
                <a:lnTo>
                  <a:pt x="66" y="82"/>
                </a:lnTo>
                <a:lnTo>
                  <a:pt x="60" y="82"/>
                </a:lnTo>
                <a:lnTo>
                  <a:pt x="60" y="76"/>
                </a:lnTo>
                <a:lnTo>
                  <a:pt x="55" y="76"/>
                </a:lnTo>
                <a:lnTo>
                  <a:pt x="49" y="76"/>
                </a:lnTo>
                <a:lnTo>
                  <a:pt x="49" y="71"/>
                </a:lnTo>
                <a:lnTo>
                  <a:pt x="44" y="71"/>
                </a:lnTo>
                <a:lnTo>
                  <a:pt x="39" y="65"/>
                </a:lnTo>
                <a:lnTo>
                  <a:pt x="39" y="71"/>
                </a:lnTo>
                <a:lnTo>
                  <a:pt x="33" y="71"/>
                </a:lnTo>
                <a:lnTo>
                  <a:pt x="28" y="71"/>
                </a:lnTo>
                <a:lnTo>
                  <a:pt x="33" y="65"/>
                </a:lnTo>
                <a:lnTo>
                  <a:pt x="28" y="65"/>
                </a:lnTo>
                <a:lnTo>
                  <a:pt x="22" y="65"/>
                </a:lnTo>
                <a:lnTo>
                  <a:pt x="17" y="60"/>
                </a:lnTo>
                <a:lnTo>
                  <a:pt x="11" y="60"/>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42" name="Freeform 259">
            <a:extLst>
              <a:ext uri="{FF2B5EF4-FFF2-40B4-BE49-F238E27FC236}">
                <a16:creationId xmlns:a16="http://schemas.microsoft.com/office/drawing/2014/main" id="{DCD30BDE-BD3B-4005-A11B-38253592142F}"/>
              </a:ext>
            </a:extLst>
          </p:cNvPr>
          <p:cNvSpPr>
            <a:spLocks/>
          </p:cNvSpPr>
          <p:nvPr/>
        </p:nvSpPr>
        <p:spPr bwMode="auto">
          <a:xfrm>
            <a:off x="6074152" y="2725263"/>
            <a:ext cx="157371" cy="59846"/>
          </a:xfrm>
          <a:custGeom>
            <a:avLst/>
            <a:gdLst>
              <a:gd name="T0" fmla="*/ 5 w 71"/>
              <a:gd name="T1" fmla="*/ 27 h 27"/>
              <a:gd name="T2" fmla="*/ 0 w 71"/>
              <a:gd name="T3" fmla="*/ 21 h 27"/>
              <a:gd name="T4" fmla="*/ 0 w 71"/>
              <a:gd name="T5" fmla="*/ 16 h 27"/>
              <a:gd name="T6" fmla="*/ 0 w 71"/>
              <a:gd name="T7" fmla="*/ 10 h 27"/>
              <a:gd name="T8" fmla="*/ 11 w 71"/>
              <a:gd name="T9" fmla="*/ 10 h 27"/>
              <a:gd name="T10" fmla="*/ 16 w 71"/>
              <a:gd name="T11" fmla="*/ 5 h 27"/>
              <a:gd name="T12" fmla="*/ 16 w 71"/>
              <a:gd name="T13" fmla="*/ 0 h 27"/>
              <a:gd name="T14" fmla="*/ 22 w 71"/>
              <a:gd name="T15" fmla="*/ 0 h 27"/>
              <a:gd name="T16" fmla="*/ 27 w 71"/>
              <a:gd name="T17" fmla="*/ 0 h 27"/>
              <a:gd name="T18" fmla="*/ 33 w 71"/>
              <a:gd name="T19" fmla="*/ 0 h 27"/>
              <a:gd name="T20" fmla="*/ 33 w 71"/>
              <a:gd name="T21" fmla="*/ 5 h 27"/>
              <a:gd name="T22" fmla="*/ 38 w 71"/>
              <a:gd name="T23" fmla="*/ 5 h 27"/>
              <a:gd name="T24" fmla="*/ 44 w 71"/>
              <a:gd name="T25" fmla="*/ 0 h 27"/>
              <a:gd name="T26" fmla="*/ 49 w 71"/>
              <a:gd name="T27" fmla="*/ 0 h 27"/>
              <a:gd name="T28" fmla="*/ 49 w 71"/>
              <a:gd name="T29" fmla="*/ 5 h 27"/>
              <a:gd name="T30" fmla="*/ 49 w 71"/>
              <a:gd name="T31" fmla="*/ 0 h 27"/>
              <a:gd name="T32" fmla="*/ 55 w 71"/>
              <a:gd name="T33" fmla="*/ 0 h 27"/>
              <a:gd name="T34" fmla="*/ 60 w 71"/>
              <a:gd name="T35" fmla="*/ 0 h 27"/>
              <a:gd name="T36" fmla="*/ 65 w 71"/>
              <a:gd name="T37" fmla="*/ 5 h 27"/>
              <a:gd name="T38" fmla="*/ 71 w 71"/>
              <a:gd name="T39" fmla="*/ 5 h 27"/>
              <a:gd name="T40" fmla="*/ 71 w 71"/>
              <a:gd name="T41" fmla="*/ 10 h 27"/>
              <a:gd name="T42" fmla="*/ 71 w 71"/>
              <a:gd name="T43" fmla="*/ 16 h 27"/>
              <a:gd name="T44" fmla="*/ 65 w 71"/>
              <a:gd name="T45" fmla="*/ 16 h 27"/>
              <a:gd name="T46" fmla="*/ 60 w 71"/>
              <a:gd name="T47" fmla="*/ 21 h 27"/>
              <a:gd name="T48" fmla="*/ 60 w 71"/>
              <a:gd name="T49" fmla="*/ 16 h 27"/>
              <a:gd name="T50" fmla="*/ 55 w 71"/>
              <a:gd name="T51" fmla="*/ 16 h 27"/>
              <a:gd name="T52" fmla="*/ 49 w 71"/>
              <a:gd name="T53" fmla="*/ 16 h 27"/>
              <a:gd name="T54" fmla="*/ 44 w 71"/>
              <a:gd name="T55" fmla="*/ 16 h 27"/>
              <a:gd name="T56" fmla="*/ 44 w 71"/>
              <a:gd name="T57" fmla="*/ 21 h 27"/>
              <a:gd name="T58" fmla="*/ 38 w 71"/>
              <a:gd name="T59" fmla="*/ 21 h 27"/>
              <a:gd name="T60" fmla="*/ 33 w 71"/>
              <a:gd name="T61" fmla="*/ 21 h 27"/>
              <a:gd name="T62" fmla="*/ 27 w 71"/>
              <a:gd name="T63" fmla="*/ 21 h 27"/>
              <a:gd name="T64" fmla="*/ 22 w 71"/>
              <a:gd name="T65" fmla="*/ 27 h 27"/>
              <a:gd name="T66" fmla="*/ 16 w 71"/>
              <a:gd name="T67" fmla="*/ 27 h 27"/>
              <a:gd name="T68" fmla="*/ 11 w 71"/>
              <a:gd name="T69" fmla="*/ 27 h 27"/>
              <a:gd name="T70" fmla="*/ 5 w 71"/>
              <a:gd name="T71"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1" h="27">
                <a:moveTo>
                  <a:pt x="5" y="27"/>
                </a:moveTo>
                <a:lnTo>
                  <a:pt x="0" y="21"/>
                </a:lnTo>
                <a:lnTo>
                  <a:pt x="0" y="16"/>
                </a:lnTo>
                <a:lnTo>
                  <a:pt x="0" y="10"/>
                </a:lnTo>
                <a:lnTo>
                  <a:pt x="11" y="10"/>
                </a:lnTo>
                <a:lnTo>
                  <a:pt x="16" y="5"/>
                </a:lnTo>
                <a:lnTo>
                  <a:pt x="16" y="0"/>
                </a:lnTo>
                <a:lnTo>
                  <a:pt x="22" y="0"/>
                </a:lnTo>
                <a:lnTo>
                  <a:pt x="27" y="0"/>
                </a:lnTo>
                <a:lnTo>
                  <a:pt x="33" y="0"/>
                </a:lnTo>
                <a:lnTo>
                  <a:pt x="33" y="5"/>
                </a:lnTo>
                <a:lnTo>
                  <a:pt x="38" y="5"/>
                </a:lnTo>
                <a:lnTo>
                  <a:pt x="44" y="0"/>
                </a:lnTo>
                <a:lnTo>
                  <a:pt x="49" y="0"/>
                </a:lnTo>
                <a:lnTo>
                  <a:pt x="49" y="5"/>
                </a:lnTo>
                <a:lnTo>
                  <a:pt x="49" y="0"/>
                </a:lnTo>
                <a:lnTo>
                  <a:pt x="55" y="0"/>
                </a:lnTo>
                <a:lnTo>
                  <a:pt x="60" y="0"/>
                </a:lnTo>
                <a:lnTo>
                  <a:pt x="65" y="5"/>
                </a:lnTo>
                <a:lnTo>
                  <a:pt x="71" y="5"/>
                </a:lnTo>
                <a:lnTo>
                  <a:pt x="71" y="10"/>
                </a:lnTo>
                <a:lnTo>
                  <a:pt x="71" y="16"/>
                </a:lnTo>
                <a:lnTo>
                  <a:pt x="65" y="16"/>
                </a:lnTo>
                <a:lnTo>
                  <a:pt x="60" y="21"/>
                </a:lnTo>
                <a:lnTo>
                  <a:pt x="60" y="16"/>
                </a:lnTo>
                <a:lnTo>
                  <a:pt x="55" y="16"/>
                </a:lnTo>
                <a:lnTo>
                  <a:pt x="49" y="16"/>
                </a:lnTo>
                <a:lnTo>
                  <a:pt x="44" y="16"/>
                </a:lnTo>
                <a:lnTo>
                  <a:pt x="44" y="21"/>
                </a:lnTo>
                <a:lnTo>
                  <a:pt x="38" y="21"/>
                </a:lnTo>
                <a:lnTo>
                  <a:pt x="33" y="21"/>
                </a:lnTo>
                <a:lnTo>
                  <a:pt x="27" y="21"/>
                </a:lnTo>
                <a:lnTo>
                  <a:pt x="22" y="27"/>
                </a:lnTo>
                <a:lnTo>
                  <a:pt x="16" y="27"/>
                </a:lnTo>
                <a:lnTo>
                  <a:pt x="11" y="27"/>
                </a:lnTo>
                <a:lnTo>
                  <a:pt x="5" y="27"/>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43" name="Freeform 260">
            <a:extLst>
              <a:ext uri="{FF2B5EF4-FFF2-40B4-BE49-F238E27FC236}">
                <a16:creationId xmlns:a16="http://schemas.microsoft.com/office/drawing/2014/main" id="{FBC20801-EC33-482E-8EEB-EEDD96D1C2A6}"/>
              </a:ext>
            </a:extLst>
          </p:cNvPr>
          <p:cNvSpPr>
            <a:spLocks/>
          </p:cNvSpPr>
          <p:nvPr/>
        </p:nvSpPr>
        <p:spPr bwMode="auto">
          <a:xfrm>
            <a:off x="5930081" y="2676501"/>
            <a:ext cx="192835" cy="84227"/>
          </a:xfrm>
          <a:custGeom>
            <a:avLst/>
            <a:gdLst>
              <a:gd name="T0" fmla="*/ 21 w 87"/>
              <a:gd name="T1" fmla="*/ 32 h 38"/>
              <a:gd name="T2" fmla="*/ 16 w 87"/>
              <a:gd name="T3" fmla="*/ 32 h 38"/>
              <a:gd name="T4" fmla="*/ 16 w 87"/>
              <a:gd name="T5" fmla="*/ 27 h 38"/>
              <a:gd name="T6" fmla="*/ 11 w 87"/>
              <a:gd name="T7" fmla="*/ 27 h 38"/>
              <a:gd name="T8" fmla="*/ 5 w 87"/>
              <a:gd name="T9" fmla="*/ 22 h 38"/>
              <a:gd name="T10" fmla="*/ 5 w 87"/>
              <a:gd name="T11" fmla="*/ 16 h 38"/>
              <a:gd name="T12" fmla="*/ 0 w 87"/>
              <a:gd name="T13" fmla="*/ 11 h 38"/>
              <a:gd name="T14" fmla="*/ 5 w 87"/>
              <a:gd name="T15" fmla="*/ 11 h 38"/>
              <a:gd name="T16" fmla="*/ 11 w 87"/>
              <a:gd name="T17" fmla="*/ 11 h 38"/>
              <a:gd name="T18" fmla="*/ 11 w 87"/>
              <a:gd name="T19" fmla="*/ 5 h 38"/>
              <a:gd name="T20" fmla="*/ 16 w 87"/>
              <a:gd name="T21" fmla="*/ 5 h 38"/>
              <a:gd name="T22" fmla="*/ 21 w 87"/>
              <a:gd name="T23" fmla="*/ 5 h 38"/>
              <a:gd name="T24" fmla="*/ 27 w 87"/>
              <a:gd name="T25" fmla="*/ 0 h 38"/>
              <a:gd name="T26" fmla="*/ 32 w 87"/>
              <a:gd name="T27" fmla="*/ 0 h 38"/>
              <a:gd name="T28" fmla="*/ 38 w 87"/>
              <a:gd name="T29" fmla="*/ 0 h 38"/>
              <a:gd name="T30" fmla="*/ 43 w 87"/>
              <a:gd name="T31" fmla="*/ 5 h 38"/>
              <a:gd name="T32" fmla="*/ 49 w 87"/>
              <a:gd name="T33" fmla="*/ 5 h 38"/>
              <a:gd name="T34" fmla="*/ 54 w 87"/>
              <a:gd name="T35" fmla="*/ 5 h 38"/>
              <a:gd name="T36" fmla="*/ 49 w 87"/>
              <a:gd name="T37" fmla="*/ 11 h 38"/>
              <a:gd name="T38" fmla="*/ 54 w 87"/>
              <a:gd name="T39" fmla="*/ 11 h 38"/>
              <a:gd name="T40" fmla="*/ 60 w 87"/>
              <a:gd name="T41" fmla="*/ 11 h 38"/>
              <a:gd name="T42" fmla="*/ 60 w 87"/>
              <a:gd name="T43" fmla="*/ 5 h 38"/>
              <a:gd name="T44" fmla="*/ 65 w 87"/>
              <a:gd name="T45" fmla="*/ 11 h 38"/>
              <a:gd name="T46" fmla="*/ 70 w 87"/>
              <a:gd name="T47" fmla="*/ 11 h 38"/>
              <a:gd name="T48" fmla="*/ 70 w 87"/>
              <a:gd name="T49" fmla="*/ 16 h 38"/>
              <a:gd name="T50" fmla="*/ 76 w 87"/>
              <a:gd name="T51" fmla="*/ 16 h 38"/>
              <a:gd name="T52" fmla="*/ 81 w 87"/>
              <a:gd name="T53" fmla="*/ 16 h 38"/>
              <a:gd name="T54" fmla="*/ 81 w 87"/>
              <a:gd name="T55" fmla="*/ 22 h 38"/>
              <a:gd name="T56" fmla="*/ 87 w 87"/>
              <a:gd name="T57" fmla="*/ 22 h 38"/>
              <a:gd name="T58" fmla="*/ 81 w 87"/>
              <a:gd name="T59" fmla="*/ 22 h 38"/>
              <a:gd name="T60" fmla="*/ 81 w 87"/>
              <a:gd name="T61" fmla="*/ 27 h 38"/>
              <a:gd name="T62" fmla="*/ 76 w 87"/>
              <a:gd name="T63" fmla="*/ 32 h 38"/>
              <a:gd name="T64" fmla="*/ 65 w 87"/>
              <a:gd name="T65" fmla="*/ 32 h 38"/>
              <a:gd name="T66" fmla="*/ 65 w 87"/>
              <a:gd name="T67" fmla="*/ 38 h 38"/>
              <a:gd name="T68" fmla="*/ 60 w 87"/>
              <a:gd name="T69" fmla="*/ 32 h 38"/>
              <a:gd name="T70" fmla="*/ 54 w 87"/>
              <a:gd name="T71" fmla="*/ 32 h 38"/>
              <a:gd name="T72" fmla="*/ 49 w 87"/>
              <a:gd name="T73" fmla="*/ 32 h 38"/>
              <a:gd name="T74" fmla="*/ 43 w 87"/>
              <a:gd name="T75" fmla="*/ 32 h 38"/>
              <a:gd name="T76" fmla="*/ 38 w 87"/>
              <a:gd name="T77" fmla="*/ 32 h 38"/>
              <a:gd name="T78" fmla="*/ 32 w 87"/>
              <a:gd name="T79" fmla="*/ 38 h 38"/>
              <a:gd name="T80" fmla="*/ 27 w 87"/>
              <a:gd name="T81" fmla="*/ 38 h 38"/>
              <a:gd name="T82" fmla="*/ 21 w 87"/>
              <a:gd name="T83" fmla="*/ 3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7" h="38">
                <a:moveTo>
                  <a:pt x="21" y="32"/>
                </a:moveTo>
                <a:lnTo>
                  <a:pt x="16" y="32"/>
                </a:lnTo>
                <a:lnTo>
                  <a:pt x="16" y="27"/>
                </a:lnTo>
                <a:lnTo>
                  <a:pt x="11" y="27"/>
                </a:lnTo>
                <a:lnTo>
                  <a:pt x="5" y="22"/>
                </a:lnTo>
                <a:lnTo>
                  <a:pt x="5" y="16"/>
                </a:lnTo>
                <a:lnTo>
                  <a:pt x="0" y="11"/>
                </a:lnTo>
                <a:lnTo>
                  <a:pt x="5" y="11"/>
                </a:lnTo>
                <a:lnTo>
                  <a:pt x="11" y="11"/>
                </a:lnTo>
                <a:lnTo>
                  <a:pt x="11" y="5"/>
                </a:lnTo>
                <a:lnTo>
                  <a:pt x="16" y="5"/>
                </a:lnTo>
                <a:lnTo>
                  <a:pt x="21" y="5"/>
                </a:lnTo>
                <a:lnTo>
                  <a:pt x="27" y="0"/>
                </a:lnTo>
                <a:lnTo>
                  <a:pt x="32" y="0"/>
                </a:lnTo>
                <a:lnTo>
                  <a:pt x="38" y="0"/>
                </a:lnTo>
                <a:lnTo>
                  <a:pt x="43" y="5"/>
                </a:lnTo>
                <a:lnTo>
                  <a:pt x="49" y="5"/>
                </a:lnTo>
                <a:lnTo>
                  <a:pt x="54" y="5"/>
                </a:lnTo>
                <a:lnTo>
                  <a:pt x="49" y="11"/>
                </a:lnTo>
                <a:lnTo>
                  <a:pt x="54" y="11"/>
                </a:lnTo>
                <a:lnTo>
                  <a:pt x="60" y="11"/>
                </a:lnTo>
                <a:lnTo>
                  <a:pt x="60" y="5"/>
                </a:lnTo>
                <a:lnTo>
                  <a:pt x="65" y="11"/>
                </a:lnTo>
                <a:lnTo>
                  <a:pt x="70" y="11"/>
                </a:lnTo>
                <a:lnTo>
                  <a:pt x="70" y="16"/>
                </a:lnTo>
                <a:lnTo>
                  <a:pt x="76" y="16"/>
                </a:lnTo>
                <a:lnTo>
                  <a:pt x="81" y="16"/>
                </a:lnTo>
                <a:lnTo>
                  <a:pt x="81" y="22"/>
                </a:lnTo>
                <a:lnTo>
                  <a:pt x="87" y="22"/>
                </a:lnTo>
                <a:lnTo>
                  <a:pt x="81" y="22"/>
                </a:lnTo>
                <a:lnTo>
                  <a:pt x="81" y="27"/>
                </a:lnTo>
                <a:lnTo>
                  <a:pt x="76" y="32"/>
                </a:lnTo>
                <a:lnTo>
                  <a:pt x="65" y="32"/>
                </a:lnTo>
                <a:lnTo>
                  <a:pt x="65" y="38"/>
                </a:lnTo>
                <a:lnTo>
                  <a:pt x="60" y="32"/>
                </a:lnTo>
                <a:lnTo>
                  <a:pt x="54" y="32"/>
                </a:lnTo>
                <a:lnTo>
                  <a:pt x="49" y="32"/>
                </a:lnTo>
                <a:lnTo>
                  <a:pt x="43" y="32"/>
                </a:lnTo>
                <a:lnTo>
                  <a:pt x="38" y="32"/>
                </a:lnTo>
                <a:lnTo>
                  <a:pt x="32" y="38"/>
                </a:lnTo>
                <a:lnTo>
                  <a:pt x="27" y="38"/>
                </a:lnTo>
                <a:lnTo>
                  <a:pt x="21" y="32"/>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44" name="Freeform 261">
            <a:extLst>
              <a:ext uri="{FF2B5EF4-FFF2-40B4-BE49-F238E27FC236}">
                <a16:creationId xmlns:a16="http://schemas.microsoft.com/office/drawing/2014/main" id="{7724CAE6-CD7F-416A-B541-A6826FE2DB78}"/>
              </a:ext>
            </a:extLst>
          </p:cNvPr>
          <p:cNvSpPr>
            <a:spLocks/>
          </p:cNvSpPr>
          <p:nvPr/>
        </p:nvSpPr>
        <p:spPr bwMode="auto">
          <a:xfrm>
            <a:off x="5856937" y="2747429"/>
            <a:ext cx="228299" cy="86443"/>
          </a:xfrm>
          <a:custGeom>
            <a:avLst/>
            <a:gdLst>
              <a:gd name="T0" fmla="*/ 0 w 103"/>
              <a:gd name="T1" fmla="*/ 22 h 39"/>
              <a:gd name="T2" fmla="*/ 5 w 103"/>
              <a:gd name="T3" fmla="*/ 22 h 39"/>
              <a:gd name="T4" fmla="*/ 11 w 103"/>
              <a:gd name="T5" fmla="*/ 28 h 39"/>
              <a:gd name="T6" fmla="*/ 11 w 103"/>
              <a:gd name="T7" fmla="*/ 22 h 39"/>
              <a:gd name="T8" fmla="*/ 16 w 103"/>
              <a:gd name="T9" fmla="*/ 22 h 39"/>
              <a:gd name="T10" fmla="*/ 22 w 103"/>
              <a:gd name="T11" fmla="*/ 22 h 39"/>
              <a:gd name="T12" fmla="*/ 27 w 103"/>
              <a:gd name="T13" fmla="*/ 22 h 39"/>
              <a:gd name="T14" fmla="*/ 33 w 103"/>
              <a:gd name="T15" fmla="*/ 22 h 39"/>
              <a:gd name="T16" fmla="*/ 38 w 103"/>
              <a:gd name="T17" fmla="*/ 22 h 39"/>
              <a:gd name="T18" fmla="*/ 38 w 103"/>
              <a:gd name="T19" fmla="*/ 17 h 39"/>
              <a:gd name="T20" fmla="*/ 38 w 103"/>
              <a:gd name="T21" fmla="*/ 22 h 39"/>
              <a:gd name="T22" fmla="*/ 44 w 103"/>
              <a:gd name="T23" fmla="*/ 22 h 39"/>
              <a:gd name="T24" fmla="*/ 49 w 103"/>
              <a:gd name="T25" fmla="*/ 22 h 39"/>
              <a:gd name="T26" fmla="*/ 44 w 103"/>
              <a:gd name="T27" fmla="*/ 17 h 39"/>
              <a:gd name="T28" fmla="*/ 44 w 103"/>
              <a:gd name="T29" fmla="*/ 11 h 39"/>
              <a:gd name="T30" fmla="*/ 49 w 103"/>
              <a:gd name="T31" fmla="*/ 11 h 39"/>
              <a:gd name="T32" fmla="*/ 49 w 103"/>
              <a:gd name="T33" fmla="*/ 6 h 39"/>
              <a:gd name="T34" fmla="*/ 54 w 103"/>
              <a:gd name="T35" fmla="*/ 6 h 39"/>
              <a:gd name="T36" fmla="*/ 54 w 103"/>
              <a:gd name="T37" fmla="*/ 0 h 39"/>
              <a:gd name="T38" fmla="*/ 60 w 103"/>
              <a:gd name="T39" fmla="*/ 6 h 39"/>
              <a:gd name="T40" fmla="*/ 65 w 103"/>
              <a:gd name="T41" fmla="*/ 6 h 39"/>
              <a:gd name="T42" fmla="*/ 71 w 103"/>
              <a:gd name="T43" fmla="*/ 0 h 39"/>
              <a:gd name="T44" fmla="*/ 76 w 103"/>
              <a:gd name="T45" fmla="*/ 0 h 39"/>
              <a:gd name="T46" fmla="*/ 82 w 103"/>
              <a:gd name="T47" fmla="*/ 0 h 39"/>
              <a:gd name="T48" fmla="*/ 87 w 103"/>
              <a:gd name="T49" fmla="*/ 0 h 39"/>
              <a:gd name="T50" fmla="*/ 93 w 103"/>
              <a:gd name="T51" fmla="*/ 0 h 39"/>
              <a:gd name="T52" fmla="*/ 98 w 103"/>
              <a:gd name="T53" fmla="*/ 6 h 39"/>
              <a:gd name="T54" fmla="*/ 98 w 103"/>
              <a:gd name="T55" fmla="*/ 11 h 39"/>
              <a:gd name="T56" fmla="*/ 103 w 103"/>
              <a:gd name="T57" fmla="*/ 17 h 39"/>
              <a:gd name="T58" fmla="*/ 98 w 103"/>
              <a:gd name="T59" fmla="*/ 17 h 39"/>
              <a:gd name="T60" fmla="*/ 93 w 103"/>
              <a:gd name="T61" fmla="*/ 17 h 39"/>
              <a:gd name="T62" fmla="*/ 98 w 103"/>
              <a:gd name="T63" fmla="*/ 22 h 39"/>
              <a:gd name="T64" fmla="*/ 93 w 103"/>
              <a:gd name="T65" fmla="*/ 22 h 39"/>
              <a:gd name="T66" fmla="*/ 93 w 103"/>
              <a:gd name="T67" fmla="*/ 28 h 39"/>
              <a:gd name="T68" fmla="*/ 87 w 103"/>
              <a:gd name="T69" fmla="*/ 33 h 39"/>
              <a:gd name="T70" fmla="*/ 82 w 103"/>
              <a:gd name="T71" fmla="*/ 39 h 39"/>
              <a:gd name="T72" fmla="*/ 76 w 103"/>
              <a:gd name="T73" fmla="*/ 39 h 39"/>
              <a:gd name="T74" fmla="*/ 71 w 103"/>
              <a:gd name="T75" fmla="*/ 39 h 39"/>
              <a:gd name="T76" fmla="*/ 65 w 103"/>
              <a:gd name="T77" fmla="*/ 39 h 39"/>
              <a:gd name="T78" fmla="*/ 60 w 103"/>
              <a:gd name="T79" fmla="*/ 39 h 39"/>
              <a:gd name="T80" fmla="*/ 49 w 103"/>
              <a:gd name="T81" fmla="*/ 39 h 39"/>
              <a:gd name="T82" fmla="*/ 44 w 103"/>
              <a:gd name="T83" fmla="*/ 39 h 39"/>
              <a:gd name="T84" fmla="*/ 38 w 103"/>
              <a:gd name="T85" fmla="*/ 33 h 39"/>
              <a:gd name="T86" fmla="*/ 38 w 103"/>
              <a:gd name="T87" fmla="*/ 28 h 39"/>
              <a:gd name="T88" fmla="*/ 33 w 103"/>
              <a:gd name="T89" fmla="*/ 33 h 39"/>
              <a:gd name="T90" fmla="*/ 27 w 103"/>
              <a:gd name="T91" fmla="*/ 28 h 39"/>
              <a:gd name="T92" fmla="*/ 22 w 103"/>
              <a:gd name="T93" fmla="*/ 33 h 39"/>
              <a:gd name="T94" fmla="*/ 16 w 103"/>
              <a:gd name="T95" fmla="*/ 33 h 39"/>
              <a:gd name="T96" fmla="*/ 11 w 103"/>
              <a:gd name="T97" fmla="*/ 28 h 39"/>
              <a:gd name="T98" fmla="*/ 11 w 103"/>
              <a:gd name="T99" fmla="*/ 33 h 39"/>
              <a:gd name="T100" fmla="*/ 5 w 103"/>
              <a:gd name="T101" fmla="*/ 28 h 39"/>
              <a:gd name="T102" fmla="*/ 0 w 103"/>
              <a:gd name="T103" fmla="*/ 28 h 39"/>
              <a:gd name="T104" fmla="*/ 0 w 103"/>
              <a:gd name="T105"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3" h="39">
                <a:moveTo>
                  <a:pt x="0" y="22"/>
                </a:moveTo>
                <a:lnTo>
                  <a:pt x="5" y="22"/>
                </a:lnTo>
                <a:lnTo>
                  <a:pt x="11" y="28"/>
                </a:lnTo>
                <a:lnTo>
                  <a:pt x="11" y="22"/>
                </a:lnTo>
                <a:lnTo>
                  <a:pt x="16" y="22"/>
                </a:lnTo>
                <a:lnTo>
                  <a:pt x="22" y="22"/>
                </a:lnTo>
                <a:lnTo>
                  <a:pt x="27" y="22"/>
                </a:lnTo>
                <a:lnTo>
                  <a:pt x="33" y="22"/>
                </a:lnTo>
                <a:lnTo>
                  <a:pt x="38" y="22"/>
                </a:lnTo>
                <a:lnTo>
                  <a:pt x="38" y="17"/>
                </a:lnTo>
                <a:lnTo>
                  <a:pt x="38" y="22"/>
                </a:lnTo>
                <a:lnTo>
                  <a:pt x="44" y="22"/>
                </a:lnTo>
                <a:lnTo>
                  <a:pt x="49" y="22"/>
                </a:lnTo>
                <a:lnTo>
                  <a:pt x="44" y="17"/>
                </a:lnTo>
                <a:lnTo>
                  <a:pt x="44" y="11"/>
                </a:lnTo>
                <a:lnTo>
                  <a:pt x="49" y="11"/>
                </a:lnTo>
                <a:lnTo>
                  <a:pt x="49" y="6"/>
                </a:lnTo>
                <a:lnTo>
                  <a:pt x="54" y="6"/>
                </a:lnTo>
                <a:lnTo>
                  <a:pt x="54" y="0"/>
                </a:lnTo>
                <a:lnTo>
                  <a:pt x="60" y="6"/>
                </a:lnTo>
                <a:lnTo>
                  <a:pt x="65" y="6"/>
                </a:lnTo>
                <a:lnTo>
                  <a:pt x="71" y="0"/>
                </a:lnTo>
                <a:lnTo>
                  <a:pt x="76" y="0"/>
                </a:lnTo>
                <a:lnTo>
                  <a:pt x="82" y="0"/>
                </a:lnTo>
                <a:lnTo>
                  <a:pt x="87" y="0"/>
                </a:lnTo>
                <a:lnTo>
                  <a:pt x="93" y="0"/>
                </a:lnTo>
                <a:lnTo>
                  <a:pt x="98" y="6"/>
                </a:lnTo>
                <a:lnTo>
                  <a:pt x="98" y="11"/>
                </a:lnTo>
                <a:lnTo>
                  <a:pt x="103" y="17"/>
                </a:lnTo>
                <a:lnTo>
                  <a:pt x="98" y="17"/>
                </a:lnTo>
                <a:lnTo>
                  <a:pt x="93" y="17"/>
                </a:lnTo>
                <a:lnTo>
                  <a:pt x="98" y="22"/>
                </a:lnTo>
                <a:lnTo>
                  <a:pt x="93" y="22"/>
                </a:lnTo>
                <a:lnTo>
                  <a:pt x="93" y="28"/>
                </a:lnTo>
                <a:lnTo>
                  <a:pt x="87" y="33"/>
                </a:lnTo>
                <a:lnTo>
                  <a:pt x="82" y="39"/>
                </a:lnTo>
                <a:lnTo>
                  <a:pt x="76" y="39"/>
                </a:lnTo>
                <a:lnTo>
                  <a:pt x="71" y="39"/>
                </a:lnTo>
                <a:lnTo>
                  <a:pt x="65" y="39"/>
                </a:lnTo>
                <a:lnTo>
                  <a:pt x="60" y="39"/>
                </a:lnTo>
                <a:lnTo>
                  <a:pt x="49" y="39"/>
                </a:lnTo>
                <a:lnTo>
                  <a:pt x="44" y="39"/>
                </a:lnTo>
                <a:lnTo>
                  <a:pt x="38" y="33"/>
                </a:lnTo>
                <a:lnTo>
                  <a:pt x="38" y="28"/>
                </a:lnTo>
                <a:lnTo>
                  <a:pt x="33" y="33"/>
                </a:lnTo>
                <a:lnTo>
                  <a:pt x="27" y="28"/>
                </a:lnTo>
                <a:lnTo>
                  <a:pt x="22" y="33"/>
                </a:lnTo>
                <a:lnTo>
                  <a:pt x="16" y="33"/>
                </a:lnTo>
                <a:lnTo>
                  <a:pt x="11" y="28"/>
                </a:lnTo>
                <a:lnTo>
                  <a:pt x="11" y="33"/>
                </a:lnTo>
                <a:lnTo>
                  <a:pt x="5" y="28"/>
                </a:lnTo>
                <a:lnTo>
                  <a:pt x="0" y="28"/>
                </a:lnTo>
                <a:lnTo>
                  <a:pt x="0" y="22"/>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45" name="Freeform 262">
            <a:extLst>
              <a:ext uri="{FF2B5EF4-FFF2-40B4-BE49-F238E27FC236}">
                <a16:creationId xmlns:a16="http://schemas.microsoft.com/office/drawing/2014/main" id="{F499D166-B59E-492A-87C6-63AAD677F0B3}"/>
              </a:ext>
            </a:extLst>
          </p:cNvPr>
          <p:cNvSpPr>
            <a:spLocks/>
          </p:cNvSpPr>
          <p:nvPr/>
        </p:nvSpPr>
        <p:spPr bwMode="auto">
          <a:xfrm>
            <a:off x="5976627" y="2820571"/>
            <a:ext cx="97525" cy="48763"/>
          </a:xfrm>
          <a:custGeom>
            <a:avLst/>
            <a:gdLst>
              <a:gd name="T0" fmla="*/ 6 w 44"/>
              <a:gd name="T1" fmla="*/ 22 h 22"/>
              <a:gd name="T2" fmla="*/ 6 w 44"/>
              <a:gd name="T3" fmla="*/ 17 h 22"/>
              <a:gd name="T4" fmla="*/ 0 w 44"/>
              <a:gd name="T5" fmla="*/ 17 h 22"/>
              <a:gd name="T6" fmla="*/ 0 w 44"/>
              <a:gd name="T7" fmla="*/ 11 h 22"/>
              <a:gd name="T8" fmla="*/ 6 w 44"/>
              <a:gd name="T9" fmla="*/ 11 h 22"/>
              <a:gd name="T10" fmla="*/ 0 w 44"/>
              <a:gd name="T11" fmla="*/ 11 h 22"/>
              <a:gd name="T12" fmla="*/ 6 w 44"/>
              <a:gd name="T13" fmla="*/ 6 h 22"/>
              <a:gd name="T14" fmla="*/ 11 w 44"/>
              <a:gd name="T15" fmla="*/ 6 h 22"/>
              <a:gd name="T16" fmla="*/ 17 w 44"/>
              <a:gd name="T17" fmla="*/ 6 h 22"/>
              <a:gd name="T18" fmla="*/ 22 w 44"/>
              <a:gd name="T19" fmla="*/ 6 h 22"/>
              <a:gd name="T20" fmla="*/ 28 w 44"/>
              <a:gd name="T21" fmla="*/ 6 h 22"/>
              <a:gd name="T22" fmla="*/ 33 w 44"/>
              <a:gd name="T23" fmla="*/ 0 h 22"/>
              <a:gd name="T24" fmla="*/ 39 w 44"/>
              <a:gd name="T25" fmla="*/ 0 h 22"/>
              <a:gd name="T26" fmla="*/ 39 w 44"/>
              <a:gd name="T27" fmla="*/ 6 h 22"/>
              <a:gd name="T28" fmla="*/ 44 w 44"/>
              <a:gd name="T29" fmla="*/ 6 h 22"/>
              <a:gd name="T30" fmla="*/ 39 w 44"/>
              <a:gd name="T31" fmla="*/ 6 h 22"/>
              <a:gd name="T32" fmla="*/ 33 w 44"/>
              <a:gd name="T33" fmla="*/ 6 h 22"/>
              <a:gd name="T34" fmla="*/ 33 w 44"/>
              <a:gd name="T35" fmla="*/ 11 h 22"/>
              <a:gd name="T36" fmla="*/ 28 w 44"/>
              <a:gd name="T37" fmla="*/ 11 h 22"/>
              <a:gd name="T38" fmla="*/ 33 w 44"/>
              <a:gd name="T39" fmla="*/ 17 h 22"/>
              <a:gd name="T40" fmla="*/ 28 w 44"/>
              <a:gd name="T41" fmla="*/ 17 h 22"/>
              <a:gd name="T42" fmla="*/ 28 w 44"/>
              <a:gd name="T43" fmla="*/ 22 h 22"/>
              <a:gd name="T44" fmla="*/ 22 w 44"/>
              <a:gd name="T45" fmla="*/ 22 h 22"/>
              <a:gd name="T46" fmla="*/ 17 w 44"/>
              <a:gd name="T47" fmla="*/ 17 h 22"/>
              <a:gd name="T48" fmla="*/ 17 w 44"/>
              <a:gd name="T49" fmla="*/ 22 h 22"/>
              <a:gd name="T50" fmla="*/ 11 w 44"/>
              <a:gd name="T51" fmla="*/ 22 h 22"/>
              <a:gd name="T52" fmla="*/ 6 w 44"/>
              <a:gd name="T5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22">
                <a:moveTo>
                  <a:pt x="6" y="22"/>
                </a:moveTo>
                <a:lnTo>
                  <a:pt x="6" y="17"/>
                </a:lnTo>
                <a:lnTo>
                  <a:pt x="0" y="17"/>
                </a:lnTo>
                <a:lnTo>
                  <a:pt x="0" y="11"/>
                </a:lnTo>
                <a:lnTo>
                  <a:pt x="6" y="11"/>
                </a:lnTo>
                <a:lnTo>
                  <a:pt x="0" y="11"/>
                </a:lnTo>
                <a:lnTo>
                  <a:pt x="6" y="6"/>
                </a:lnTo>
                <a:lnTo>
                  <a:pt x="11" y="6"/>
                </a:lnTo>
                <a:lnTo>
                  <a:pt x="17" y="6"/>
                </a:lnTo>
                <a:lnTo>
                  <a:pt x="22" y="6"/>
                </a:lnTo>
                <a:lnTo>
                  <a:pt x="28" y="6"/>
                </a:lnTo>
                <a:lnTo>
                  <a:pt x="33" y="0"/>
                </a:lnTo>
                <a:lnTo>
                  <a:pt x="39" y="0"/>
                </a:lnTo>
                <a:lnTo>
                  <a:pt x="39" y="6"/>
                </a:lnTo>
                <a:lnTo>
                  <a:pt x="44" y="6"/>
                </a:lnTo>
                <a:lnTo>
                  <a:pt x="39" y="6"/>
                </a:lnTo>
                <a:lnTo>
                  <a:pt x="33" y="6"/>
                </a:lnTo>
                <a:lnTo>
                  <a:pt x="33" y="11"/>
                </a:lnTo>
                <a:lnTo>
                  <a:pt x="28" y="11"/>
                </a:lnTo>
                <a:lnTo>
                  <a:pt x="33" y="17"/>
                </a:lnTo>
                <a:lnTo>
                  <a:pt x="28" y="17"/>
                </a:lnTo>
                <a:lnTo>
                  <a:pt x="28" y="22"/>
                </a:lnTo>
                <a:lnTo>
                  <a:pt x="22" y="22"/>
                </a:lnTo>
                <a:lnTo>
                  <a:pt x="17" y="17"/>
                </a:lnTo>
                <a:lnTo>
                  <a:pt x="17" y="22"/>
                </a:lnTo>
                <a:lnTo>
                  <a:pt x="11" y="22"/>
                </a:lnTo>
                <a:lnTo>
                  <a:pt x="6" y="22"/>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46" name="Freeform 263">
            <a:extLst>
              <a:ext uri="{FF2B5EF4-FFF2-40B4-BE49-F238E27FC236}">
                <a16:creationId xmlns:a16="http://schemas.microsoft.com/office/drawing/2014/main" id="{9B69A51E-0B5E-4B06-AB58-260C083FC0EF}"/>
              </a:ext>
            </a:extLst>
          </p:cNvPr>
          <p:cNvSpPr>
            <a:spLocks/>
          </p:cNvSpPr>
          <p:nvPr/>
        </p:nvSpPr>
        <p:spPr bwMode="auto">
          <a:xfrm>
            <a:off x="6049771" y="2760727"/>
            <a:ext cx="206135" cy="97525"/>
          </a:xfrm>
          <a:custGeom>
            <a:avLst/>
            <a:gdLst>
              <a:gd name="T0" fmla="*/ 0 w 93"/>
              <a:gd name="T1" fmla="*/ 27 h 44"/>
              <a:gd name="T2" fmla="*/ 6 w 93"/>
              <a:gd name="T3" fmla="*/ 22 h 44"/>
              <a:gd name="T4" fmla="*/ 6 w 93"/>
              <a:gd name="T5" fmla="*/ 16 h 44"/>
              <a:gd name="T6" fmla="*/ 11 w 93"/>
              <a:gd name="T7" fmla="*/ 16 h 44"/>
              <a:gd name="T8" fmla="*/ 6 w 93"/>
              <a:gd name="T9" fmla="*/ 11 h 44"/>
              <a:gd name="T10" fmla="*/ 11 w 93"/>
              <a:gd name="T11" fmla="*/ 11 h 44"/>
              <a:gd name="T12" fmla="*/ 16 w 93"/>
              <a:gd name="T13" fmla="*/ 11 h 44"/>
              <a:gd name="T14" fmla="*/ 22 w 93"/>
              <a:gd name="T15" fmla="*/ 11 h 44"/>
              <a:gd name="T16" fmla="*/ 27 w 93"/>
              <a:gd name="T17" fmla="*/ 11 h 44"/>
              <a:gd name="T18" fmla="*/ 33 w 93"/>
              <a:gd name="T19" fmla="*/ 11 h 44"/>
              <a:gd name="T20" fmla="*/ 38 w 93"/>
              <a:gd name="T21" fmla="*/ 5 h 44"/>
              <a:gd name="T22" fmla="*/ 44 w 93"/>
              <a:gd name="T23" fmla="*/ 5 h 44"/>
              <a:gd name="T24" fmla="*/ 49 w 93"/>
              <a:gd name="T25" fmla="*/ 5 h 44"/>
              <a:gd name="T26" fmla="*/ 55 w 93"/>
              <a:gd name="T27" fmla="*/ 5 h 44"/>
              <a:gd name="T28" fmla="*/ 55 w 93"/>
              <a:gd name="T29" fmla="*/ 0 h 44"/>
              <a:gd name="T30" fmla="*/ 60 w 93"/>
              <a:gd name="T31" fmla="*/ 0 h 44"/>
              <a:gd name="T32" fmla="*/ 66 w 93"/>
              <a:gd name="T33" fmla="*/ 0 h 44"/>
              <a:gd name="T34" fmla="*/ 71 w 93"/>
              <a:gd name="T35" fmla="*/ 0 h 44"/>
              <a:gd name="T36" fmla="*/ 71 w 93"/>
              <a:gd name="T37" fmla="*/ 5 h 44"/>
              <a:gd name="T38" fmla="*/ 76 w 93"/>
              <a:gd name="T39" fmla="*/ 0 h 44"/>
              <a:gd name="T40" fmla="*/ 82 w 93"/>
              <a:gd name="T41" fmla="*/ 0 h 44"/>
              <a:gd name="T42" fmla="*/ 87 w 93"/>
              <a:gd name="T43" fmla="*/ 5 h 44"/>
              <a:gd name="T44" fmla="*/ 93 w 93"/>
              <a:gd name="T45" fmla="*/ 11 h 44"/>
              <a:gd name="T46" fmla="*/ 87 w 93"/>
              <a:gd name="T47" fmla="*/ 11 h 44"/>
              <a:gd name="T48" fmla="*/ 82 w 93"/>
              <a:gd name="T49" fmla="*/ 11 h 44"/>
              <a:gd name="T50" fmla="*/ 82 w 93"/>
              <a:gd name="T51" fmla="*/ 16 h 44"/>
              <a:gd name="T52" fmla="*/ 76 w 93"/>
              <a:gd name="T53" fmla="*/ 22 h 44"/>
              <a:gd name="T54" fmla="*/ 76 w 93"/>
              <a:gd name="T55" fmla="*/ 27 h 44"/>
              <a:gd name="T56" fmla="*/ 71 w 93"/>
              <a:gd name="T57" fmla="*/ 33 h 44"/>
              <a:gd name="T58" fmla="*/ 71 w 93"/>
              <a:gd name="T59" fmla="*/ 38 h 44"/>
              <a:gd name="T60" fmla="*/ 66 w 93"/>
              <a:gd name="T61" fmla="*/ 38 h 44"/>
              <a:gd name="T62" fmla="*/ 60 w 93"/>
              <a:gd name="T63" fmla="*/ 38 h 44"/>
              <a:gd name="T64" fmla="*/ 55 w 93"/>
              <a:gd name="T65" fmla="*/ 38 h 44"/>
              <a:gd name="T66" fmla="*/ 49 w 93"/>
              <a:gd name="T67" fmla="*/ 38 h 44"/>
              <a:gd name="T68" fmla="*/ 44 w 93"/>
              <a:gd name="T69" fmla="*/ 38 h 44"/>
              <a:gd name="T70" fmla="*/ 38 w 93"/>
              <a:gd name="T71" fmla="*/ 44 h 44"/>
              <a:gd name="T72" fmla="*/ 33 w 93"/>
              <a:gd name="T73" fmla="*/ 44 h 44"/>
              <a:gd name="T74" fmla="*/ 27 w 93"/>
              <a:gd name="T75" fmla="*/ 44 h 44"/>
              <a:gd name="T76" fmla="*/ 22 w 93"/>
              <a:gd name="T77" fmla="*/ 44 h 44"/>
              <a:gd name="T78" fmla="*/ 16 w 93"/>
              <a:gd name="T79" fmla="*/ 38 h 44"/>
              <a:gd name="T80" fmla="*/ 11 w 93"/>
              <a:gd name="T81" fmla="*/ 33 h 44"/>
              <a:gd name="T82" fmla="*/ 6 w 93"/>
              <a:gd name="T83" fmla="*/ 33 h 44"/>
              <a:gd name="T84" fmla="*/ 6 w 93"/>
              <a:gd name="T85" fmla="*/ 27 h 44"/>
              <a:gd name="T86" fmla="*/ 0 w 93"/>
              <a:gd name="T87" fmla="*/ 2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3" h="44">
                <a:moveTo>
                  <a:pt x="0" y="27"/>
                </a:moveTo>
                <a:lnTo>
                  <a:pt x="6" y="22"/>
                </a:lnTo>
                <a:lnTo>
                  <a:pt x="6" y="16"/>
                </a:lnTo>
                <a:lnTo>
                  <a:pt x="11" y="16"/>
                </a:lnTo>
                <a:lnTo>
                  <a:pt x="6" y="11"/>
                </a:lnTo>
                <a:lnTo>
                  <a:pt x="11" y="11"/>
                </a:lnTo>
                <a:lnTo>
                  <a:pt x="16" y="11"/>
                </a:lnTo>
                <a:lnTo>
                  <a:pt x="22" y="11"/>
                </a:lnTo>
                <a:lnTo>
                  <a:pt x="27" y="11"/>
                </a:lnTo>
                <a:lnTo>
                  <a:pt x="33" y="11"/>
                </a:lnTo>
                <a:lnTo>
                  <a:pt x="38" y="5"/>
                </a:lnTo>
                <a:lnTo>
                  <a:pt x="44" y="5"/>
                </a:lnTo>
                <a:lnTo>
                  <a:pt x="49" y="5"/>
                </a:lnTo>
                <a:lnTo>
                  <a:pt x="55" y="5"/>
                </a:lnTo>
                <a:lnTo>
                  <a:pt x="55" y="0"/>
                </a:lnTo>
                <a:lnTo>
                  <a:pt x="60" y="0"/>
                </a:lnTo>
                <a:lnTo>
                  <a:pt x="66" y="0"/>
                </a:lnTo>
                <a:lnTo>
                  <a:pt x="71" y="0"/>
                </a:lnTo>
                <a:lnTo>
                  <a:pt x="71" y="5"/>
                </a:lnTo>
                <a:lnTo>
                  <a:pt x="76" y="0"/>
                </a:lnTo>
                <a:lnTo>
                  <a:pt x="82" y="0"/>
                </a:lnTo>
                <a:lnTo>
                  <a:pt x="87" y="5"/>
                </a:lnTo>
                <a:lnTo>
                  <a:pt x="93" y="11"/>
                </a:lnTo>
                <a:lnTo>
                  <a:pt x="87" y="11"/>
                </a:lnTo>
                <a:lnTo>
                  <a:pt x="82" y="11"/>
                </a:lnTo>
                <a:lnTo>
                  <a:pt x="82" y="16"/>
                </a:lnTo>
                <a:lnTo>
                  <a:pt x="76" y="22"/>
                </a:lnTo>
                <a:lnTo>
                  <a:pt x="76" y="27"/>
                </a:lnTo>
                <a:lnTo>
                  <a:pt x="71" y="33"/>
                </a:lnTo>
                <a:lnTo>
                  <a:pt x="71" y="38"/>
                </a:lnTo>
                <a:lnTo>
                  <a:pt x="66" y="38"/>
                </a:lnTo>
                <a:lnTo>
                  <a:pt x="60" y="38"/>
                </a:lnTo>
                <a:lnTo>
                  <a:pt x="55" y="38"/>
                </a:lnTo>
                <a:lnTo>
                  <a:pt x="49" y="38"/>
                </a:lnTo>
                <a:lnTo>
                  <a:pt x="44" y="38"/>
                </a:lnTo>
                <a:lnTo>
                  <a:pt x="38" y="44"/>
                </a:lnTo>
                <a:lnTo>
                  <a:pt x="33" y="44"/>
                </a:lnTo>
                <a:lnTo>
                  <a:pt x="27" y="44"/>
                </a:lnTo>
                <a:lnTo>
                  <a:pt x="22" y="44"/>
                </a:lnTo>
                <a:lnTo>
                  <a:pt x="16" y="38"/>
                </a:lnTo>
                <a:lnTo>
                  <a:pt x="11" y="33"/>
                </a:lnTo>
                <a:lnTo>
                  <a:pt x="6" y="33"/>
                </a:lnTo>
                <a:lnTo>
                  <a:pt x="6" y="27"/>
                </a:lnTo>
                <a:lnTo>
                  <a:pt x="0" y="27"/>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47" name="Freeform 264">
            <a:extLst>
              <a:ext uri="{FF2B5EF4-FFF2-40B4-BE49-F238E27FC236}">
                <a16:creationId xmlns:a16="http://schemas.microsoft.com/office/drawing/2014/main" id="{2E1B3EE2-1EE1-4F44-9048-76817F26D7CB}"/>
              </a:ext>
            </a:extLst>
          </p:cNvPr>
          <p:cNvSpPr>
            <a:spLocks/>
          </p:cNvSpPr>
          <p:nvPr/>
        </p:nvSpPr>
        <p:spPr bwMode="auto">
          <a:xfrm>
            <a:off x="6182759" y="2771809"/>
            <a:ext cx="290361" cy="157371"/>
          </a:xfrm>
          <a:custGeom>
            <a:avLst/>
            <a:gdLst>
              <a:gd name="T0" fmla="*/ 6 w 131"/>
              <a:gd name="T1" fmla="*/ 33 h 71"/>
              <a:gd name="T2" fmla="*/ 11 w 131"/>
              <a:gd name="T3" fmla="*/ 28 h 71"/>
              <a:gd name="T4" fmla="*/ 16 w 131"/>
              <a:gd name="T5" fmla="*/ 17 h 71"/>
              <a:gd name="T6" fmla="*/ 22 w 131"/>
              <a:gd name="T7" fmla="*/ 6 h 71"/>
              <a:gd name="T8" fmla="*/ 33 w 131"/>
              <a:gd name="T9" fmla="*/ 6 h 71"/>
              <a:gd name="T10" fmla="*/ 38 w 131"/>
              <a:gd name="T11" fmla="*/ 6 h 71"/>
              <a:gd name="T12" fmla="*/ 49 w 131"/>
              <a:gd name="T13" fmla="*/ 6 h 71"/>
              <a:gd name="T14" fmla="*/ 60 w 131"/>
              <a:gd name="T15" fmla="*/ 6 h 71"/>
              <a:gd name="T16" fmla="*/ 71 w 131"/>
              <a:gd name="T17" fmla="*/ 6 h 71"/>
              <a:gd name="T18" fmla="*/ 87 w 131"/>
              <a:gd name="T19" fmla="*/ 0 h 71"/>
              <a:gd name="T20" fmla="*/ 87 w 131"/>
              <a:gd name="T21" fmla="*/ 11 h 71"/>
              <a:gd name="T22" fmla="*/ 98 w 131"/>
              <a:gd name="T23" fmla="*/ 17 h 71"/>
              <a:gd name="T24" fmla="*/ 104 w 131"/>
              <a:gd name="T25" fmla="*/ 28 h 71"/>
              <a:gd name="T26" fmla="*/ 104 w 131"/>
              <a:gd name="T27" fmla="*/ 39 h 71"/>
              <a:gd name="T28" fmla="*/ 104 w 131"/>
              <a:gd name="T29" fmla="*/ 44 h 71"/>
              <a:gd name="T30" fmla="*/ 115 w 131"/>
              <a:gd name="T31" fmla="*/ 49 h 71"/>
              <a:gd name="T32" fmla="*/ 120 w 131"/>
              <a:gd name="T33" fmla="*/ 44 h 71"/>
              <a:gd name="T34" fmla="*/ 126 w 131"/>
              <a:gd name="T35" fmla="*/ 49 h 71"/>
              <a:gd name="T36" fmla="*/ 126 w 131"/>
              <a:gd name="T37" fmla="*/ 55 h 71"/>
              <a:gd name="T38" fmla="*/ 120 w 131"/>
              <a:gd name="T39" fmla="*/ 60 h 71"/>
              <a:gd name="T40" fmla="*/ 120 w 131"/>
              <a:gd name="T41" fmla="*/ 66 h 71"/>
              <a:gd name="T42" fmla="*/ 109 w 131"/>
              <a:gd name="T43" fmla="*/ 71 h 71"/>
              <a:gd name="T44" fmla="*/ 104 w 131"/>
              <a:gd name="T45" fmla="*/ 66 h 71"/>
              <a:gd name="T46" fmla="*/ 93 w 131"/>
              <a:gd name="T47" fmla="*/ 66 h 71"/>
              <a:gd name="T48" fmla="*/ 82 w 131"/>
              <a:gd name="T49" fmla="*/ 66 h 71"/>
              <a:gd name="T50" fmla="*/ 76 w 131"/>
              <a:gd name="T51" fmla="*/ 71 h 71"/>
              <a:gd name="T52" fmla="*/ 66 w 131"/>
              <a:gd name="T53" fmla="*/ 71 h 71"/>
              <a:gd name="T54" fmla="*/ 55 w 131"/>
              <a:gd name="T55" fmla="*/ 71 h 71"/>
              <a:gd name="T56" fmla="*/ 44 w 131"/>
              <a:gd name="T57" fmla="*/ 71 h 71"/>
              <a:gd name="T58" fmla="*/ 38 w 131"/>
              <a:gd name="T59" fmla="*/ 66 h 71"/>
              <a:gd name="T60" fmla="*/ 38 w 131"/>
              <a:gd name="T61" fmla="*/ 60 h 71"/>
              <a:gd name="T62" fmla="*/ 27 w 131"/>
              <a:gd name="T63" fmla="*/ 60 h 71"/>
              <a:gd name="T64" fmla="*/ 22 w 131"/>
              <a:gd name="T65" fmla="*/ 55 h 71"/>
              <a:gd name="T66" fmla="*/ 16 w 131"/>
              <a:gd name="T67" fmla="*/ 49 h 71"/>
              <a:gd name="T68" fmla="*/ 6 w 131"/>
              <a:gd name="T69" fmla="*/ 44 h 71"/>
              <a:gd name="T70" fmla="*/ 0 w 131"/>
              <a:gd name="T71" fmla="*/ 3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71">
                <a:moveTo>
                  <a:pt x="0" y="33"/>
                </a:moveTo>
                <a:lnTo>
                  <a:pt x="6" y="33"/>
                </a:lnTo>
                <a:lnTo>
                  <a:pt x="11" y="33"/>
                </a:lnTo>
                <a:lnTo>
                  <a:pt x="11" y="28"/>
                </a:lnTo>
                <a:lnTo>
                  <a:pt x="16" y="22"/>
                </a:lnTo>
                <a:lnTo>
                  <a:pt x="16" y="17"/>
                </a:lnTo>
                <a:lnTo>
                  <a:pt x="22" y="11"/>
                </a:lnTo>
                <a:lnTo>
                  <a:pt x="22" y="6"/>
                </a:lnTo>
                <a:lnTo>
                  <a:pt x="27" y="6"/>
                </a:lnTo>
                <a:lnTo>
                  <a:pt x="33" y="6"/>
                </a:lnTo>
                <a:lnTo>
                  <a:pt x="33" y="0"/>
                </a:lnTo>
                <a:lnTo>
                  <a:pt x="38" y="6"/>
                </a:lnTo>
                <a:lnTo>
                  <a:pt x="44" y="6"/>
                </a:lnTo>
                <a:lnTo>
                  <a:pt x="49" y="6"/>
                </a:lnTo>
                <a:lnTo>
                  <a:pt x="55" y="6"/>
                </a:lnTo>
                <a:lnTo>
                  <a:pt x="60" y="6"/>
                </a:lnTo>
                <a:lnTo>
                  <a:pt x="66" y="6"/>
                </a:lnTo>
                <a:lnTo>
                  <a:pt x="71" y="6"/>
                </a:lnTo>
                <a:lnTo>
                  <a:pt x="76" y="0"/>
                </a:lnTo>
                <a:lnTo>
                  <a:pt x="87" y="0"/>
                </a:lnTo>
                <a:lnTo>
                  <a:pt x="87" y="6"/>
                </a:lnTo>
                <a:lnTo>
                  <a:pt x="87" y="11"/>
                </a:lnTo>
                <a:lnTo>
                  <a:pt x="93" y="11"/>
                </a:lnTo>
                <a:lnTo>
                  <a:pt x="98" y="17"/>
                </a:lnTo>
                <a:lnTo>
                  <a:pt x="104" y="22"/>
                </a:lnTo>
                <a:lnTo>
                  <a:pt x="104" y="28"/>
                </a:lnTo>
                <a:lnTo>
                  <a:pt x="104" y="33"/>
                </a:lnTo>
                <a:lnTo>
                  <a:pt x="104" y="39"/>
                </a:lnTo>
                <a:lnTo>
                  <a:pt x="109" y="39"/>
                </a:lnTo>
                <a:lnTo>
                  <a:pt x="104" y="44"/>
                </a:lnTo>
                <a:lnTo>
                  <a:pt x="109" y="44"/>
                </a:lnTo>
                <a:lnTo>
                  <a:pt x="115" y="49"/>
                </a:lnTo>
                <a:lnTo>
                  <a:pt x="115" y="44"/>
                </a:lnTo>
                <a:lnTo>
                  <a:pt x="120" y="44"/>
                </a:lnTo>
                <a:lnTo>
                  <a:pt x="126" y="44"/>
                </a:lnTo>
                <a:lnTo>
                  <a:pt x="126" y="49"/>
                </a:lnTo>
                <a:lnTo>
                  <a:pt x="131" y="49"/>
                </a:lnTo>
                <a:lnTo>
                  <a:pt x="126" y="55"/>
                </a:lnTo>
                <a:lnTo>
                  <a:pt x="120" y="55"/>
                </a:lnTo>
                <a:lnTo>
                  <a:pt x="120" y="60"/>
                </a:lnTo>
                <a:lnTo>
                  <a:pt x="115" y="60"/>
                </a:lnTo>
                <a:lnTo>
                  <a:pt x="120" y="66"/>
                </a:lnTo>
                <a:lnTo>
                  <a:pt x="120" y="71"/>
                </a:lnTo>
                <a:lnTo>
                  <a:pt x="109" y="71"/>
                </a:lnTo>
                <a:lnTo>
                  <a:pt x="109" y="66"/>
                </a:lnTo>
                <a:lnTo>
                  <a:pt x="104" y="66"/>
                </a:lnTo>
                <a:lnTo>
                  <a:pt x="98" y="66"/>
                </a:lnTo>
                <a:lnTo>
                  <a:pt x="93" y="66"/>
                </a:lnTo>
                <a:lnTo>
                  <a:pt x="87" y="66"/>
                </a:lnTo>
                <a:lnTo>
                  <a:pt x="82" y="66"/>
                </a:lnTo>
                <a:lnTo>
                  <a:pt x="82" y="71"/>
                </a:lnTo>
                <a:lnTo>
                  <a:pt x="76" y="71"/>
                </a:lnTo>
                <a:lnTo>
                  <a:pt x="71" y="71"/>
                </a:lnTo>
                <a:lnTo>
                  <a:pt x="66" y="71"/>
                </a:lnTo>
                <a:lnTo>
                  <a:pt x="60" y="71"/>
                </a:lnTo>
                <a:lnTo>
                  <a:pt x="55" y="71"/>
                </a:lnTo>
                <a:lnTo>
                  <a:pt x="49" y="71"/>
                </a:lnTo>
                <a:lnTo>
                  <a:pt x="44" y="71"/>
                </a:lnTo>
                <a:lnTo>
                  <a:pt x="38" y="71"/>
                </a:lnTo>
                <a:lnTo>
                  <a:pt x="38" y="66"/>
                </a:lnTo>
                <a:lnTo>
                  <a:pt x="33" y="60"/>
                </a:lnTo>
                <a:lnTo>
                  <a:pt x="38" y="60"/>
                </a:lnTo>
                <a:lnTo>
                  <a:pt x="33" y="55"/>
                </a:lnTo>
                <a:lnTo>
                  <a:pt x="27" y="60"/>
                </a:lnTo>
                <a:lnTo>
                  <a:pt x="27" y="55"/>
                </a:lnTo>
                <a:lnTo>
                  <a:pt x="22" y="55"/>
                </a:lnTo>
                <a:lnTo>
                  <a:pt x="16" y="55"/>
                </a:lnTo>
                <a:lnTo>
                  <a:pt x="16" y="49"/>
                </a:lnTo>
                <a:lnTo>
                  <a:pt x="11" y="44"/>
                </a:lnTo>
                <a:lnTo>
                  <a:pt x="6" y="44"/>
                </a:lnTo>
                <a:lnTo>
                  <a:pt x="6" y="39"/>
                </a:lnTo>
                <a:lnTo>
                  <a:pt x="0" y="33"/>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48" name="Freeform 266">
            <a:extLst>
              <a:ext uri="{FF2B5EF4-FFF2-40B4-BE49-F238E27FC236}">
                <a16:creationId xmlns:a16="http://schemas.microsoft.com/office/drawing/2014/main" id="{483FEBE3-D21F-4F50-B91E-6BB88190083A}"/>
              </a:ext>
            </a:extLst>
          </p:cNvPr>
          <p:cNvSpPr>
            <a:spLocks/>
          </p:cNvSpPr>
          <p:nvPr/>
        </p:nvSpPr>
        <p:spPr bwMode="auto">
          <a:xfrm>
            <a:off x="6351213" y="2760727"/>
            <a:ext cx="121908" cy="108608"/>
          </a:xfrm>
          <a:custGeom>
            <a:avLst/>
            <a:gdLst>
              <a:gd name="T0" fmla="*/ 0 w 55"/>
              <a:gd name="T1" fmla="*/ 5 h 49"/>
              <a:gd name="T2" fmla="*/ 6 w 55"/>
              <a:gd name="T3" fmla="*/ 0 h 49"/>
              <a:gd name="T4" fmla="*/ 11 w 55"/>
              <a:gd name="T5" fmla="*/ 0 h 49"/>
              <a:gd name="T6" fmla="*/ 17 w 55"/>
              <a:gd name="T7" fmla="*/ 0 h 49"/>
              <a:gd name="T8" fmla="*/ 22 w 55"/>
              <a:gd name="T9" fmla="*/ 5 h 49"/>
              <a:gd name="T10" fmla="*/ 28 w 55"/>
              <a:gd name="T11" fmla="*/ 5 h 49"/>
              <a:gd name="T12" fmla="*/ 33 w 55"/>
              <a:gd name="T13" fmla="*/ 11 h 49"/>
              <a:gd name="T14" fmla="*/ 39 w 55"/>
              <a:gd name="T15" fmla="*/ 11 h 49"/>
              <a:gd name="T16" fmla="*/ 39 w 55"/>
              <a:gd name="T17" fmla="*/ 16 h 49"/>
              <a:gd name="T18" fmla="*/ 44 w 55"/>
              <a:gd name="T19" fmla="*/ 16 h 49"/>
              <a:gd name="T20" fmla="*/ 44 w 55"/>
              <a:gd name="T21" fmla="*/ 22 h 49"/>
              <a:gd name="T22" fmla="*/ 44 w 55"/>
              <a:gd name="T23" fmla="*/ 27 h 49"/>
              <a:gd name="T24" fmla="*/ 50 w 55"/>
              <a:gd name="T25" fmla="*/ 27 h 49"/>
              <a:gd name="T26" fmla="*/ 50 w 55"/>
              <a:gd name="T27" fmla="*/ 33 h 49"/>
              <a:gd name="T28" fmla="*/ 55 w 55"/>
              <a:gd name="T29" fmla="*/ 33 h 49"/>
              <a:gd name="T30" fmla="*/ 50 w 55"/>
              <a:gd name="T31" fmla="*/ 33 h 49"/>
              <a:gd name="T32" fmla="*/ 44 w 55"/>
              <a:gd name="T33" fmla="*/ 33 h 49"/>
              <a:gd name="T34" fmla="*/ 39 w 55"/>
              <a:gd name="T35" fmla="*/ 33 h 49"/>
              <a:gd name="T36" fmla="*/ 39 w 55"/>
              <a:gd name="T37" fmla="*/ 38 h 49"/>
              <a:gd name="T38" fmla="*/ 39 w 55"/>
              <a:gd name="T39" fmla="*/ 44 h 49"/>
              <a:gd name="T40" fmla="*/ 33 w 55"/>
              <a:gd name="T41" fmla="*/ 44 h 49"/>
              <a:gd name="T42" fmla="*/ 33 w 55"/>
              <a:gd name="T43" fmla="*/ 49 h 49"/>
              <a:gd name="T44" fmla="*/ 28 w 55"/>
              <a:gd name="T45" fmla="*/ 49 h 49"/>
              <a:gd name="T46" fmla="*/ 33 w 55"/>
              <a:gd name="T47" fmla="*/ 44 h 49"/>
              <a:gd name="T48" fmla="*/ 28 w 55"/>
              <a:gd name="T49" fmla="*/ 44 h 49"/>
              <a:gd name="T50" fmla="*/ 28 w 55"/>
              <a:gd name="T51" fmla="*/ 38 h 49"/>
              <a:gd name="T52" fmla="*/ 28 w 55"/>
              <a:gd name="T53" fmla="*/ 33 h 49"/>
              <a:gd name="T54" fmla="*/ 28 w 55"/>
              <a:gd name="T55" fmla="*/ 27 h 49"/>
              <a:gd name="T56" fmla="*/ 22 w 55"/>
              <a:gd name="T57" fmla="*/ 22 h 49"/>
              <a:gd name="T58" fmla="*/ 17 w 55"/>
              <a:gd name="T59" fmla="*/ 16 h 49"/>
              <a:gd name="T60" fmla="*/ 11 w 55"/>
              <a:gd name="T61" fmla="*/ 16 h 49"/>
              <a:gd name="T62" fmla="*/ 11 w 55"/>
              <a:gd name="T63" fmla="*/ 11 h 49"/>
              <a:gd name="T64" fmla="*/ 11 w 55"/>
              <a:gd name="T65" fmla="*/ 5 h 49"/>
              <a:gd name="T66" fmla="*/ 0 w 55"/>
              <a:gd name="T6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5" h="49">
                <a:moveTo>
                  <a:pt x="0" y="5"/>
                </a:moveTo>
                <a:lnTo>
                  <a:pt x="6" y="0"/>
                </a:lnTo>
                <a:lnTo>
                  <a:pt x="11" y="0"/>
                </a:lnTo>
                <a:lnTo>
                  <a:pt x="17" y="0"/>
                </a:lnTo>
                <a:lnTo>
                  <a:pt x="22" y="5"/>
                </a:lnTo>
                <a:lnTo>
                  <a:pt x="28" y="5"/>
                </a:lnTo>
                <a:lnTo>
                  <a:pt x="33" y="11"/>
                </a:lnTo>
                <a:lnTo>
                  <a:pt x="39" y="11"/>
                </a:lnTo>
                <a:lnTo>
                  <a:pt x="39" y="16"/>
                </a:lnTo>
                <a:lnTo>
                  <a:pt x="44" y="16"/>
                </a:lnTo>
                <a:lnTo>
                  <a:pt x="44" y="22"/>
                </a:lnTo>
                <a:lnTo>
                  <a:pt x="44" y="27"/>
                </a:lnTo>
                <a:lnTo>
                  <a:pt x="50" y="27"/>
                </a:lnTo>
                <a:lnTo>
                  <a:pt x="50" y="33"/>
                </a:lnTo>
                <a:lnTo>
                  <a:pt x="55" y="33"/>
                </a:lnTo>
                <a:lnTo>
                  <a:pt x="50" y="33"/>
                </a:lnTo>
                <a:lnTo>
                  <a:pt x="44" y="33"/>
                </a:lnTo>
                <a:lnTo>
                  <a:pt x="39" y="33"/>
                </a:lnTo>
                <a:lnTo>
                  <a:pt x="39" y="38"/>
                </a:lnTo>
                <a:lnTo>
                  <a:pt x="39" y="44"/>
                </a:lnTo>
                <a:lnTo>
                  <a:pt x="33" y="44"/>
                </a:lnTo>
                <a:lnTo>
                  <a:pt x="33" y="49"/>
                </a:lnTo>
                <a:lnTo>
                  <a:pt x="28" y="49"/>
                </a:lnTo>
                <a:lnTo>
                  <a:pt x="33" y="44"/>
                </a:lnTo>
                <a:lnTo>
                  <a:pt x="28" y="44"/>
                </a:lnTo>
                <a:lnTo>
                  <a:pt x="28" y="38"/>
                </a:lnTo>
                <a:lnTo>
                  <a:pt x="28" y="33"/>
                </a:lnTo>
                <a:lnTo>
                  <a:pt x="28" y="27"/>
                </a:lnTo>
                <a:lnTo>
                  <a:pt x="22" y="22"/>
                </a:lnTo>
                <a:lnTo>
                  <a:pt x="17" y="16"/>
                </a:lnTo>
                <a:lnTo>
                  <a:pt x="11" y="16"/>
                </a:lnTo>
                <a:lnTo>
                  <a:pt x="11" y="11"/>
                </a:lnTo>
                <a:lnTo>
                  <a:pt x="11" y="5"/>
                </a:lnTo>
                <a:lnTo>
                  <a:pt x="0" y="5"/>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49" name="Freeform 267">
            <a:extLst>
              <a:ext uri="{FF2B5EF4-FFF2-40B4-BE49-F238E27FC236}">
                <a16:creationId xmlns:a16="http://schemas.microsoft.com/office/drawing/2014/main" id="{7BA2BDAD-BE4F-43DD-8D5B-99CB121E2208}"/>
              </a:ext>
            </a:extLst>
          </p:cNvPr>
          <p:cNvSpPr>
            <a:spLocks/>
          </p:cNvSpPr>
          <p:nvPr/>
        </p:nvSpPr>
        <p:spPr bwMode="auto">
          <a:xfrm>
            <a:off x="6231522" y="2494749"/>
            <a:ext cx="265979" cy="168453"/>
          </a:xfrm>
          <a:custGeom>
            <a:avLst/>
            <a:gdLst>
              <a:gd name="T0" fmla="*/ 5 w 120"/>
              <a:gd name="T1" fmla="*/ 71 h 76"/>
              <a:gd name="T2" fmla="*/ 0 w 120"/>
              <a:gd name="T3" fmla="*/ 60 h 76"/>
              <a:gd name="T4" fmla="*/ 11 w 120"/>
              <a:gd name="T5" fmla="*/ 54 h 76"/>
              <a:gd name="T6" fmla="*/ 5 w 120"/>
              <a:gd name="T7" fmla="*/ 49 h 76"/>
              <a:gd name="T8" fmla="*/ 5 w 120"/>
              <a:gd name="T9" fmla="*/ 44 h 76"/>
              <a:gd name="T10" fmla="*/ 0 w 120"/>
              <a:gd name="T11" fmla="*/ 33 h 76"/>
              <a:gd name="T12" fmla="*/ 11 w 120"/>
              <a:gd name="T13" fmla="*/ 33 h 76"/>
              <a:gd name="T14" fmla="*/ 22 w 120"/>
              <a:gd name="T15" fmla="*/ 33 h 76"/>
              <a:gd name="T16" fmla="*/ 27 w 120"/>
              <a:gd name="T17" fmla="*/ 33 h 76"/>
              <a:gd name="T18" fmla="*/ 27 w 120"/>
              <a:gd name="T19" fmla="*/ 22 h 76"/>
              <a:gd name="T20" fmla="*/ 38 w 120"/>
              <a:gd name="T21" fmla="*/ 16 h 76"/>
              <a:gd name="T22" fmla="*/ 33 w 120"/>
              <a:gd name="T23" fmla="*/ 11 h 76"/>
              <a:gd name="T24" fmla="*/ 44 w 120"/>
              <a:gd name="T25" fmla="*/ 5 h 76"/>
              <a:gd name="T26" fmla="*/ 49 w 120"/>
              <a:gd name="T27" fmla="*/ 0 h 76"/>
              <a:gd name="T28" fmla="*/ 60 w 120"/>
              <a:gd name="T29" fmla="*/ 0 h 76"/>
              <a:gd name="T30" fmla="*/ 71 w 120"/>
              <a:gd name="T31" fmla="*/ 0 h 76"/>
              <a:gd name="T32" fmla="*/ 76 w 120"/>
              <a:gd name="T33" fmla="*/ 5 h 76"/>
              <a:gd name="T34" fmla="*/ 87 w 120"/>
              <a:gd name="T35" fmla="*/ 5 h 76"/>
              <a:gd name="T36" fmla="*/ 93 w 120"/>
              <a:gd name="T37" fmla="*/ 16 h 76"/>
              <a:gd name="T38" fmla="*/ 98 w 120"/>
              <a:gd name="T39" fmla="*/ 22 h 76"/>
              <a:gd name="T40" fmla="*/ 98 w 120"/>
              <a:gd name="T41" fmla="*/ 27 h 76"/>
              <a:gd name="T42" fmla="*/ 109 w 120"/>
              <a:gd name="T43" fmla="*/ 33 h 76"/>
              <a:gd name="T44" fmla="*/ 109 w 120"/>
              <a:gd name="T45" fmla="*/ 38 h 76"/>
              <a:gd name="T46" fmla="*/ 120 w 120"/>
              <a:gd name="T47" fmla="*/ 44 h 76"/>
              <a:gd name="T48" fmla="*/ 114 w 120"/>
              <a:gd name="T49" fmla="*/ 49 h 76"/>
              <a:gd name="T50" fmla="*/ 104 w 120"/>
              <a:gd name="T51" fmla="*/ 44 h 76"/>
              <a:gd name="T52" fmla="*/ 109 w 120"/>
              <a:gd name="T53" fmla="*/ 54 h 76"/>
              <a:gd name="T54" fmla="*/ 114 w 120"/>
              <a:gd name="T55" fmla="*/ 65 h 76"/>
              <a:gd name="T56" fmla="*/ 104 w 120"/>
              <a:gd name="T57" fmla="*/ 65 h 76"/>
              <a:gd name="T58" fmla="*/ 98 w 120"/>
              <a:gd name="T59" fmla="*/ 71 h 76"/>
              <a:gd name="T60" fmla="*/ 93 w 120"/>
              <a:gd name="T61" fmla="*/ 71 h 76"/>
              <a:gd name="T62" fmla="*/ 82 w 120"/>
              <a:gd name="T63" fmla="*/ 76 h 76"/>
              <a:gd name="T64" fmla="*/ 76 w 120"/>
              <a:gd name="T65" fmla="*/ 76 h 76"/>
              <a:gd name="T66" fmla="*/ 65 w 120"/>
              <a:gd name="T67" fmla="*/ 71 h 76"/>
              <a:gd name="T68" fmla="*/ 54 w 120"/>
              <a:gd name="T69" fmla="*/ 71 h 76"/>
              <a:gd name="T70" fmla="*/ 44 w 120"/>
              <a:gd name="T71" fmla="*/ 65 h 76"/>
              <a:gd name="T72" fmla="*/ 33 w 120"/>
              <a:gd name="T73" fmla="*/ 65 h 76"/>
              <a:gd name="T74" fmla="*/ 22 w 120"/>
              <a:gd name="T75" fmla="*/ 65 h 76"/>
              <a:gd name="T76" fmla="*/ 16 w 120"/>
              <a:gd name="T77" fmla="*/ 7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 h="76">
                <a:moveTo>
                  <a:pt x="11" y="71"/>
                </a:moveTo>
                <a:lnTo>
                  <a:pt x="5" y="71"/>
                </a:lnTo>
                <a:lnTo>
                  <a:pt x="5" y="65"/>
                </a:lnTo>
                <a:lnTo>
                  <a:pt x="0" y="60"/>
                </a:lnTo>
                <a:lnTo>
                  <a:pt x="5" y="54"/>
                </a:lnTo>
                <a:lnTo>
                  <a:pt x="11" y="54"/>
                </a:lnTo>
                <a:lnTo>
                  <a:pt x="11" y="49"/>
                </a:lnTo>
                <a:lnTo>
                  <a:pt x="5" y="49"/>
                </a:lnTo>
                <a:lnTo>
                  <a:pt x="11" y="49"/>
                </a:lnTo>
                <a:lnTo>
                  <a:pt x="5" y="44"/>
                </a:lnTo>
                <a:lnTo>
                  <a:pt x="5" y="38"/>
                </a:lnTo>
                <a:lnTo>
                  <a:pt x="0" y="33"/>
                </a:lnTo>
                <a:lnTo>
                  <a:pt x="5" y="33"/>
                </a:lnTo>
                <a:lnTo>
                  <a:pt x="11" y="33"/>
                </a:lnTo>
                <a:lnTo>
                  <a:pt x="16" y="33"/>
                </a:lnTo>
                <a:lnTo>
                  <a:pt x="22" y="33"/>
                </a:lnTo>
                <a:lnTo>
                  <a:pt x="27" y="27"/>
                </a:lnTo>
                <a:lnTo>
                  <a:pt x="27" y="33"/>
                </a:lnTo>
                <a:lnTo>
                  <a:pt x="27" y="27"/>
                </a:lnTo>
                <a:lnTo>
                  <a:pt x="27" y="22"/>
                </a:lnTo>
                <a:lnTo>
                  <a:pt x="33" y="16"/>
                </a:lnTo>
                <a:lnTo>
                  <a:pt x="38" y="16"/>
                </a:lnTo>
                <a:lnTo>
                  <a:pt x="38" y="11"/>
                </a:lnTo>
                <a:lnTo>
                  <a:pt x="33" y="11"/>
                </a:lnTo>
                <a:lnTo>
                  <a:pt x="33" y="5"/>
                </a:lnTo>
                <a:lnTo>
                  <a:pt x="44" y="5"/>
                </a:lnTo>
                <a:lnTo>
                  <a:pt x="49" y="5"/>
                </a:lnTo>
                <a:lnTo>
                  <a:pt x="49" y="0"/>
                </a:lnTo>
                <a:lnTo>
                  <a:pt x="54" y="0"/>
                </a:lnTo>
                <a:lnTo>
                  <a:pt x="60" y="0"/>
                </a:lnTo>
                <a:lnTo>
                  <a:pt x="65" y="0"/>
                </a:lnTo>
                <a:lnTo>
                  <a:pt x="71" y="0"/>
                </a:lnTo>
                <a:lnTo>
                  <a:pt x="71" y="5"/>
                </a:lnTo>
                <a:lnTo>
                  <a:pt x="76" y="5"/>
                </a:lnTo>
                <a:lnTo>
                  <a:pt x="82" y="5"/>
                </a:lnTo>
                <a:lnTo>
                  <a:pt x="87" y="5"/>
                </a:lnTo>
                <a:lnTo>
                  <a:pt x="87" y="11"/>
                </a:lnTo>
                <a:lnTo>
                  <a:pt x="93" y="16"/>
                </a:lnTo>
                <a:lnTo>
                  <a:pt x="87" y="22"/>
                </a:lnTo>
                <a:lnTo>
                  <a:pt x="98" y="22"/>
                </a:lnTo>
                <a:lnTo>
                  <a:pt x="93" y="27"/>
                </a:lnTo>
                <a:lnTo>
                  <a:pt x="98" y="27"/>
                </a:lnTo>
                <a:lnTo>
                  <a:pt x="104" y="33"/>
                </a:lnTo>
                <a:lnTo>
                  <a:pt x="109" y="33"/>
                </a:lnTo>
                <a:lnTo>
                  <a:pt x="104" y="38"/>
                </a:lnTo>
                <a:lnTo>
                  <a:pt x="109" y="38"/>
                </a:lnTo>
                <a:lnTo>
                  <a:pt x="114" y="38"/>
                </a:lnTo>
                <a:lnTo>
                  <a:pt x="120" y="44"/>
                </a:lnTo>
                <a:lnTo>
                  <a:pt x="114" y="44"/>
                </a:lnTo>
                <a:lnTo>
                  <a:pt x="114" y="49"/>
                </a:lnTo>
                <a:lnTo>
                  <a:pt x="109" y="49"/>
                </a:lnTo>
                <a:lnTo>
                  <a:pt x="104" y="44"/>
                </a:lnTo>
                <a:lnTo>
                  <a:pt x="104" y="49"/>
                </a:lnTo>
                <a:lnTo>
                  <a:pt x="109" y="54"/>
                </a:lnTo>
                <a:lnTo>
                  <a:pt x="109" y="60"/>
                </a:lnTo>
                <a:lnTo>
                  <a:pt x="114" y="65"/>
                </a:lnTo>
                <a:lnTo>
                  <a:pt x="109" y="65"/>
                </a:lnTo>
                <a:lnTo>
                  <a:pt x="104" y="65"/>
                </a:lnTo>
                <a:lnTo>
                  <a:pt x="98" y="65"/>
                </a:lnTo>
                <a:lnTo>
                  <a:pt x="98" y="71"/>
                </a:lnTo>
                <a:lnTo>
                  <a:pt x="98" y="76"/>
                </a:lnTo>
                <a:lnTo>
                  <a:pt x="93" y="71"/>
                </a:lnTo>
                <a:lnTo>
                  <a:pt x="87" y="71"/>
                </a:lnTo>
                <a:lnTo>
                  <a:pt x="82" y="76"/>
                </a:lnTo>
                <a:lnTo>
                  <a:pt x="82" y="71"/>
                </a:lnTo>
                <a:lnTo>
                  <a:pt x="76" y="76"/>
                </a:lnTo>
                <a:lnTo>
                  <a:pt x="76" y="71"/>
                </a:lnTo>
                <a:lnTo>
                  <a:pt x="65" y="71"/>
                </a:lnTo>
                <a:lnTo>
                  <a:pt x="60" y="71"/>
                </a:lnTo>
                <a:lnTo>
                  <a:pt x="54" y="71"/>
                </a:lnTo>
                <a:lnTo>
                  <a:pt x="49" y="71"/>
                </a:lnTo>
                <a:lnTo>
                  <a:pt x="44" y="65"/>
                </a:lnTo>
                <a:lnTo>
                  <a:pt x="38" y="65"/>
                </a:lnTo>
                <a:lnTo>
                  <a:pt x="33" y="65"/>
                </a:lnTo>
                <a:lnTo>
                  <a:pt x="27" y="65"/>
                </a:lnTo>
                <a:lnTo>
                  <a:pt x="22" y="65"/>
                </a:lnTo>
                <a:lnTo>
                  <a:pt x="16" y="65"/>
                </a:lnTo>
                <a:lnTo>
                  <a:pt x="16" y="71"/>
                </a:lnTo>
                <a:lnTo>
                  <a:pt x="11" y="7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50" name="Freeform 268">
            <a:extLst>
              <a:ext uri="{FF2B5EF4-FFF2-40B4-BE49-F238E27FC236}">
                <a16:creationId xmlns:a16="http://schemas.microsoft.com/office/drawing/2014/main" id="{5FF83389-31FF-4CF1-84B6-A452D5E6F165}"/>
              </a:ext>
            </a:extLst>
          </p:cNvPr>
          <p:cNvSpPr>
            <a:spLocks/>
          </p:cNvSpPr>
          <p:nvPr/>
        </p:nvSpPr>
        <p:spPr bwMode="auto">
          <a:xfrm>
            <a:off x="6158379" y="2481449"/>
            <a:ext cx="157371" cy="86443"/>
          </a:xfrm>
          <a:custGeom>
            <a:avLst/>
            <a:gdLst>
              <a:gd name="T0" fmla="*/ 0 w 71"/>
              <a:gd name="T1" fmla="*/ 17 h 39"/>
              <a:gd name="T2" fmla="*/ 0 w 71"/>
              <a:gd name="T3" fmla="*/ 11 h 39"/>
              <a:gd name="T4" fmla="*/ 0 w 71"/>
              <a:gd name="T5" fmla="*/ 6 h 39"/>
              <a:gd name="T6" fmla="*/ 6 w 71"/>
              <a:gd name="T7" fmla="*/ 0 h 39"/>
              <a:gd name="T8" fmla="*/ 11 w 71"/>
              <a:gd name="T9" fmla="*/ 0 h 39"/>
              <a:gd name="T10" fmla="*/ 17 w 71"/>
              <a:gd name="T11" fmla="*/ 0 h 39"/>
              <a:gd name="T12" fmla="*/ 22 w 71"/>
              <a:gd name="T13" fmla="*/ 0 h 39"/>
              <a:gd name="T14" fmla="*/ 27 w 71"/>
              <a:gd name="T15" fmla="*/ 0 h 39"/>
              <a:gd name="T16" fmla="*/ 33 w 71"/>
              <a:gd name="T17" fmla="*/ 0 h 39"/>
              <a:gd name="T18" fmla="*/ 33 w 71"/>
              <a:gd name="T19" fmla="*/ 6 h 39"/>
              <a:gd name="T20" fmla="*/ 38 w 71"/>
              <a:gd name="T21" fmla="*/ 0 h 39"/>
              <a:gd name="T22" fmla="*/ 44 w 71"/>
              <a:gd name="T23" fmla="*/ 0 h 39"/>
              <a:gd name="T24" fmla="*/ 49 w 71"/>
              <a:gd name="T25" fmla="*/ 6 h 39"/>
              <a:gd name="T26" fmla="*/ 55 w 71"/>
              <a:gd name="T27" fmla="*/ 6 h 39"/>
              <a:gd name="T28" fmla="*/ 60 w 71"/>
              <a:gd name="T29" fmla="*/ 6 h 39"/>
              <a:gd name="T30" fmla="*/ 66 w 71"/>
              <a:gd name="T31" fmla="*/ 11 h 39"/>
              <a:gd name="T32" fmla="*/ 66 w 71"/>
              <a:gd name="T33" fmla="*/ 17 h 39"/>
              <a:gd name="T34" fmla="*/ 71 w 71"/>
              <a:gd name="T35" fmla="*/ 17 h 39"/>
              <a:gd name="T36" fmla="*/ 71 w 71"/>
              <a:gd name="T37" fmla="*/ 22 h 39"/>
              <a:gd name="T38" fmla="*/ 66 w 71"/>
              <a:gd name="T39" fmla="*/ 22 h 39"/>
              <a:gd name="T40" fmla="*/ 60 w 71"/>
              <a:gd name="T41" fmla="*/ 28 h 39"/>
              <a:gd name="T42" fmla="*/ 60 w 71"/>
              <a:gd name="T43" fmla="*/ 33 h 39"/>
              <a:gd name="T44" fmla="*/ 60 w 71"/>
              <a:gd name="T45" fmla="*/ 39 h 39"/>
              <a:gd name="T46" fmla="*/ 60 w 71"/>
              <a:gd name="T47" fmla="*/ 33 h 39"/>
              <a:gd name="T48" fmla="*/ 55 w 71"/>
              <a:gd name="T49" fmla="*/ 39 h 39"/>
              <a:gd name="T50" fmla="*/ 49 w 71"/>
              <a:gd name="T51" fmla="*/ 39 h 39"/>
              <a:gd name="T52" fmla="*/ 44 w 71"/>
              <a:gd name="T53" fmla="*/ 39 h 39"/>
              <a:gd name="T54" fmla="*/ 38 w 71"/>
              <a:gd name="T55" fmla="*/ 39 h 39"/>
              <a:gd name="T56" fmla="*/ 33 w 71"/>
              <a:gd name="T57" fmla="*/ 39 h 39"/>
              <a:gd name="T58" fmla="*/ 27 w 71"/>
              <a:gd name="T59" fmla="*/ 33 h 39"/>
              <a:gd name="T60" fmla="*/ 22 w 71"/>
              <a:gd name="T61" fmla="*/ 33 h 39"/>
              <a:gd name="T62" fmla="*/ 22 w 71"/>
              <a:gd name="T63" fmla="*/ 28 h 39"/>
              <a:gd name="T64" fmla="*/ 22 w 71"/>
              <a:gd name="T65" fmla="*/ 22 h 39"/>
              <a:gd name="T66" fmla="*/ 11 w 71"/>
              <a:gd name="T67" fmla="*/ 22 h 39"/>
              <a:gd name="T68" fmla="*/ 6 w 71"/>
              <a:gd name="T69" fmla="*/ 22 h 39"/>
              <a:gd name="T70" fmla="*/ 6 w 71"/>
              <a:gd name="T71" fmla="*/ 17 h 39"/>
              <a:gd name="T72" fmla="*/ 0 w 71"/>
              <a:gd name="T73" fmla="*/ 1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 h="39">
                <a:moveTo>
                  <a:pt x="0" y="17"/>
                </a:moveTo>
                <a:lnTo>
                  <a:pt x="0" y="11"/>
                </a:lnTo>
                <a:lnTo>
                  <a:pt x="0" y="6"/>
                </a:lnTo>
                <a:lnTo>
                  <a:pt x="6" y="0"/>
                </a:lnTo>
                <a:lnTo>
                  <a:pt x="11" y="0"/>
                </a:lnTo>
                <a:lnTo>
                  <a:pt x="17" y="0"/>
                </a:lnTo>
                <a:lnTo>
                  <a:pt x="22" y="0"/>
                </a:lnTo>
                <a:lnTo>
                  <a:pt x="27" y="0"/>
                </a:lnTo>
                <a:lnTo>
                  <a:pt x="33" y="0"/>
                </a:lnTo>
                <a:lnTo>
                  <a:pt x="33" y="6"/>
                </a:lnTo>
                <a:lnTo>
                  <a:pt x="38" y="0"/>
                </a:lnTo>
                <a:lnTo>
                  <a:pt x="44" y="0"/>
                </a:lnTo>
                <a:lnTo>
                  <a:pt x="49" y="6"/>
                </a:lnTo>
                <a:lnTo>
                  <a:pt x="55" y="6"/>
                </a:lnTo>
                <a:lnTo>
                  <a:pt x="60" y="6"/>
                </a:lnTo>
                <a:lnTo>
                  <a:pt x="66" y="11"/>
                </a:lnTo>
                <a:lnTo>
                  <a:pt x="66" y="17"/>
                </a:lnTo>
                <a:lnTo>
                  <a:pt x="71" y="17"/>
                </a:lnTo>
                <a:lnTo>
                  <a:pt x="71" y="22"/>
                </a:lnTo>
                <a:lnTo>
                  <a:pt x="66" y="22"/>
                </a:lnTo>
                <a:lnTo>
                  <a:pt x="60" y="28"/>
                </a:lnTo>
                <a:lnTo>
                  <a:pt x="60" y="33"/>
                </a:lnTo>
                <a:lnTo>
                  <a:pt x="60" y="39"/>
                </a:lnTo>
                <a:lnTo>
                  <a:pt x="60" y="33"/>
                </a:lnTo>
                <a:lnTo>
                  <a:pt x="55" y="39"/>
                </a:lnTo>
                <a:lnTo>
                  <a:pt x="49" y="39"/>
                </a:lnTo>
                <a:lnTo>
                  <a:pt x="44" y="39"/>
                </a:lnTo>
                <a:lnTo>
                  <a:pt x="38" y="39"/>
                </a:lnTo>
                <a:lnTo>
                  <a:pt x="33" y="39"/>
                </a:lnTo>
                <a:lnTo>
                  <a:pt x="27" y="33"/>
                </a:lnTo>
                <a:lnTo>
                  <a:pt x="22" y="33"/>
                </a:lnTo>
                <a:lnTo>
                  <a:pt x="22" y="28"/>
                </a:lnTo>
                <a:lnTo>
                  <a:pt x="22" y="22"/>
                </a:lnTo>
                <a:lnTo>
                  <a:pt x="11" y="22"/>
                </a:lnTo>
                <a:lnTo>
                  <a:pt x="6" y="22"/>
                </a:lnTo>
                <a:lnTo>
                  <a:pt x="6" y="17"/>
                </a:lnTo>
                <a:lnTo>
                  <a:pt x="0" y="17"/>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51" name="Freeform 269">
            <a:extLst>
              <a:ext uri="{FF2B5EF4-FFF2-40B4-BE49-F238E27FC236}">
                <a16:creationId xmlns:a16="http://schemas.microsoft.com/office/drawing/2014/main" id="{C4208C79-EA44-4251-ACF2-7E3CBD6A0F29}"/>
              </a:ext>
            </a:extLst>
          </p:cNvPr>
          <p:cNvSpPr>
            <a:spLocks/>
          </p:cNvSpPr>
          <p:nvPr/>
        </p:nvSpPr>
        <p:spPr bwMode="auto">
          <a:xfrm>
            <a:off x="6147296" y="2421603"/>
            <a:ext cx="203917" cy="84227"/>
          </a:xfrm>
          <a:custGeom>
            <a:avLst/>
            <a:gdLst>
              <a:gd name="T0" fmla="*/ 5 w 92"/>
              <a:gd name="T1" fmla="*/ 33 h 38"/>
              <a:gd name="T2" fmla="*/ 0 w 92"/>
              <a:gd name="T3" fmla="*/ 27 h 38"/>
              <a:gd name="T4" fmla="*/ 0 w 92"/>
              <a:gd name="T5" fmla="*/ 22 h 38"/>
              <a:gd name="T6" fmla="*/ 5 w 92"/>
              <a:gd name="T7" fmla="*/ 17 h 38"/>
              <a:gd name="T8" fmla="*/ 5 w 92"/>
              <a:gd name="T9" fmla="*/ 11 h 38"/>
              <a:gd name="T10" fmla="*/ 11 w 92"/>
              <a:gd name="T11" fmla="*/ 11 h 38"/>
              <a:gd name="T12" fmla="*/ 16 w 92"/>
              <a:gd name="T13" fmla="*/ 6 h 38"/>
              <a:gd name="T14" fmla="*/ 16 w 92"/>
              <a:gd name="T15" fmla="*/ 11 h 38"/>
              <a:gd name="T16" fmla="*/ 22 w 92"/>
              <a:gd name="T17" fmla="*/ 11 h 38"/>
              <a:gd name="T18" fmla="*/ 27 w 92"/>
              <a:gd name="T19" fmla="*/ 11 h 38"/>
              <a:gd name="T20" fmla="*/ 27 w 92"/>
              <a:gd name="T21" fmla="*/ 17 h 38"/>
              <a:gd name="T22" fmla="*/ 32 w 92"/>
              <a:gd name="T23" fmla="*/ 17 h 38"/>
              <a:gd name="T24" fmla="*/ 38 w 92"/>
              <a:gd name="T25" fmla="*/ 17 h 38"/>
              <a:gd name="T26" fmla="*/ 43 w 92"/>
              <a:gd name="T27" fmla="*/ 17 h 38"/>
              <a:gd name="T28" fmla="*/ 38 w 92"/>
              <a:gd name="T29" fmla="*/ 11 h 38"/>
              <a:gd name="T30" fmla="*/ 38 w 92"/>
              <a:gd name="T31" fmla="*/ 6 h 38"/>
              <a:gd name="T32" fmla="*/ 43 w 92"/>
              <a:gd name="T33" fmla="*/ 6 h 38"/>
              <a:gd name="T34" fmla="*/ 49 w 92"/>
              <a:gd name="T35" fmla="*/ 0 h 38"/>
              <a:gd name="T36" fmla="*/ 54 w 92"/>
              <a:gd name="T37" fmla="*/ 6 h 38"/>
              <a:gd name="T38" fmla="*/ 60 w 92"/>
              <a:gd name="T39" fmla="*/ 6 h 38"/>
              <a:gd name="T40" fmla="*/ 65 w 92"/>
              <a:gd name="T41" fmla="*/ 11 h 38"/>
              <a:gd name="T42" fmla="*/ 71 w 92"/>
              <a:gd name="T43" fmla="*/ 11 h 38"/>
              <a:gd name="T44" fmla="*/ 76 w 92"/>
              <a:gd name="T45" fmla="*/ 11 h 38"/>
              <a:gd name="T46" fmla="*/ 82 w 92"/>
              <a:gd name="T47" fmla="*/ 17 h 38"/>
              <a:gd name="T48" fmla="*/ 82 w 92"/>
              <a:gd name="T49" fmla="*/ 22 h 38"/>
              <a:gd name="T50" fmla="*/ 87 w 92"/>
              <a:gd name="T51" fmla="*/ 22 h 38"/>
              <a:gd name="T52" fmla="*/ 92 w 92"/>
              <a:gd name="T53" fmla="*/ 27 h 38"/>
              <a:gd name="T54" fmla="*/ 92 w 92"/>
              <a:gd name="T55" fmla="*/ 33 h 38"/>
              <a:gd name="T56" fmla="*/ 87 w 92"/>
              <a:gd name="T57" fmla="*/ 33 h 38"/>
              <a:gd name="T58" fmla="*/ 87 w 92"/>
              <a:gd name="T59" fmla="*/ 38 h 38"/>
              <a:gd name="T60" fmla="*/ 82 w 92"/>
              <a:gd name="T61" fmla="*/ 38 h 38"/>
              <a:gd name="T62" fmla="*/ 71 w 92"/>
              <a:gd name="T63" fmla="*/ 38 h 38"/>
              <a:gd name="T64" fmla="*/ 65 w 92"/>
              <a:gd name="T65" fmla="*/ 33 h 38"/>
              <a:gd name="T66" fmla="*/ 60 w 92"/>
              <a:gd name="T67" fmla="*/ 33 h 38"/>
              <a:gd name="T68" fmla="*/ 54 w 92"/>
              <a:gd name="T69" fmla="*/ 33 h 38"/>
              <a:gd name="T70" fmla="*/ 49 w 92"/>
              <a:gd name="T71" fmla="*/ 27 h 38"/>
              <a:gd name="T72" fmla="*/ 43 w 92"/>
              <a:gd name="T73" fmla="*/ 27 h 38"/>
              <a:gd name="T74" fmla="*/ 38 w 92"/>
              <a:gd name="T75" fmla="*/ 33 h 38"/>
              <a:gd name="T76" fmla="*/ 38 w 92"/>
              <a:gd name="T77" fmla="*/ 27 h 38"/>
              <a:gd name="T78" fmla="*/ 32 w 92"/>
              <a:gd name="T79" fmla="*/ 27 h 38"/>
              <a:gd name="T80" fmla="*/ 27 w 92"/>
              <a:gd name="T81" fmla="*/ 27 h 38"/>
              <a:gd name="T82" fmla="*/ 22 w 92"/>
              <a:gd name="T83" fmla="*/ 27 h 38"/>
              <a:gd name="T84" fmla="*/ 16 w 92"/>
              <a:gd name="T85" fmla="*/ 27 h 38"/>
              <a:gd name="T86" fmla="*/ 11 w 92"/>
              <a:gd name="T87" fmla="*/ 27 h 38"/>
              <a:gd name="T88" fmla="*/ 5 w 92"/>
              <a:gd name="T89"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 h="38">
                <a:moveTo>
                  <a:pt x="5" y="33"/>
                </a:moveTo>
                <a:lnTo>
                  <a:pt x="0" y="27"/>
                </a:lnTo>
                <a:lnTo>
                  <a:pt x="0" y="22"/>
                </a:lnTo>
                <a:lnTo>
                  <a:pt x="5" y="17"/>
                </a:lnTo>
                <a:lnTo>
                  <a:pt x="5" y="11"/>
                </a:lnTo>
                <a:lnTo>
                  <a:pt x="11" y="11"/>
                </a:lnTo>
                <a:lnTo>
                  <a:pt x="16" y="6"/>
                </a:lnTo>
                <a:lnTo>
                  <a:pt x="16" y="11"/>
                </a:lnTo>
                <a:lnTo>
                  <a:pt x="22" y="11"/>
                </a:lnTo>
                <a:lnTo>
                  <a:pt x="27" y="11"/>
                </a:lnTo>
                <a:lnTo>
                  <a:pt x="27" y="17"/>
                </a:lnTo>
                <a:lnTo>
                  <a:pt x="32" y="17"/>
                </a:lnTo>
                <a:lnTo>
                  <a:pt x="38" y="17"/>
                </a:lnTo>
                <a:lnTo>
                  <a:pt x="43" y="17"/>
                </a:lnTo>
                <a:lnTo>
                  <a:pt x="38" y="11"/>
                </a:lnTo>
                <a:lnTo>
                  <a:pt x="38" y="6"/>
                </a:lnTo>
                <a:lnTo>
                  <a:pt x="43" y="6"/>
                </a:lnTo>
                <a:lnTo>
                  <a:pt x="49" y="0"/>
                </a:lnTo>
                <a:lnTo>
                  <a:pt x="54" y="6"/>
                </a:lnTo>
                <a:lnTo>
                  <a:pt x="60" y="6"/>
                </a:lnTo>
                <a:lnTo>
                  <a:pt x="65" y="11"/>
                </a:lnTo>
                <a:lnTo>
                  <a:pt x="71" y="11"/>
                </a:lnTo>
                <a:lnTo>
                  <a:pt x="76" y="11"/>
                </a:lnTo>
                <a:lnTo>
                  <a:pt x="82" y="17"/>
                </a:lnTo>
                <a:lnTo>
                  <a:pt x="82" y="22"/>
                </a:lnTo>
                <a:lnTo>
                  <a:pt x="87" y="22"/>
                </a:lnTo>
                <a:lnTo>
                  <a:pt x="92" y="27"/>
                </a:lnTo>
                <a:lnTo>
                  <a:pt x="92" y="33"/>
                </a:lnTo>
                <a:lnTo>
                  <a:pt x="87" y="33"/>
                </a:lnTo>
                <a:lnTo>
                  <a:pt x="87" y="38"/>
                </a:lnTo>
                <a:lnTo>
                  <a:pt x="82" y="38"/>
                </a:lnTo>
                <a:lnTo>
                  <a:pt x="71" y="38"/>
                </a:lnTo>
                <a:lnTo>
                  <a:pt x="65" y="33"/>
                </a:lnTo>
                <a:lnTo>
                  <a:pt x="60" y="33"/>
                </a:lnTo>
                <a:lnTo>
                  <a:pt x="54" y="33"/>
                </a:lnTo>
                <a:lnTo>
                  <a:pt x="49" y="27"/>
                </a:lnTo>
                <a:lnTo>
                  <a:pt x="43" y="27"/>
                </a:lnTo>
                <a:lnTo>
                  <a:pt x="38" y="33"/>
                </a:lnTo>
                <a:lnTo>
                  <a:pt x="38" y="27"/>
                </a:lnTo>
                <a:lnTo>
                  <a:pt x="32" y="27"/>
                </a:lnTo>
                <a:lnTo>
                  <a:pt x="27" y="27"/>
                </a:lnTo>
                <a:lnTo>
                  <a:pt x="22" y="27"/>
                </a:lnTo>
                <a:lnTo>
                  <a:pt x="16" y="27"/>
                </a:lnTo>
                <a:lnTo>
                  <a:pt x="11" y="27"/>
                </a:lnTo>
                <a:lnTo>
                  <a:pt x="5" y="33"/>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52" name="Freeform 274">
            <a:extLst>
              <a:ext uri="{FF2B5EF4-FFF2-40B4-BE49-F238E27FC236}">
                <a16:creationId xmlns:a16="http://schemas.microsoft.com/office/drawing/2014/main" id="{A19D6528-1A30-4AD6-875A-BCA2D17BC58C}"/>
              </a:ext>
            </a:extLst>
          </p:cNvPr>
          <p:cNvSpPr>
            <a:spLocks/>
          </p:cNvSpPr>
          <p:nvPr/>
        </p:nvSpPr>
        <p:spPr bwMode="auto">
          <a:xfrm>
            <a:off x="5868019" y="2035934"/>
            <a:ext cx="303660" cy="483195"/>
          </a:xfrm>
          <a:custGeom>
            <a:avLst/>
            <a:gdLst>
              <a:gd name="T0" fmla="*/ 126 w 137"/>
              <a:gd name="T1" fmla="*/ 54 h 218"/>
              <a:gd name="T2" fmla="*/ 115 w 137"/>
              <a:gd name="T3" fmla="*/ 54 h 218"/>
              <a:gd name="T4" fmla="*/ 115 w 137"/>
              <a:gd name="T5" fmla="*/ 65 h 218"/>
              <a:gd name="T6" fmla="*/ 109 w 137"/>
              <a:gd name="T7" fmla="*/ 71 h 218"/>
              <a:gd name="T8" fmla="*/ 109 w 137"/>
              <a:gd name="T9" fmla="*/ 81 h 218"/>
              <a:gd name="T10" fmla="*/ 104 w 137"/>
              <a:gd name="T11" fmla="*/ 87 h 218"/>
              <a:gd name="T12" fmla="*/ 93 w 137"/>
              <a:gd name="T13" fmla="*/ 87 h 218"/>
              <a:gd name="T14" fmla="*/ 82 w 137"/>
              <a:gd name="T15" fmla="*/ 98 h 218"/>
              <a:gd name="T16" fmla="*/ 77 w 137"/>
              <a:gd name="T17" fmla="*/ 109 h 218"/>
              <a:gd name="T18" fmla="*/ 71 w 137"/>
              <a:gd name="T19" fmla="*/ 114 h 218"/>
              <a:gd name="T20" fmla="*/ 71 w 137"/>
              <a:gd name="T21" fmla="*/ 131 h 218"/>
              <a:gd name="T22" fmla="*/ 82 w 137"/>
              <a:gd name="T23" fmla="*/ 136 h 218"/>
              <a:gd name="T24" fmla="*/ 98 w 137"/>
              <a:gd name="T25" fmla="*/ 147 h 218"/>
              <a:gd name="T26" fmla="*/ 88 w 137"/>
              <a:gd name="T27" fmla="*/ 158 h 218"/>
              <a:gd name="T28" fmla="*/ 93 w 137"/>
              <a:gd name="T29" fmla="*/ 158 h 218"/>
              <a:gd name="T30" fmla="*/ 82 w 137"/>
              <a:gd name="T31" fmla="*/ 158 h 218"/>
              <a:gd name="T32" fmla="*/ 71 w 137"/>
              <a:gd name="T33" fmla="*/ 174 h 218"/>
              <a:gd name="T34" fmla="*/ 71 w 137"/>
              <a:gd name="T35" fmla="*/ 191 h 218"/>
              <a:gd name="T36" fmla="*/ 66 w 137"/>
              <a:gd name="T37" fmla="*/ 207 h 218"/>
              <a:gd name="T38" fmla="*/ 49 w 137"/>
              <a:gd name="T39" fmla="*/ 207 h 218"/>
              <a:gd name="T40" fmla="*/ 44 w 137"/>
              <a:gd name="T41" fmla="*/ 218 h 218"/>
              <a:gd name="T42" fmla="*/ 33 w 137"/>
              <a:gd name="T43" fmla="*/ 212 h 218"/>
              <a:gd name="T44" fmla="*/ 22 w 137"/>
              <a:gd name="T45" fmla="*/ 201 h 218"/>
              <a:gd name="T46" fmla="*/ 28 w 137"/>
              <a:gd name="T47" fmla="*/ 201 h 218"/>
              <a:gd name="T48" fmla="*/ 17 w 137"/>
              <a:gd name="T49" fmla="*/ 191 h 218"/>
              <a:gd name="T50" fmla="*/ 11 w 137"/>
              <a:gd name="T51" fmla="*/ 174 h 218"/>
              <a:gd name="T52" fmla="*/ 6 w 137"/>
              <a:gd name="T53" fmla="*/ 169 h 218"/>
              <a:gd name="T54" fmla="*/ 6 w 137"/>
              <a:gd name="T55" fmla="*/ 158 h 218"/>
              <a:gd name="T56" fmla="*/ 11 w 137"/>
              <a:gd name="T57" fmla="*/ 152 h 218"/>
              <a:gd name="T58" fmla="*/ 17 w 137"/>
              <a:gd name="T59" fmla="*/ 141 h 218"/>
              <a:gd name="T60" fmla="*/ 11 w 137"/>
              <a:gd name="T61" fmla="*/ 131 h 218"/>
              <a:gd name="T62" fmla="*/ 17 w 137"/>
              <a:gd name="T63" fmla="*/ 120 h 218"/>
              <a:gd name="T64" fmla="*/ 6 w 137"/>
              <a:gd name="T65" fmla="*/ 103 h 218"/>
              <a:gd name="T66" fmla="*/ 6 w 137"/>
              <a:gd name="T67" fmla="*/ 92 h 218"/>
              <a:gd name="T68" fmla="*/ 11 w 137"/>
              <a:gd name="T69" fmla="*/ 81 h 218"/>
              <a:gd name="T70" fmla="*/ 28 w 137"/>
              <a:gd name="T71" fmla="*/ 76 h 218"/>
              <a:gd name="T72" fmla="*/ 33 w 137"/>
              <a:gd name="T73" fmla="*/ 60 h 218"/>
              <a:gd name="T74" fmla="*/ 39 w 137"/>
              <a:gd name="T75" fmla="*/ 49 h 218"/>
              <a:gd name="T76" fmla="*/ 49 w 137"/>
              <a:gd name="T77" fmla="*/ 32 h 218"/>
              <a:gd name="T78" fmla="*/ 49 w 137"/>
              <a:gd name="T79" fmla="*/ 21 h 218"/>
              <a:gd name="T80" fmla="*/ 66 w 137"/>
              <a:gd name="T81" fmla="*/ 11 h 218"/>
              <a:gd name="T82" fmla="*/ 88 w 137"/>
              <a:gd name="T83" fmla="*/ 11 h 218"/>
              <a:gd name="T84" fmla="*/ 88 w 137"/>
              <a:gd name="T85" fmla="*/ 0 h 218"/>
              <a:gd name="T86" fmla="*/ 98 w 137"/>
              <a:gd name="T87" fmla="*/ 5 h 218"/>
              <a:gd name="T88" fmla="*/ 120 w 137"/>
              <a:gd name="T89" fmla="*/ 11 h 218"/>
              <a:gd name="T90" fmla="*/ 126 w 137"/>
              <a:gd name="T91" fmla="*/ 21 h 218"/>
              <a:gd name="T92" fmla="*/ 126 w 137"/>
              <a:gd name="T93" fmla="*/ 32 h 218"/>
              <a:gd name="T94" fmla="*/ 131 w 137"/>
              <a:gd name="T95" fmla="*/ 4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7" h="218">
                <a:moveTo>
                  <a:pt x="137" y="54"/>
                </a:moveTo>
                <a:lnTo>
                  <a:pt x="131" y="54"/>
                </a:lnTo>
                <a:lnTo>
                  <a:pt x="126" y="54"/>
                </a:lnTo>
                <a:lnTo>
                  <a:pt x="120" y="49"/>
                </a:lnTo>
                <a:lnTo>
                  <a:pt x="120" y="54"/>
                </a:lnTo>
                <a:lnTo>
                  <a:pt x="115" y="54"/>
                </a:lnTo>
                <a:lnTo>
                  <a:pt x="120" y="60"/>
                </a:lnTo>
                <a:lnTo>
                  <a:pt x="109" y="60"/>
                </a:lnTo>
                <a:lnTo>
                  <a:pt x="115" y="65"/>
                </a:lnTo>
                <a:lnTo>
                  <a:pt x="109" y="60"/>
                </a:lnTo>
                <a:lnTo>
                  <a:pt x="109" y="65"/>
                </a:lnTo>
                <a:lnTo>
                  <a:pt x="109" y="71"/>
                </a:lnTo>
                <a:lnTo>
                  <a:pt x="115" y="76"/>
                </a:lnTo>
                <a:lnTo>
                  <a:pt x="109" y="76"/>
                </a:lnTo>
                <a:lnTo>
                  <a:pt x="109" y="81"/>
                </a:lnTo>
                <a:lnTo>
                  <a:pt x="104" y="87"/>
                </a:lnTo>
                <a:lnTo>
                  <a:pt x="98" y="87"/>
                </a:lnTo>
                <a:lnTo>
                  <a:pt x="104" y="87"/>
                </a:lnTo>
                <a:lnTo>
                  <a:pt x="98" y="87"/>
                </a:lnTo>
                <a:lnTo>
                  <a:pt x="93" y="92"/>
                </a:lnTo>
                <a:lnTo>
                  <a:pt x="93" y="87"/>
                </a:lnTo>
                <a:lnTo>
                  <a:pt x="88" y="92"/>
                </a:lnTo>
                <a:lnTo>
                  <a:pt x="82" y="92"/>
                </a:lnTo>
                <a:lnTo>
                  <a:pt x="82" y="98"/>
                </a:lnTo>
                <a:lnTo>
                  <a:pt x="77" y="98"/>
                </a:lnTo>
                <a:lnTo>
                  <a:pt x="77" y="103"/>
                </a:lnTo>
                <a:lnTo>
                  <a:pt x="77" y="109"/>
                </a:lnTo>
                <a:lnTo>
                  <a:pt x="71" y="103"/>
                </a:lnTo>
                <a:lnTo>
                  <a:pt x="77" y="109"/>
                </a:lnTo>
                <a:lnTo>
                  <a:pt x="71" y="114"/>
                </a:lnTo>
                <a:lnTo>
                  <a:pt x="71" y="120"/>
                </a:lnTo>
                <a:lnTo>
                  <a:pt x="71" y="125"/>
                </a:lnTo>
                <a:lnTo>
                  <a:pt x="71" y="131"/>
                </a:lnTo>
                <a:lnTo>
                  <a:pt x="71" y="136"/>
                </a:lnTo>
                <a:lnTo>
                  <a:pt x="77" y="136"/>
                </a:lnTo>
                <a:lnTo>
                  <a:pt x="82" y="136"/>
                </a:lnTo>
                <a:lnTo>
                  <a:pt x="88" y="141"/>
                </a:lnTo>
                <a:lnTo>
                  <a:pt x="93" y="141"/>
                </a:lnTo>
                <a:lnTo>
                  <a:pt x="98" y="147"/>
                </a:lnTo>
                <a:lnTo>
                  <a:pt x="93" y="152"/>
                </a:lnTo>
                <a:lnTo>
                  <a:pt x="88" y="152"/>
                </a:lnTo>
                <a:lnTo>
                  <a:pt x="88" y="158"/>
                </a:lnTo>
                <a:lnTo>
                  <a:pt x="93" y="158"/>
                </a:lnTo>
                <a:lnTo>
                  <a:pt x="88" y="158"/>
                </a:lnTo>
                <a:lnTo>
                  <a:pt x="93" y="158"/>
                </a:lnTo>
                <a:lnTo>
                  <a:pt x="88" y="158"/>
                </a:lnTo>
                <a:lnTo>
                  <a:pt x="82" y="163"/>
                </a:lnTo>
                <a:lnTo>
                  <a:pt x="82" y="158"/>
                </a:lnTo>
                <a:lnTo>
                  <a:pt x="82" y="163"/>
                </a:lnTo>
                <a:lnTo>
                  <a:pt x="71" y="169"/>
                </a:lnTo>
                <a:lnTo>
                  <a:pt x="71" y="174"/>
                </a:lnTo>
                <a:lnTo>
                  <a:pt x="71" y="180"/>
                </a:lnTo>
                <a:lnTo>
                  <a:pt x="71" y="185"/>
                </a:lnTo>
                <a:lnTo>
                  <a:pt x="71" y="191"/>
                </a:lnTo>
                <a:lnTo>
                  <a:pt x="71" y="196"/>
                </a:lnTo>
                <a:lnTo>
                  <a:pt x="66" y="201"/>
                </a:lnTo>
                <a:lnTo>
                  <a:pt x="66" y="207"/>
                </a:lnTo>
                <a:lnTo>
                  <a:pt x="60" y="207"/>
                </a:lnTo>
                <a:lnTo>
                  <a:pt x="55" y="207"/>
                </a:lnTo>
                <a:lnTo>
                  <a:pt x="49" y="207"/>
                </a:lnTo>
                <a:lnTo>
                  <a:pt x="44" y="212"/>
                </a:lnTo>
                <a:lnTo>
                  <a:pt x="49" y="218"/>
                </a:lnTo>
                <a:lnTo>
                  <a:pt x="44" y="218"/>
                </a:lnTo>
                <a:lnTo>
                  <a:pt x="33" y="218"/>
                </a:lnTo>
                <a:lnTo>
                  <a:pt x="28" y="218"/>
                </a:lnTo>
                <a:lnTo>
                  <a:pt x="33" y="212"/>
                </a:lnTo>
                <a:lnTo>
                  <a:pt x="28" y="212"/>
                </a:lnTo>
                <a:lnTo>
                  <a:pt x="28" y="207"/>
                </a:lnTo>
                <a:lnTo>
                  <a:pt x="22" y="201"/>
                </a:lnTo>
                <a:lnTo>
                  <a:pt x="28" y="207"/>
                </a:lnTo>
                <a:lnTo>
                  <a:pt x="22" y="201"/>
                </a:lnTo>
                <a:lnTo>
                  <a:pt x="28" y="201"/>
                </a:lnTo>
                <a:lnTo>
                  <a:pt x="28" y="196"/>
                </a:lnTo>
                <a:lnTo>
                  <a:pt x="22" y="196"/>
                </a:lnTo>
                <a:lnTo>
                  <a:pt x="17" y="191"/>
                </a:lnTo>
                <a:lnTo>
                  <a:pt x="17" y="185"/>
                </a:lnTo>
                <a:lnTo>
                  <a:pt x="11" y="180"/>
                </a:lnTo>
                <a:lnTo>
                  <a:pt x="11" y="174"/>
                </a:lnTo>
                <a:lnTo>
                  <a:pt x="11" y="180"/>
                </a:lnTo>
                <a:lnTo>
                  <a:pt x="6" y="174"/>
                </a:lnTo>
                <a:lnTo>
                  <a:pt x="6" y="169"/>
                </a:lnTo>
                <a:lnTo>
                  <a:pt x="6" y="163"/>
                </a:lnTo>
                <a:lnTo>
                  <a:pt x="0" y="163"/>
                </a:lnTo>
                <a:lnTo>
                  <a:pt x="6" y="158"/>
                </a:lnTo>
                <a:lnTo>
                  <a:pt x="11" y="163"/>
                </a:lnTo>
                <a:lnTo>
                  <a:pt x="11" y="158"/>
                </a:lnTo>
                <a:lnTo>
                  <a:pt x="11" y="152"/>
                </a:lnTo>
                <a:lnTo>
                  <a:pt x="11" y="147"/>
                </a:lnTo>
                <a:lnTo>
                  <a:pt x="17" y="147"/>
                </a:lnTo>
                <a:lnTo>
                  <a:pt x="17" y="141"/>
                </a:lnTo>
                <a:lnTo>
                  <a:pt x="17" y="136"/>
                </a:lnTo>
                <a:lnTo>
                  <a:pt x="17" y="131"/>
                </a:lnTo>
                <a:lnTo>
                  <a:pt x="11" y="131"/>
                </a:lnTo>
                <a:lnTo>
                  <a:pt x="17" y="131"/>
                </a:lnTo>
                <a:lnTo>
                  <a:pt x="22" y="125"/>
                </a:lnTo>
                <a:lnTo>
                  <a:pt x="17" y="120"/>
                </a:lnTo>
                <a:lnTo>
                  <a:pt x="11" y="120"/>
                </a:lnTo>
                <a:lnTo>
                  <a:pt x="11" y="109"/>
                </a:lnTo>
                <a:lnTo>
                  <a:pt x="6" y="103"/>
                </a:lnTo>
                <a:lnTo>
                  <a:pt x="6" y="98"/>
                </a:lnTo>
                <a:lnTo>
                  <a:pt x="11" y="98"/>
                </a:lnTo>
                <a:lnTo>
                  <a:pt x="6" y="92"/>
                </a:lnTo>
                <a:lnTo>
                  <a:pt x="6" y="87"/>
                </a:lnTo>
                <a:lnTo>
                  <a:pt x="11" y="87"/>
                </a:lnTo>
                <a:lnTo>
                  <a:pt x="11" y="81"/>
                </a:lnTo>
                <a:lnTo>
                  <a:pt x="17" y="81"/>
                </a:lnTo>
                <a:lnTo>
                  <a:pt x="28" y="81"/>
                </a:lnTo>
                <a:lnTo>
                  <a:pt x="28" y="76"/>
                </a:lnTo>
                <a:lnTo>
                  <a:pt x="22" y="71"/>
                </a:lnTo>
                <a:lnTo>
                  <a:pt x="33" y="65"/>
                </a:lnTo>
                <a:lnTo>
                  <a:pt x="33" y="60"/>
                </a:lnTo>
                <a:lnTo>
                  <a:pt x="33" y="54"/>
                </a:lnTo>
                <a:lnTo>
                  <a:pt x="33" y="49"/>
                </a:lnTo>
                <a:lnTo>
                  <a:pt x="39" y="49"/>
                </a:lnTo>
                <a:lnTo>
                  <a:pt x="39" y="43"/>
                </a:lnTo>
                <a:lnTo>
                  <a:pt x="44" y="38"/>
                </a:lnTo>
                <a:lnTo>
                  <a:pt x="49" y="32"/>
                </a:lnTo>
                <a:lnTo>
                  <a:pt x="44" y="27"/>
                </a:lnTo>
                <a:lnTo>
                  <a:pt x="49" y="27"/>
                </a:lnTo>
                <a:lnTo>
                  <a:pt x="49" y="21"/>
                </a:lnTo>
                <a:lnTo>
                  <a:pt x="55" y="16"/>
                </a:lnTo>
                <a:lnTo>
                  <a:pt x="66" y="16"/>
                </a:lnTo>
                <a:lnTo>
                  <a:pt x="66" y="11"/>
                </a:lnTo>
                <a:lnTo>
                  <a:pt x="71" y="11"/>
                </a:lnTo>
                <a:lnTo>
                  <a:pt x="77" y="11"/>
                </a:lnTo>
                <a:lnTo>
                  <a:pt x="88" y="11"/>
                </a:lnTo>
                <a:lnTo>
                  <a:pt x="88" y="5"/>
                </a:lnTo>
                <a:lnTo>
                  <a:pt x="82" y="0"/>
                </a:lnTo>
                <a:lnTo>
                  <a:pt x="88" y="0"/>
                </a:lnTo>
                <a:lnTo>
                  <a:pt x="93" y="0"/>
                </a:lnTo>
                <a:lnTo>
                  <a:pt x="93" y="5"/>
                </a:lnTo>
                <a:lnTo>
                  <a:pt x="98" y="5"/>
                </a:lnTo>
                <a:lnTo>
                  <a:pt x="104" y="11"/>
                </a:lnTo>
                <a:lnTo>
                  <a:pt x="109" y="11"/>
                </a:lnTo>
                <a:lnTo>
                  <a:pt x="120" y="11"/>
                </a:lnTo>
                <a:lnTo>
                  <a:pt x="120" y="16"/>
                </a:lnTo>
                <a:lnTo>
                  <a:pt x="126" y="16"/>
                </a:lnTo>
                <a:lnTo>
                  <a:pt x="126" y="21"/>
                </a:lnTo>
                <a:lnTo>
                  <a:pt x="126" y="27"/>
                </a:lnTo>
                <a:lnTo>
                  <a:pt x="131" y="27"/>
                </a:lnTo>
                <a:lnTo>
                  <a:pt x="126" y="32"/>
                </a:lnTo>
                <a:lnTo>
                  <a:pt x="131" y="32"/>
                </a:lnTo>
                <a:lnTo>
                  <a:pt x="137" y="38"/>
                </a:lnTo>
                <a:lnTo>
                  <a:pt x="131" y="43"/>
                </a:lnTo>
                <a:lnTo>
                  <a:pt x="137" y="49"/>
                </a:lnTo>
                <a:lnTo>
                  <a:pt x="137" y="54"/>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53" name="Freeform 588">
            <a:extLst>
              <a:ext uri="{FF2B5EF4-FFF2-40B4-BE49-F238E27FC236}">
                <a16:creationId xmlns:a16="http://schemas.microsoft.com/office/drawing/2014/main" id="{BEAE0C56-D4F0-4CBB-AFD7-6BE7910C52B4}"/>
              </a:ext>
            </a:extLst>
          </p:cNvPr>
          <p:cNvSpPr>
            <a:spLocks/>
          </p:cNvSpPr>
          <p:nvPr/>
        </p:nvSpPr>
        <p:spPr bwMode="auto">
          <a:xfrm>
            <a:off x="5276217" y="2519129"/>
            <a:ext cx="132990" cy="144073"/>
          </a:xfrm>
          <a:custGeom>
            <a:avLst/>
            <a:gdLst>
              <a:gd name="T0" fmla="*/ 55 w 60"/>
              <a:gd name="T1" fmla="*/ 27 h 65"/>
              <a:gd name="T2" fmla="*/ 55 w 60"/>
              <a:gd name="T3" fmla="*/ 33 h 65"/>
              <a:gd name="T4" fmla="*/ 60 w 60"/>
              <a:gd name="T5" fmla="*/ 38 h 65"/>
              <a:gd name="T6" fmla="*/ 55 w 60"/>
              <a:gd name="T7" fmla="*/ 49 h 65"/>
              <a:gd name="T8" fmla="*/ 49 w 60"/>
              <a:gd name="T9" fmla="*/ 49 h 65"/>
              <a:gd name="T10" fmla="*/ 38 w 60"/>
              <a:gd name="T11" fmla="*/ 54 h 65"/>
              <a:gd name="T12" fmla="*/ 27 w 60"/>
              <a:gd name="T13" fmla="*/ 54 h 65"/>
              <a:gd name="T14" fmla="*/ 22 w 60"/>
              <a:gd name="T15" fmla="*/ 60 h 65"/>
              <a:gd name="T16" fmla="*/ 11 w 60"/>
              <a:gd name="T17" fmla="*/ 65 h 65"/>
              <a:gd name="T18" fmla="*/ 6 w 60"/>
              <a:gd name="T19" fmla="*/ 60 h 65"/>
              <a:gd name="T20" fmla="*/ 6 w 60"/>
              <a:gd name="T21" fmla="*/ 60 h 65"/>
              <a:gd name="T22" fmla="*/ 0 w 60"/>
              <a:gd name="T23" fmla="*/ 54 h 65"/>
              <a:gd name="T24" fmla="*/ 0 w 60"/>
              <a:gd name="T25" fmla="*/ 49 h 65"/>
              <a:gd name="T26" fmla="*/ 11 w 60"/>
              <a:gd name="T27" fmla="*/ 49 h 65"/>
              <a:gd name="T28" fmla="*/ 17 w 60"/>
              <a:gd name="T29" fmla="*/ 43 h 65"/>
              <a:gd name="T30" fmla="*/ 17 w 60"/>
              <a:gd name="T31" fmla="*/ 43 h 65"/>
              <a:gd name="T32" fmla="*/ 22 w 60"/>
              <a:gd name="T33" fmla="*/ 33 h 65"/>
              <a:gd name="T34" fmla="*/ 11 w 60"/>
              <a:gd name="T35" fmla="*/ 33 h 65"/>
              <a:gd name="T36" fmla="*/ 11 w 60"/>
              <a:gd name="T37" fmla="*/ 27 h 65"/>
              <a:gd name="T38" fmla="*/ 17 w 60"/>
              <a:gd name="T39" fmla="*/ 22 h 65"/>
              <a:gd name="T40" fmla="*/ 6 w 60"/>
              <a:gd name="T41" fmla="*/ 22 h 65"/>
              <a:gd name="T42" fmla="*/ 6 w 60"/>
              <a:gd name="T43" fmla="*/ 22 h 65"/>
              <a:gd name="T44" fmla="*/ 22 w 60"/>
              <a:gd name="T45" fmla="*/ 16 h 65"/>
              <a:gd name="T46" fmla="*/ 27 w 60"/>
              <a:gd name="T47" fmla="*/ 16 h 65"/>
              <a:gd name="T48" fmla="*/ 33 w 60"/>
              <a:gd name="T49" fmla="*/ 11 h 65"/>
              <a:gd name="T50" fmla="*/ 33 w 60"/>
              <a:gd name="T51" fmla="*/ 11 h 65"/>
              <a:gd name="T52" fmla="*/ 38 w 60"/>
              <a:gd name="T53" fmla="*/ 5 h 65"/>
              <a:gd name="T54" fmla="*/ 38 w 60"/>
              <a:gd name="T55" fmla="*/ 5 h 65"/>
              <a:gd name="T56" fmla="*/ 49 w 60"/>
              <a:gd name="T57" fmla="*/ 5 h 65"/>
              <a:gd name="T58" fmla="*/ 44 w 60"/>
              <a:gd name="T59" fmla="*/ 11 h 65"/>
              <a:gd name="T60" fmla="*/ 33 w 60"/>
              <a:gd name="T61" fmla="*/ 16 h 65"/>
              <a:gd name="T62" fmla="*/ 44 w 60"/>
              <a:gd name="T63" fmla="*/ 22 h 65"/>
              <a:gd name="T64" fmla="*/ 55 w 60"/>
              <a:gd name="T65" fmla="*/ 22 h 65"/>
              <a:gd name="T66" fmla="*/ 55 w 60"/>
              <a:gd name="T67" fmla="*/ 2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 h="65">
                <a:moveTo>
                  <a:pt x="55" y="22"/>
                </a:moveTo>
                <a:lnTo>
                  <a:pt x="55" y="27"/>
                </a:lnTo>
                <a:lnTo>
                  <a:pt x="60" y="27"/>
                </a:lnTo>
                <a:lnTo>
                  <a:pt x="55" y="33"/>
                </a:lnTo>
                <a:lnTo>
                  <a:pt x="60" y="33"/>
                </a:lnTo>
                <a:lnTo>
                  <a:pt x="60" y="38"/>
                </a:lnTo>
                <a:lnTo>
                  <a:pt x="55" y="43"/>
                </a:lnTo>
                <a:lnTo>
                  <a:pt x="55" y="49"/>
                </a:lnTo>
                <a:lnTo>
                  <a:pt x="49" y="54"/>
                </a:lnTo>
                <a:lnTo>
                  <a:pt x="49" y="49"/>
                </a:lnTo>
                <a:lnTo>
                  <a:pt x="44" y="54"/>
                </a:lnTo>
                <a:lnTo>
                  <a:pt x="38" y="54"/>
                </a:lnTo>
                <a:lnTo>
                  <a:pt x="33" y="54"/>
                </a:lnTo>
                <a:lnTo>
                  <a:pt x="27" y="54"/>
                </a:lnTo>
                <a:lnTo>
                  <a:pt x="27" y="60"/>
                </a:lnTo>
                <a:lnTo>
                  <a:pt x="22" y="60"/>
                </a:lnTo>
                <a:lnTo>
                  <a:pt x="17" y="60"/>
                </a:lnTo>
                <a:lnTo>
                  <a:pt x="11" y="65"/>
                </a:lnTo>
                <a:lnTo>
                  <a:pt x="11" y="60"/>
                </a:lnTo>
                <a:lnTo>
                  <a:pt x="6" y="60"/>
                </a:lnTo>
                <a:lnTo>
                  <a:pt x="11" y="54"/>
                </a:lnTo>
                <a:lnTo>
                  <a:pt x="6" y="60"/>
                </a:lnTo>
                <a:lnTo>
                  <a:pt x="0" y="60"/>
                </a:lnTo>
                <a:lnTo>
                  <a:pt x="0" y="54"/>
                </a:lnTo>
                <a:lnTo>
                  <a:pt x="11" y="54"/>
                </a:lnTo>
                <a:lnTo>
                  <a:pt x="0" y="49"/>
                </a:lnTo>
                <a:lnTo>
                  <a:pt x="6" y="49"/>
                </a:lnTo>
                <a:lnTo>
                  <a:pt x="11" y="49"/>
                </a:lnTo>
                <a:lnTo>
                  <a:pt x="11" y="43"/>
                </a:lnTo>
                <a:lnTo>
                  <a:pt x="17" y="43"/>
                </a:lnTo>
                <a:lnTo>
                  <a:pt x="11" y="43"/>
                </a:lnTo>
                <a:lnTo>
                  <a:pt x="17" y="43"/>
                </a:lnTo>
                <a:lnTo>
                  <a:pt x="17" y="38"/>
                </a:lnTo>
                <a:lnTo>
                  <a:pt x="22" y="33"/>
                </a:lnTo>
                <a:lnTo>
                  <a:pt x="17" y="33"/>
                </a:lnTo>
                <a:lnTo>
                  <a:pt x="11" y="33"/>
                </a:lnTo>
                <a:lnTo>
                  <a:pt x="6" y="33"/>
                </a:lnTo>
                <a:lnTo>
                  <a:pt x="11" y="27"/>
                </a:lnTo>
                <a:lnTo>
                  <a:pt x="17" y="27"/>
                </a:lnTo>
                <a:lnTo>
                  <a:pt x="17" y="22"/>
                </a:lnTo>
                <a:lnTo>
                  <a:pt x="11" y="27"/>
                </a:lnTo>
                <a:lnTo>
                  <a:pt x="6" y="22"/>
                </a:lnTo>
                <a:lnTo>
                  <a:pt x="11" y="22"/>
                </a:lnTo>
                <a:lnTo>
                  <a:pt x="6" y="22"/>
                </a:lnTo>
                <a:lnTo>
                  <a:pt x="11" y="16"/>
                </a:lnTo>
                <a:lnTo>
                  <a:pt x="22" y="16"/>
                </a:lnTo>
                <a:lnTo>
                  <a:pt x="22" y="22"/>
                </a:lnTo>
                <a:lnTo>
                  <a:pt x="27" y="16"/>
                </a:lnTo>
                <a:lnTo>
                  <a:pt x="33" y="16"/>
                </a:lnTo>
                <a:lnTo>
                  <a:pt x="33" y="11"/>
                </a:lnTo>
                <a:lnTo>
                  <a:pt x="27" y="11"/>
                </a:lnTo>
                <a:lnTo>
                  <a:pt x="33" y="11"/>
                </a:lnTo>
                <a:lnTo>
                  <a:pt x="33" y="5"/>
                </a:lnTo>
                <a:lnTo>
                  <a:pt x="38" y="5"/>
                </a:lnTo>
                <a:lnTo>
                  <a:pt x="38" y="0"/>
                </a:lnTo>
                <a:lnTo>
                  <a:pt x="38" y="5"/>
                </a:lnTo>
                <a:lnTo>
                  <a:pt x="44" y="0"/>
                </a:lnTo>
                <a:lnTo>
                  <a:pt x="49" y="5"/>
                </a:lnTo>
                <a:lnTo>
                  <a:pt x="44" y="5"/>
                </a:lnTo>
                <a:lnTo>
                  <a:pt x="44" y="11"/>
                </a:lnTo>
                <a:lnTo>
                  <a:pt x="38" y="11"/>
                </a:lnTo>
                <a:lnTo>
                  <a:pt x="33" y="16"/>
                </a:lnTo>
                <a:lnTo>
                  <a:pt x="38" y="16"/>
                </a:lnTo>
                <a:lnTo>
                  <a:pt x="44" y="22"/>
                </a:lnTo>
                <a:lnTo>
                  <a:pt x="49" y="16"/>
                </a:lnTo>
                <a:lnTo>
                  <a:pt x="55" y="22"/>
                </a:lnTo>
                <a:lnTo>
                  <a:pt x="49" y="22"/>
                </a:lnTo>
                <a:lnTo>
                  <a:pt x="55" y="22"/>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54" name="Freeform 590">
            <a:extLst>
              <a:ext uri="{FF2B5EF4-FFF2-40B4-BE49-F238E27FC236}">
                <a16:creationId xmlns:a16="http://schemas.microsoft.com/office/drawing/2014/main" id="{4D41904C-E87E-4F8C-BDAE-25E07223B67F}"/>
              </a:ext>
            </a:extLst>
          </p:cNvPr>
          <p:cNvSpPr>
            <a:spLocks/>
          </p:cNvSpPr>
          <p:nvPr/>
        </p:nvSpPr>
        <p:spPr bwMode="auto">
          <a:xfrm>
            <a:off x="5276217" y="2991242"/>
            <a:ext cx="108608" cy="179536"/>
          </a:xfrm>
          <a:custGeom>
            <a:avLst/>
            <a:gdLst>
              <a:gd name="T0" fmla="*/ 27 w 49"/>
              <a:gd name="T1" fmla="*/ 76 h 81"/>
              <a:gd name="T2" fmla="*/ 22 w 49"/>
              <a:gd name="T3" fmla="*/ 81 h 81"/>
              <a:gd name="T4" fmla="*/ 17 w 49"/>
              <a:gd name="T5" fmla="*/ 76 h 81"/>
              <a:gd name="T6" fmla="*/ 11 w 49"/>
              <a:gd name="T7" fmla="*/ 76 h 81"/>
              <a:gd name="T8" fmla="*/ 6 w 49"/>
              <a:gd name="T9" fmla="*/ 81 h 81"/>
              <a:gd name="T10" fmla="*/ 11 w 49"/>
              <a:gd name="T11" fmla="*/ 76 h 81"/>
              <a:gd name="T12" fmla="*/ 11 w 49"/>
              <a:gd name="T13" fmla="*/ 70 h 81"/>
              <a:gd name="T14" fmla="*/ 11 w 49"/>
              <a:gd name="T15" fmla="*/ 65 h 81"/>
              <a:gd name="T16" fmla="*/ 11 w 49"/>
              <a:gd name="T17" fmla="*/ 60 h 81"/>
              <a:gd name="T18" fmla="*/ 6 w 49"/>
              <a:gd name="T19" fmla="*/ 54 h 81"/>
              <a:gd name="T20" fmla="*/ 0 w 49"/>
              <a:gd name="T21" fmla="*/ 49 h 81"/>
              <a:gd name="T22" fmla="*/ 6 w 49"/>
              <a:gd name="T23" fmla="*/ 43 h 81"/>
              <a:gd name="T24" fmla="*/ 6 w 49"/>
              <a:gd name="T25" fmla="*/ 38 h 81"/>
              <a:gd name="T26" fmla="*/ 11 w 49"/>
              <a:gd name="T27" fmla="*/ 38 h 81"/>
              <a:gd name="T28" fmla="*/ 11 w 49"/>
              <a:gd name="T29" fmla="*/ 32 h 81"/>
              <a:gd name="T30" fmla="*/ 11 w 49"/>
              <a:gd name="T31" fmla="*/ 27 h 81"/>
              <a:gd name="T32" fmla="*/ 11 w 49"/>
              <a:gd name="T33" fmla="*/ 21 h 81"/>
              <a:gd name="T34" fmla="*/ 17 w 49"/>
              <a:gd name="T35" fmla="*/ 21 h 81"/>
              <a:gd name="T36" fmla="*/ 17 w 49"/>
              <a:gd name="T37" fmla="*/ 16 h 81"/>
              <a:gd name="T38" fmla="*/ 17 w 49"/>
              <a:gd name="T39" fmla="*/ 10 h 81"/>
              <a:gd name="T40" fmla="*/ 11 w 49"/>
              <a:gd name="T41" fmla="*/ 5 h 81"/>
              <a:gd name="T42" fmla="*/ 17 w 49"/>
              <a:gd name="T43" fmla="*/ 0 h 81"/>
              <a:gd name="T44" fmla="*/ 22 w 49"/>
              <a:gd name="T45" fmla="*/ 0 h 81"/>
              <a:gd name="T46" fmla="*/ 22 w 49"/>
              <a:gd name="T47" fmla="*/ 5 h 81"/>
              <a:gd name="T48" fmla="*/ 27 w 49"/>
              <a:gd name="T49" fmla="*/ 0 h 81"/>
              <a:gd name="T50" fmla="*/ 33 w 49"/>
              <a:gd name="T51" fmla="*/ 5 h 81"/>
              <a:gd name="T52" fmla="*/ 38 w 49"/>
              <a:gd name="T53" fmla="*/ 0 h 81"/>
              <a:gd name="T54" fmla="*/ 44 w 49"/>
              <a:gd name="T55" fmla="*/ 0 h 81"/>
              <a:gd name="T56" fmla="*/ 44 w 49"/>
              <a:gd name="T57" fmla="*/ 5 h 81"/>
              <a:gd name="T58" fmla="*/ 49 w 49"/>
              <a:gd name="T59" fmla="*/ 5 h 81"/>
              <a:gd name="T60" fmla="*/ 49 w 49"/>
              <a:gd name="T61" fmla="*/ 10 h 81"/>
              <a:gd name="T62" fmla="*/ 44 w 49"/>
              <a:gd name="T63" fmla="*/ 10 h 81"/>
              <a:gd name="T64" fmla="*/ 38 w 49"/>
              <a:gd name="T65" fmla="*/ 16 h 81"/>
              <a:gd name="T66" fmla="*/ 38 w 49"/>
              <a:gd name="T67" fmla="*/ 21 h 81"/>
              <a:gd name="T68" fmla="*/ 38 w 49"/>
              <a:gd name="T69" fmla="*/ 27 h 81"/>
              <a:gd name="T70" fmla="*/ 38 w 49"/>
              <a:gd name="T71" fmla="*/ 32 h 81"/>
              <a:gd name="T72" fmla="*/ 38 w 49"/>
              <a:gd name="T73" fmla="*/ 38 h 81"/>
              <a:gd name="T74" fmla="*/ 33 w 49"/>
              <a:gd name="T75" fmla="*/ 38 h 81"/>
              <a:gd name="T76" fmla="*/ 27 w 49"/>
              <a:gd name="T77" fmla="*/ 38 h 81"/>
              <a:gd name="T78" fmla="*/ 33 w 49"/>
              <a:gd name="T79" fmla="*/ 38 h 81"/>
              <a:gd name="T80" fmla="*/ 33 w 49"/>
              <a:gd name="T81" fmla="*/ 43 h 81"/>
              <a:gd name="T82" fmla="*/ 38 w 49"/>
              <a:gd name="T83" fmla="*/ 49 h 81"/>
              <a:gd name="T84" fmla="*/ 33 w 49"/>
              <a:gd name="T85" fmla="*/ 54 h 81"/>
              <a:gd name="T86" fmla="*/ 33 w 49"/>
              <a:gd name="T87" fmla="*/ 60 h 81"/>
              <a:gd name="T88" fmla="*/ 38 w 49"/>
              <a:gd name="T89" fmla="*/ 60 h 81"/>
              <a:gd name="T90" fmla="*/ 33 w 49"/>
              <a:gd name="T91" fmla="*/ 65 h 81"/>
              <a:gd name="T92" fmla="*/ 27 w 49"/>
              <a:gd name="T93" fmla="*/ 70 h 81"/>
              <a:gd name="T94" fmla="*/ 27 w 49"/>
              <a:gd name="T95"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 h="81">
                <a:moveTo>
                  <a:pt x="27" y="76"/>
                </a:moveTo>
                <a:lnTo>
                  <a:pt x="22" y="81"/>
                </a:lnTo>
                <a:lnTo>
                  <a:pt x="17" y="76"/>
                </a:lnTo>
                <a:lnTo>
                  <a:pt x="11" y="76"/>
                </a:lnTo>
                <a:lnTo>
                  <a:pt x="6" y="81"/>
                </a:lnTo>
                <a:lnTo>
                  <a:pt x="11" y="76"/>
                </a:lnTo>
                <a:lnTo>
                  <a:pt x="11" y="70"/>
                </a:lnTo>
                <a:lnTo>
                  <a:pt x="11" y="65"/>
                </a:lnTo>
                <a:lnTo>
                  <a:pt x="11" y="60"/>
                </a:lnTo>
                <a:lnTo>
                  <a:pt x="6" y="54"/>
                </a:lnTo>
                <a:lnTo>
                  <a:pt x="0" y="49"/>
                </a:lnTo>
                <a:lnTo>
                  <a:pt x="6" y="43"/>
                </a:lnTo>
                <a:lnTo>
                  <a:pt x="6" y="38"/>
                </a:lnTo>
                <a:lnTo>
                  <a:pt x="11" y="38"/>
                </a:lnTo>
                <a:lnTo>
                  <a:pt x="11" y="32"/>
                </a:lnTo>
                <a:lnTo>
                  <a:pt x="11" y="27"/>
                </a:lnTo>
                <a:lnTo>
                  <a:pt x="11" y="21"/>
                </a:lnTo>
                <a:lnTo>
                  <a:pt x="17" y="21"/>
                </a:lnTo>
                <a:lnTo>
                  <a:pt x="17" y="16"/>
                </a:lnTo>
                <a:lnTo>
                  <a:pt x="17" y="10"/>
                </a:lnTo>
                <a:lnTo>
                  <a:pt x="11" y="5"/>
                </a:lnTo>
                <a:lnTo>
                  <a:pt x="17" y="0"/>
                </a:lnTo>
                <a:lnTo>
                  <a:pt x="22" y="0"/>
                </a:lnTo>
                <a:lnTo>
                  <a:pt x="22" y="5"/>
                </a:lnTo>
                <a:lnTo>
                  <a:pt x="27" y="0"/>
                </a:lnTo>
                <a:lnTo>
                  <a:pt x="33" y="5"/>
                </a:lnTo>
                <a:lnTo>
                  <a:pt x="38" y="0"/>
                </a:lnTo>
                <a:lnTo>
                  <a:pt x="44" y="0"/>
                </a:lnTo>
                <a:lnTo>
                  <a:pt x="44" y="5"/>
                </a:lnTo>
                <a:lnTo>
                  <a:pt x="49" y="5"/>
                </a:lnTo>
                <a:lnTo>
                  <a:pt x="49" y="10"/>
                </a:lnTo>
                <a:lnTo>
                  <a:pt x="44" y="10"/>
                </a:lnTo>
                <a:lnTo>
                  <a:pt x="38" y="16"/>
                </a:lnTo>
                <a:lnTo>
                  <a:pt x="38" y="21"/>
                </a:lnTo>
                <a:lnTo>
                  <a:pt x="38" y="27"/>
                </a:lnTo>
                <a:lnTo>
                  <a:pt x="38" y="32"/>
                </a:lnTo>
                <a:lnTo>
                  <a:pt x="38" y="38"/>
                </a:lnTo>
                <a:lnTo>
                  <a:pt x="33" y="38"/>
                </a:lnTo>
                <a:lnTo>
                  <a:pt x="27" y="38"/>
                </a:lnTo>
                <a:lnTo>
                  <a:pt x="33" y="38"/>
                </a:lnTo>
                <a:lnTo>
                  <a:pt x="33" y="43"/>
                </a:lnTo>
                <a:lnTo>
                  <a:pt x="38" y="49"/>
                </a:lnTo>
                <a:lnTo>
                  <a:pt x="33" y="54"/>
                </a:lnTo>
                <a:lnTo>
                  <a:pt x="33" y="60"/>
                </a:lnTo>
                <a:lnTo>
                  <a:pt x="38" y="60"/>
                </a:lnTo>
                <a:lnTo>
                  <a:pt x="33" y="65"/>
                </a:lnTo>
                <a:lnTo>
                  <a:pt x="27" y="70"/>
                </a:lnTo>
                <a:lnTo>
                  <a:pt x="27" y="76"/>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55" name="Freeform 591">
            <a:extLst>
              <a:ext uri="{FF2B5EF4-FFF2-40B4-BE49-F238E27FC236}">
                <a16:creationId xmlns:a16="http://schemas.microsoft.com/office/drawing/2014/main" id="{BB68C619-9144-4267-8483-C7122707A53D}"/>
              </a:ext>
            </a:extLst>
          </p:cNvPr>
          <p:cNvSpPr>
            <a:spLocks/>
          </p:cNvSpPr>
          <p:nvPr/>
        </p:nvSpPr>
        <p:spPr bwMode="auto">
          <a:xfrm>
            <a:off x="5289515" y="2929181"/>
            <a:ext cx="385670" cy="265979"/>
          </a:xfrm>
          <a:custGeom>
            <a:avLst/>
            <a:gdLst>
              <a:gd name="T0" fmla="*/ 5 w 174"/>
              <a:gd name="T1" fmla="*/ 28 h 120"/>
              <a:gd name="T2" fmla="*/ 5 w 174"/>
              <a:gd name="T3" fmla="*/ 22 h 120"/>
              <a:gd name="T4" fmla="*/ 5 w 174"/>
              <a:gd name="T5" fmla="*/ 22 h 120"/>
              <a:gd name="T6" fmla="*/ 0 w 174"/>
              <a:gd name="T7" fmla="*/ 11 h 120"/>
              <a:gd name="T8" fmla="*/ 11 w 174"/>
              <a:gd name="T9" fmla="*/ 6 h 120"/>
              <a:gd name="T10" fmla="*/ 16 w 174"/>
              <a:gd name="T11" fmla="*/ 0 h 120"/>
              <a:gd name="T12" fmla="*/ 21 w 174"/>
              <a:gd name="T13" fmla="*/ 0 h 120"/>
              <a:gd name="T14" fmla="*/ 32 w 174"/>
              <a:gd name="T15" fmla="*/ 0 h 120"/>
              <a:gd name="T16" fmla="*/ 38 w 174"/>
              <a:gd name="T17" fmla="*/ 0 h 120"/>
              <a:gd name="T18" fmla="*/ 43 w 174"/>
              <a:gd name="T19" fmla="*/ 0 h 120"/>
              <a:gd name="T20" fmla="*/ 54 w 174"/>
              <a:gd name="T21" fmla="*/ 6 h 120"/>
              <a:gd name="T22" fmla="*/ 65 w 174"/>
              <a:gd name="T23" fmla="*/ 6 h 120"/>
              <a:gd name="T24" fmla="*/ 76 w 174"/>
              <a:gd name="T25" fmla="*/ 6 h 120"/>
              <a:gd name="T26" fmla="*/ 87 w 174"/>
              <a:gd name="T27" fmla="*/ 6 h 120"/>
              <a:gd name="T28" fmla="*/ 98 w 174"/>
              <a:gd name="T29" fmla="*/ 6 h 120"/>
              <a:gd name="T30" fmla="*/ 109 w 174"/>
              <a:gd name="T31" fmla="*/ 6 h 120"/>
              <a:gd name="T32" fmla="*/ 114 w 174"/>
              <a:gd name="T33" fmla="*/ 11 h 120"/>
              <a:gd name="T34" fmla="*/ 120 w 174"/>
              <a:gd name="T35" fmla="*/ 17 h 120"/>
              <a:gd name="T36" fmla="*/ 130 w 174"/>
              <a:gd name="T37" fmla="*/ 17 h 120"/>
              <a:gd name="T38" fmla="*/ 141 w 174"/>
              <a:gd name="T39" fmla="*/ 17 h 120"/>
              <a:gd name="T40" fmla="*/ 152 w 174"/>
              <a:gd name="T41" fmla="*/ 22 h 120"/>
              <a:gd name="T42" fmla="*/ 163 w 174"/>
              <a:gd name="T43" fmla="*/ 22 h 120"/>
              <a:gd name="T44" fmla="*/ 174 w 174"/>
              <a:gd name="T45" fmla="*/ 22 h 120"/>
              <a:gd name="T46" fmla="*/ 169 w 174"/>
              <a:gd name="T47" fmla="*/ 33 h 120"/>
              <a:gd name="T48" fmla="*/ 158 w 174"/>
              <a:gd name="T49" fmla="*/ 38 h 120"/>
              <a:gd name="T50" fmla="*/ 147 w 174"/>
              <a:gd name="T51" fmla="*/ 44 h 120"/>
              <a:gd name="T52" fmla="*/ 141 w 174"/>
              <a:gd name="T53" fmla="*/ 49 h 120"/>
              <a:gd name="T54" fmla="*/ 136 w 174"/>
              <a:gd name="T55" fmla="*/ 55 h 120"/>
              <a:gd name="T56" fmla="*/ 130 w 174"/>
              <a:gd name="T57" fmla="*/ 60 h 120"/>
              <a:gd name="T58" fmla="*/ 125 w 174"/>
              <a:gd name="T59" fmla="*/ 71 h 120"/>
              <a:gd name="T60" fmla="*/ 130 w 174"/>
              <a:gd name="T61" fmla="*/ 77 h 120"/>
              <a:gd name="T62" fmla="*/ 125 w 174"/>
              <a:gd name="T63" fmla="*/ 82 h 120"/>
              <a:gd name="T64" fmla="*/ 120 w 174"/>
              <a:gd name="T65" fmla="*/ 88 h 120"/>
              <a:gd name="T66" fmla="*/ 120 w 174"/>
              <a:gd name="T67" fmla="*/ 98 h 120"/>
              <a:gd name="T68" fmla="*/ 109 w 174"/>
              <a:gd name="T69" fmla="*/ 98 h 120"/>
              <a:gd name="T70" fmla="*/ 103 w 174"/>
              <a:gd name="T71" fmla="*/ 109 h 120"/>
              <a:gd name="T72" fmla="*/ 92 w 174"/>
              <a:gd name="T73" fmla="*/ 115 h 120"/>
              <a:gd name="T74" fmla="*/ 81 w 174"/>
              <a:gd name="T75" fmla="*/ 109 h 120"/>
              <a:gd name="T76" fmla="*/ 71 w 174"/>
              <a:gd name="T77" fmla="*/ 109 h 120"/>
              <a:gd name="T78" fmla="*/ 65 w 174"/>
              <a:gd name="T79" fmla="*/ 115 h 120"/>
              <a:gd name="T80" fmla="*/ 54 w 174"/>
              <a:gd name="T81" fmla="*/ 115 h 120"/>
              <a:gd name="T82" fmla="*/ 49 w 174"/>
              <a:gd name="T83" fmla="*/ 120 h 120"/>
              <a:gd name="T84" fmla="*/ 43 w 174"/>
              <a:gd name="T85" fmla="*/ 115 h 120"/>
              <a:gd name="T86" fmla="*/ 43 w 174"/>
              <a:gd name="T87" fmla="*/ 115 h 120"/>
              <a:gd name="T88" fmla="*/ 38 w 174"/>
              <a:gd name="T89" fmla="*/ 109 h 120"/>
              <a:gd name="T90" fmla="*/ 27 w 174"/>
              <a:gd name="T91" fmla="*/ 104 h 120"/>
              <a:gd name="T92" fmla="*/ 21 w 174"/>
              <a:gd name="T93" fmla="*/ 98 h 120"/>
              <a:gd name="T94" fmla="*/ 32 w 174"/>
              <a:gd name="T95" fmla="*/ 88 h 120"/>
              <a:gd name="T96" fmla="*/ 27 w 174"/>
              <a:gd name="T97" fmla="*/ 82 h 120"/>
              <a:gd name="T98" fmla="*/ 27 w 174"/>
              <a:gd name="T99" fmla="*/ 71 h 120"/>
              <a:gd name="T100" fmla="*/ 21 w 174"/>
              <a:gd name="T101" fmla="*/ 66 h 120"/>
              <a:gd name="T102" fmla="*/ 32 w 174"/>
              <a:gd name="T103" fmla="*/ 66 h 120"/>
              <a:gd name="T104" fmla="*/ 32 w 174"/>
              <a:gd name="T105" fmla="*/ 55 h 120"/>
              <a:gd name="T106" fmla="*/ 32 w 174"/>
              <a:gd name="T107" fmla="*/ 44 h 120"/>
              <a:gd name="T108" fmla="*/ 43 w 174"/>
              <a:gd name="T109" fmla="*/ 38 h 120"/>
              <a:gd name="T110" fmla="*/ 38 w 174"/>
              <a:gd name="T111" fmla="*/ 33 h 120"/>
              <a:gd name="T112" fmla="*/ 32 w 174"/>
              <a:gd name="T113" fmla="*/ 28 h 120"/>
              <a:gd name="T114" fmla="*/ 21 w 174"/>
              <a:gd name="T115" fmla="*/ 28 h 120"/>
              <a:gd name="T116" fmla="*/ 16 w 174"/>
              <a:gd name="T117" fmla="*/ 2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4" h="120">
                <a:moveTo>
                  <a:pt x="11" y="28"/>
                </a:moveTo>
                <a:lnTo>
                  <a:pt x="5" y="28"/>
                </a:lnTo>
                <a:lnTo>
                  <a:pt x="11" y="22"/>
                </a:lnTo>
                <a:lnTo>
                  <a:pt x="5" y="22"/>
                </a:lnTo>
                <a:lnTo>
                  <a:pt x="11" y="17"/>
                </a:lnTo>
                <a:lnTo>
                  <a:pt x="5" y="22"/>
                </a:lnTo>
                <a:lnTo>
                  <a:pt x="5" y="17"/>
                </a:lnTo>
                <a:lnTo>
                  <a:pt x="0" y="11"/>
                </a:lnTo>
                <a:lnTo>
                  <a:pt x="5" y="6"/>
                </a:lnTo>
                <a:lnTo>
                  <a:pt x="11" y="6"/>
                </a:lnTo>
                <a:lnTo>
                  <a:pt x="16" y="6"/>
                </a:lnTo>
                <a:lnTo>
                  <a:pt x="16" y="0"/>
                </a:lnTo>
                <a:lnTo>
                  <a:pt x="16" y="6"/>
                </a:lnTo>
                <a:lnTo>
                  <a:pt x="21" y="0"/>
                </a:lnTo>
                <a:lnTo>
                  <a:pt x="27" y="0"/>
                </a:lnTo>
                <a:lnTo>
                  <a:pt x="32" y="0"/>
                </a:lnTo>
                <a:lnTo>
                  <a:pt x="32" y="6"/>
                </a:lnTo>
                <a:lnTo>
                  <a:pt x="38" y="0"/>
                </a:lnTo>
                <a:lnTo>
                  <a:pt x="43" y="6"/>
                </a:lnTo>
                <a:lnTo>
                  <a:pt x="43" y="0"/>
                </a:lnTo>
                <a:lnTo>
                  <a:pt x="49" y="0"/>
                </a:lnTo>
                <a:lnTo>
                  <a:pt x="54" y="6"/>
                </a:lnTo>
                <a:lnTo>
                  <a:pt x="60" y="6"/>
                </a:lnTo>
                <a:lnTo>
                  <a:pt x="65" y="6"/>
                </a:lnTo>
                <a:lnTo>
                  <a:pt x="71" y="6"/>
                </a:lnTo>
                <a:lnTo>
                  <a:pt x="76" y="6"/>
                </a:lnTo>
                <a:lnTo>
                  <a:pt x="81" y="6"/>
                </a:lnTo>
                <a:lnTo>
                  <a:pt x="87" y="6"/>
                </a:lnTo>
                <a:lnTo>
                  <a:pt x="92" y="6"/>
                </a:lnTo>
                <a:lnTo>
                  <a:pt x="98" y="6"/>
                </a:lnTo>
                <a:lnTo>
                  <a:pt x="103" y="6"/>
                </a:lnTo>
                <a:lnTo>
                  <a:pt x="109" y="6"/>
                </a:lnTo>
                <a:lnTo>
                  <a:pt x="109" y="11"/>
                </a:lnTo>
                <a:lnTo>
                  <a:pt x="114" y="11"/>
                </a:lnTo>
                <a:lnTo>
                  <a:pt x="120" y="11"/>
                </a:lnTo>
                <a:lnTo>
                  <a:pt x="120" y="17"/>
                </a:lnTo>
                <a:lnTo>
                  <a:pt x="125" y="17"/>
                </a:lnTo>
                <a:lnTo>
                  <a:pt x="130" y="17"/>
                </a:lnTo>
                <a:lnTo>
                  <a:pt x="136" y="17"/>
                </a:lnTo>
                <a:lnTo>
                  <a:pt x="141" y="17"/>
                </a:lnTo>
                <a:lnTo>
                  <a:pt x="147" y="17"/>
                </a:lnTo>
                <a:lnTo>
                  <a:pt x="152" y="22"/>
                </a:lnTo>
                <a:lnTo>
                  <a:pt x="158" y="22"/>
                </a:lnTo>
                <a:lnTo>
                  <a:pt x="163" y="22"/>
                </a:lnTo>
                <a:lnTo>
                  <a:pt x="169" y="22"/>
                </a:lnTo>
                <a:lnTo>
                  <a:pt x="174" y="22"/>
                </a:lnTo>
                <a:lnTo>
                  <a:pt x="174" y="28"/>
                </a:lnTo>
                <a:lnTo>
                  <a:pt x="169" y="33"/>
                </a:lnTo>
                <a:lnTo>
                  <a:pt x="163" y="38"/>
                </a:lnTo>
                <a:lnTo>
                  <a:pt x="158" y="38"/>
                </a:lnTo>
                <a:lnTo>
                  <a:pt x="152" y="38"/>
                </a:lnTo>
                <a:lnTo>
                  <a:pt x="147" y="44"/>
                </a:lnTo>
                <a:lnTo>
                  <a:pt x="141" y="44"/>
                </a:lnTo>
                <a:lnTo>
                  <a:pt x="141" y="49"/>
                </a:lnTo>
                <a:lnTo>
                  <a:pt x="136" y="49"/>
                </a:lnTo>
                <a:lnTo>
                  <a:pt x="136" y="55"/>
                </a:lnTo>
                <a:lnTo>
                  <a:pt x="130" y="55"/>
                </a:lnTo>
                <a:lnTo>
                  <a:pt x="130" y="60"/>
                </a:lnTo>
                <a:lnTo>
                  <a:pt x="125" y="66"/>
                </a:lnTo>
                <a:lnTo>
                  <a:pt x="125" y="71"/>
                </a:lnTo>
                <a:lnTo>
                  <a:pt x="125" y="77"/>
                </a:lnTo>
                <a:lnTo>
                  <a:pt x="130" y="77"/>
                </a:lnTo>
                <a:lnTo>
                  <a:pt x="130" y="82"/>
                </a:lnTo>
                <a:lnTo>
                  <a:pt x="125" y="82"/>
                </a:lnTo>
                <a:lnTo>
                  <a:pt x="125" y="88"/>
                </a:lnTo>
                <a:lnTo>
                  <a:pt x="120" y="88"/>
                </a:lnTo>
                <a:lnTo>
                  <a:pt x="120" y="93"/>
                </a:lnTo>
                <a:lnTo>
                  <a:pt x="120" y="98"/>
                </a:lnTo>
                <a:lnTo>
                  <a:pt x="114" y="98"/>
                </a:lnTo>
                <a:lnTo>
                  <a:pt x="109" y="98"/>
                </a:lnTo>
                <a:lnTo>
                  <a:pt x="103" y="104"/>
                </a:lnTo>
                <a:lnTo>
                  <a:pt x="103" y="109"/>
                </a:lnTo>
                <a:lnTo>
                  <a:pt x="98" y="109"/>
                </a:lnTo>
                <a:lnTo>
                  <a:pt x="92" y="115"/>
                </a:lnTo>
                <a:lnTo>
                  <a:pt x="87" y="109"/>
                </a:lnTo>
                <a:lnTo>
                  <a:pt x="81" y="109"/>
                </a:lnTo>
                <a:lnTo>
                  <a:pt x="76" y="109"/>
                </a:lnTo>
                <a:lnTo>
                  <a:pt x="71" y="109"/>
                </a:lnTo>
                <a:lnTo>
                  <a:pt x="65" y="109"/>
                </a:lnTo>
                <a:lnTo>
                  <a:pt x="65" y="115"/>
                </a:lnTo>
                <a:lnTo>
                  <a:pt x="60" y="115"/>
                </a:lnTo>
                <a:lnTo>
                  <a:pt x="54" y="115"/>
                </a:lnTo>
                <a:lnTo>
                  <a:pt x="54" y="120"/>
                </a:lnTo>
                <a:lnTo>
                  <a:pt x="49" y="120"/>
                </a:lnTo>
                <a:lnTo>
                  <a:pt x="43" y="120"/>
                </a:lnTo>
                <a:lnTo>
                  <a:pt x="43" y="115"/>
                </a:lnTo>
                <a:lnTo>
                  <a:pt x="38" y="115"/>
                </a:lnTo>
                <a:lnTo>
                  <a:pt x="43" y="115"/>
                </a:lnTo>
                <a:lnTo>
                  <a:pt x="38" y="115"/>
                </a:lnTo>
                <a:lnTo>
                  <a:pt x="38" y="109"/>
                </a:lnTo>
                <a:lnTo>
                  <a:pt x="32" y="104"/>
                </a:lnTo>
                <a:lnTo>
                  <a:pt x="27" y="104"/>
                </a:lnTo>
                <a:lnTo>
                  <a:pt x="21" y="104"/>
                </a:lnTo>
                <a:lnTo>
                  <a:pt x="21" y="98"/>
                </a:lnTo>
                <a:lnTo>
                  <a:pt x="27" y="93"/>
                </a:lnTo>
                <a:lnTo>
                  <a:pt x="32" y="88"/>
                </a:lnTo>
                <a:lnTo>
                  <a:pt x="27" y="88"/>
                </a:lnTo>
                <a:lnTo>
                  <a:pt x="27" y="82"/>
                </a:lnTo>
                <a:lnTo>
                  <a:pt x="32" y="77"/>
                </a:lnTo>
                <a:lnTo>
                  <a:pt x="27" y="71"/>
                </a:lnTo>
                <a:lnTo>
                  <a:pt x="27" y="66"/>
                </a:lnTo>
                <a:lnTo>
                  <a:pt x="21" y="66"/>
                </a:lnTo>
                <a:lnTo>
                  <a:pt x="27" y="66"/>
                </a:lnTo>
                <a:lnTo>
                  <a:pt x="32" y="66"/>
                </a:lnTo>
                <a:lnTo>
                  <a:pt x="32" y="60"/>
                </a:lnTo>
                <a:lnTo>
                  <a:pt x="32" y="55"/>
                </a:lnTo>
                <a:lnTo>
                  <a:pt x="32" y="49"/>
                </a:lnTo>
                <a:lnTo>
                  <a:pt x="32" y="44"/>
                </a:lnTo>
                <a:lnTo>
                  <a:pt x="38" y="38"/>
                </a:lnTo>
                <a:lnTo>
                  <a:pt x="43" y="38"/>
                </a:lnTo>
                <a:lnTo>
                  <a:pt x="43" y="33"/>
                </a:lnTo>
                <a:lnTo>
                  <a:pt x="38" y="33"/>
                </a:lnTo>
                <a:lnTo>
                  <a:pt x="38" y="28"/>
                </a:lnTo>
                <a:lnTo>
                  <a:pt x="32" y="28"/>
                </a:lnTo>
                <a:lnTo>
                  <a:pt x="27" y="33"/>
                </a:lnTo>
                <a:lnTo>
                  <a:pt x="21" y="28"/>
                </a:lnTo>
                <a:lnTo>
                  <a:pt x="16" y="33"/>
                </a:lnTo>
                <a:lnTo>
                  <a:pt x="16" y="28"/>
                </a:lnTo>
                <a:lnTo>
                  <a:pt x="11" y="28"/>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87" name="Freeform 174">
            <a:extLst>
              <a:ext uri="{FF2B5EF4-FFF2-40B4-BE49-F238E27FC236}">
                <a16:creationId xmlns:a16="http://schemas.microsoft.com/office/drawing/2014/main" id="{E949CE23-EF0D-443E-9AFC-3950EF70E20B}"/>
              </a:ext>
            </a:extLst>
          </p:cNvPr>
          <p:cNvSpPr>
            <a:spLocks/>
          </p:cNvSpPr>
          <p:nvPr/>
        </p:nvSpPr>
        <p:spPr bwMode="auto">
          <a:xfrm>
            <a:off x="5349359" y="2519128"/>
            <a:ext cx="73145" cy="48763"/>
          </a:xfrm>
          <a:custGeom>
            <a:avLst/>
            <a:gdLst>
              <a:gd name="T0" fmla="*/ 22 w 33"/>
              <a:gd name="T1" fmla="*/ 22 h 22"/>
              <a:gd name="T2" fmla="*/ 16 w 33"/>
              <a:gd name="T3" fmla="*/ 22 h 22"/>
              <a:gd name="T4" fmla="*/ 22 w 33"/>
              <a:gd name="T5" fmla="*/ 22 h 22"/>
              <a:gd name="T6" fmla="*/ 16 w 33"/>
              <a:gd name="T7" fmla="*/ 16 h 22"/>
              <a:gd name="T8" fmla="*/ 11 w 33"/>
              <a:gd name="T9" fmla="*/ 22 h 22"/>
              <a:gd name="T10" fmla="*/ 5 w 33"/>
              <a:gd name="T11" fmla="*/ 16 h 22"/>
              <a:gd name="T12" fmla="*/ 0 w 33"/>
              <a:gd name="T13" fmla="*/ 16 h 22"/>
              <a:gd name="T14" fmla="*/ 5 w 33"/>
              <a:gd name="T15" fmla="*/ 11 h 22"/>
              <a:gd name="T16" fmla="*/ 11 w 33"/>
              <a:gd name="T17" fmla="*/ 11 h 22"/>
              <a:gd name="T18" fmla="*/ 11 w 33"/>
              <a:gd name="T19" fmla="*/ 5 h 22"/>
              <a:gd name="T20" fmla="*/ 16 w 33"/>
              <a:gd name="T21" fmla="*/ 5 h 22"/>
              <a:gd name="T22" fmla="*/ 22 w 33"/>
              <a:gd name="T23" fmla="*/ 0 h 22"/>
              <a:gd name="T24" fmla="*/ 27 w 33"/>
              <a:gd name="T25" fmla="*/ 5 h 22"/>
              <a:gd name="T26" fmla="*/ 33 w 33"/>
              <a:gd name="T27" fmla="*/ 11 h 22"/>
              <a:gd name="T28" fmla="*/ 27 w 33"/>
              <a:gd name="T29" fmla="*/ 11 h 22"/>
              <a:gd name="T30" fmla="*/ 33 w 33"/>
              <a:gd name="T31" fmla="*/ 16 h 22"/>
              <a:gd name="T32" fmla="*/ 27 w 33"/>
              <a:gd name="T33" fmla="*/ 16 h 22"/>
              <a:gd name="T34" fmla="*/ 27 w 33"/>
              <a:gd name="T35" fmla="*/ 22 h 22"/>
              <a:gd name="T36" fmla="*/ 22 w 33"/>
              <a:gd name="T3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22">
                <a:moveTo>
                  <a:pt x="22" y="22"/>
                </a:moveTo>
                <a:lnTo>
                  <a:pt x="16" y="22"/>
                </a:lnTo>
                <a:lnTo>
                  <a:pt x="22" y="22"/>
                </a:lnTo>
                <a:lnTo>
                  <a:pt x="16" y="16"/>
                </a:lnTo>
                <a:lnTo>
                  <a:pt x="11" y="22"/>
                </a:lnTo>
                <a:lnTo>
                  <a:pt x="5" y="16"/>
                </a:lnTo>
                <a:lnTo>
                  <a:pt x="0" y="16"/>
                </a:lnTo>
                <a:lnTo>
                  <a:pt x="5" y="11"/>
                </a:lnTo>
                <a:lnTo>
                  <a:pt x="11" y="11"/>
                </a:lnTo>
                <a:lnTo>
                  <a:pt x="11" y="5"/>
                </a:lnTo>
                <a:lnTo>
                  <a:pt x="16" y="5"/>
                </a:lnTo>
                <a:lnTo>
                  <a:pt x="22" y="0"/>
                </a:lnTo>
                <a:lnTo>
                  <a:pt x="27" y="5"/>
                </a:lnTo>
                <a:lnTo>
                  <a:pt x="33" y="11"/>
                </a:lnTo>
                <a:lnTo>
                  <a:pt x="27" y="11"/>
                </a:lnTo>
                <a:lnTo>
                  <a:pt x="33" y="16"/>
                </a:lnTo>
                <a:lnTo>
                  <a:pt x="27" y="16"/>
                </a:lnTo>
                <a:lnTo>
                  <a:pt x="27" y="22"/>
                </a:lnTo>
                <a:lnTo>
                  <a:pt x="22" y="22"/>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88" name="Freeform 633">
            <a:extLst>
              <a:ext uri="{FF2B5EF4-FFF2-40B4-BE49-F238E27FC236}">
                <a16:creationId xmlns:a16="http://schemas.microsoft.com/office/drawing/2014/main" id="{098B948A-2A65-43B3-AF1C-00F0A50E24A3}"/>
              </a:ext>
            </a:extLst>
          </p:cNvPr>
          <p:cNvSpPr>
            <a:spLocks/>
          </p:cNvSpPr>
          <p:nvPr/>
        </p:nvSpPr>
        <p:spPr bwMode="auto">
          <a:xfrm>
            <a:off x="5409205" y="2410521"/>
            <a:ext cx="217215" cy="301443"/>
          </a:xfrm>
          <a:custGeom>
            <a:avLst/>
            <a:gdLst>
              <a:gd name="T0" fmla="*/ 6 w 98"/>
              <a:gd name="T1" fmla="*/ 22 h 136"/>
              <a:gd name="T2" fmla="*/ 11 w 98"/>
              <a:gd name="T3" fmla="*/ 11 h 136"/>
              <a:gd name="T4" fmla="*/ 17 w 98"/>
              <a:gd name="T5" fmla="*/ 0 h 136"/>
              <a:gd name="T6" fmla="*/ 33 w 98"/>
              <a:gd name="T7" fmla="*/ 0 h 136"/>
              <a:gd name="T8" fmla="*/ 27 w 98"/>
              <a:gd name="T9" fmla="*/ 11 h 136"/>
              <a:gd name="T10" fmla="*/ 38 w 98"/>
              <a:gd name="T11" fmla="*/ 11 h 136"/>
              <a:gd name="T12" fmla="*/ 55 w 98"/>
              <a:gd name="T13" fmla="*/ 16 h 136"/>
              <a:gd name="T14" fmla="*/ 44 w 98"/>
              <a:gd name="T15" fmla="*/ 27 h 136"/>
              <a:gd name="T16" fmla="*/ 44 w 98"/>
              <a:gd name="T17" fmla="*/ 32 h 136"/>
              <a:gd name="T18" fmla="*/ 38 w 98"/>
              <a:gd name="T19" fmla="*/ 38 h 136"/>
              <a:gd name="T20" fmla="*/ 55 w 98"/>
              <a:gd name="T21" fmla="*/ 43 h 136"/>
              <a:gd name="T22" fmla="*/ 60 w 98"/>
              <a:gd name="T23" fmla="*/ 54 h 136"/>
              <a:gd name="T24" fmla="*/ 71 w 98"/>
              <a:gd name="T25" fmla="*/ 71 h 136"/>
              <a:gd name="T26" fmla="*/ 76 w 98"/>
              <a:gd name="T27" fmla="*/ 76 h 136"/>
              <a:gd name="T28" fmla="*/ 82 w 98"/>
              <a:gd name="T29" fmla="*/ 82 h 136"/>
              <a:gd name="T30" fmla="*/ 82 w 98"/>
              <a:gd name="T31" fmla="*/ 92 h 136"/>
              <a:gd name="T32" fmla="*/ 93 w 98"/>
              <a:gd name="T33" fmla="*/ 87 h 136"/>
              <a:gd name="T34" fmla="*/ 98 w 98"/>
              <a:gd name="T35" fmla="*/ 103 h 136"/>
              <a:gd name="T36" fmla="*/ 82 w 98"/>
              <a:gd name="T37" fmla="*/ 114 h 136"/>
              <a:gd name="T38" fmla="*/ 87 w 98"/>
              <a:gd name="T39" fmla="*/ 120 h 136"/>
              <a:gd name="T40" fmla="*/ 71 w 98"/>
              <a:gd name="T41" fmla="*/ 120 h 136"/>
              <a:gd name="T42" fmla="*/ 55 w 98"/>
              <a:gd name="T43" fmla="*/ 125 h 136"/>
              <a:gd name="T44" fmla="*/ 38 w 98"/>
              <a:gd name="T45" fmla="*/ 125 h 136"/>
              <a:gd name="T46" fmla="*/ 22 w 98"/>
              <a:gd name="T47" fmla="*/ 131 h 136"/>
              <a:gd name="T48" fmla="*/ 6 w 98"/>
              <a:gd name="T49" fmla="*/ 136 h 136"/>
              <a:gd name="T50" fmla="*/ 6 w 98"/>
              <a:gd name="T51" fmla="*/ 131 h 136"/>
              <a:gd name="T52" fmla="*/ 17 w 98"/>
              <a:gd name="T53" fmla="*/ 120 h 136"/>
              <a:gd name="T54" fmla="*/ 33 w 98"/>
              <a:gd name="T55" fmla="*/ 114 h 136"/>
              <a:gd name="T56" fmla="*/ 38 w 98"/>
              <a:gd name="T57" fmla="*/ 109 h 136"/>
              <a:gd name="T58" fmla="*/ 27 w 98"/>
              <a:gd name="T59" fmla="*/ 109 h 136"/>
              <a:gd name="T60" fmla="*/ 11 w 98"/>
              <a:gd name="T61" fmla="*/ 109 h 136"/>
              <a:gd name="T62" fmla="*/ 11 w 98"/>
              <a:gd name="T63" fmla="*/ 103 h 136"/>
              <a:gd name="T64" fmla="*/ 22 w 98"/>
              <a:gd name="T65" fmla="*/ 92 h 136"/>
              <a:gd name="T66" fmla="*/ 22 w 98"/>
              <a:gd name="T67" fmla="*/ 87 h 136"/>
              <a:gd name="T68" fmla="*/ 22 w 98"/>
              <a:gd name="T69" fmla="*/ 87 h 136"/>
              <a:gd name="T70" fmla="*/ 27 w 98"/>
              <a:gd name="T71" fmla="*/ 82 h 136"/>
              <a:gd name="T72" fmla="*/ 33 w 98"/>
              <a:gd name="T73" fmla="*/ 82 h 136"/>
              <a:gd name="T74" fmla="*/ 38 w 98"/>
              <a:gd name="T75" fmla="*/ 71 h 136"/>
              <a:gd name="T76" fmla="*/ 27 w 98"/>
              <a:gd name="T77" fmla="*/ 65 h 136"/>
              <a:gd name="T78" fmla="*/ 33 w 98"/>
              <a:gd name="T79" fmla="*/ 54 h 136"/>
              <a:gd name="T80" fmla="*/ 17 w 98"/>
              <a:gd name="T81" fmla="*/ 60 h 136"/>
              <a:gd name="T82" fmla="*/ 17 w 98"/>
              <a:gd name="T83" fmla="*/ 49 h 136"/>
              <a:gd name="T84" fmla="*/ 17 w 98"/>
              <a:gd name="T85" fmla="*/ 43 h 136"/>
              <a:gd name="T86" fmla="*/ 11 w 98"/>
              <a:gd name="T87" fmla="*/ 38 h 136"/>
              <a:gd name="T88" fmla="*/ 6 w 98"/>
              <a:gd name="T89" fmla="*/ 49 h 136"/>
              <a:gd name="T90" fmla="*/ 6 w 98"/>
              <a:gd name="T91" fmla="*/ 32 h 136"/>
              <a:gd name="T92" fmla="*/ 6 w 98"/>
              <a:gd name="T93"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8" h="136">
                <a:moveTo>
                  <a:pt x="0" y="27"/>
                </a:moveTo>
                <a:lnTo>
                  <a:pt x="6" y="27"/>
                </a:lnTo>
                <a:lnTo>
                  <a:pt x="6" y="22"/>
                </a:lnTo>
                <a:lnTo>
                  <a:pt x="6" y="16"/>
                </a:lnTo>
                <a:lnTo>
                  <a:pt x="6" y="11"/>
                </a:lnTo>
                <a:lnTo>
                  <a:pt x="11" y="11"/>
                </a:lnTo>
                <a:lnTo>
                  <a:pt x="11" y="5"/>
                </a:lnTo>
                <a:lnTo>
                  <a:pt x="17" y="5"/>
                </a:lnTo>
                <a:lnTo>
                  <a:pt x="17" y="0"/>
                </a:lnTo>
                <a:lnTo>
                  <a:pt x="22" y="0"/>
                </a:lnTo>
                <a:lnTo>
                  <a:pt x="27" y="0"/>
                </a:lnTo>
                <a:lnTo>
                  <a:pt x="33" y="0"/>
                </a:lnTo>
                <a:lnTo>
                  <a:pt x="38" y="0"/>
                </a:lnTo>
                <a:lnTo>
                  <a:pt x="33" y="5"/>
                </a:lnTo>
                <a:lnTo>
                  <a:pt x="27" y="11"/>
                </a:lnTo>
                <a:lnTo>
                  <a:pt x="27" y="16"/>
                </a:lnTo>
                <a:lnTo>
                  <a:pt x="33" y="11"/>
                </a:lnTo>
                <a:lnTo>
                  <a:pt x="38" y="11"/>
                </a:lnTo>
                <a:lnTo>
                  <a:pt x="44" y="11"/>
                </a:lnTo>
                <a:lnTo>
                  <a:pt x="49" y="11"/>
                </a:lnTo>
                <a:lnTo>
                  <a:pt x="55" y="16"/>
                </a:lnTo>
                <a:lnTo>
                  <a:pt x="49" y="22"/>
                </a:lnTo>
                <a:lnTo>
                  <a:pt x="49" y="27"/>
                </a:lnTo>
                <a:lnTo>
                  <a:pt x="44" y="27"/>
                </a:lnTo>
                <a:lnTo>
                  <a:pt x="44" y="32"/>
                </a:lnTo>
                <a:lnTo>
                  <a:pt x="38" y="32"/>
                </a:lnTo>
                <a:lnTo>
                  <a:pt x="44" y="32"/>
                </a:lnTo>
                <a:lnTo>
                  <a:pt x="38" y="38"/>
                </a:lnTo>
                <a:lnTo>
                  <a:pt x="33" y="38"/>
                </a:lnTo>
                <a:lnTo>
                  <a:pt x="38" y="38"/>
                </a:lnTo>
                <a:lnTo>
                  <a:pt x="44" y="38"/>
                </a:lnTo>
                <a:lnTo>
                  <a:pt x="49" y="43"/>
                </a:lnTo>
                <a:lnTo>
                  <a:pt x="55" y="43"/>
                </a:lnTo>
                <a:lnTo>
                  <a:pt x="55" y="49"/>
                </a:lnTo>
                <a:lnTo>
                  <a:pt x="55" y="54"/>
                </a:lnTo>
                <a:lnTo>
                  <a:pt x="60" y="54"/>
                </a:lnTo>
                <a:lnTo>
                  <a:pt x="60" y="60"/>
                </a:lnTo>
                <a:lnTo>
                  <a:pt x="71" y="65"/>
                </a:lnTo>
                <a:lnTo>
                  <a:pt x="71" y="71"/>
                </a:lnTo>
                <a:lnTo>
                  <a:pt x="76" y="71"/>
                </a:lnTo>
                <a:lnTo>
                  <a:pt x="71" y="71"/>
                </a:lnTo>
                <a:lnTo>
                  <a:pt x="76" y="76"/>
                </a:lnTo>
                <a:lnTo>
                  <a:pt x="71" y="76"/>
                </a:lnTo>
                <a:lnTo>
                  <a:pt x="76" y="82"/>
                </a:lnTo>
                <a:lnTo>
                  <a:pt x="82" y="82"/>
                </a:lnTo>
                <a:lnTo>
                  <a:pt x="82" y="87"/>
                </a:lnTo>
                <a:lnTo>
                  <a:pt x="76" y="87"/>
                </a:lnTo>
                <a:lnTo>
                  <a:pt x="82" y="92"/>
                </a:lnTo>
                <a:lnTo>
                  <a:pt x="82" y="87"/>
                </a:lnTo>
                <a:lnTo>
                  <a:pt x="87" y="87"/>
                </a:lnTo>
                <a:lnTo>
                  <a:pt x="93" y="87"/>
                </a:lnTo>
                <a:lnTo>
                  <a:pt x="98" y="92"/>
                </a:lnTo>
                <a:lnTo>
                  <a:pt x="98" y="98"/>
                </a:lnTo>
                <a:lnTo>
                  <a:pt x="98" y="103"/>
                </a:lnTo>
                <a:lnTo>
                  <a:pt x="93" y="103"/>
                </a:lnTo>
                <a:lnTo>
                  <a:pt x="87" y="109"/>
                </a:lnTo>
                <a:lnTo>
                  <a:pt x="82" y="114"/>
                </a:lnTo>
                <a:lnTo>
                  <a:pt x="87" y="114"/>
                </a:lnTo>
                <a:lnTo>
                  <a:pt x="93" y="114"/>
                </a:lnTo>
                <a:lnTo>
                  <a:pt x="87" y="120"/>
                </a:lnTo>
                <a:lnTo>
                  <a:pt x="82" y="120"/>
                </a:lnTo>
                <a:lnTo>
                  <a:pt x="76" y="125"/>
                </a:lnTo>
                <a:lnTo>
                  <a:pt x="71" y="120"/>
                </a:lnTo>
                <a:lnTo>
                  <a:pt x="66" y="125"/>
                </a:lnTo>
                <a:lnTo>
                  <a:pt x="60" y="120"/>
                </a:lnTo>
                <a:lnTo>
                  <a:pt x="55" y="125"/>
                </a:lnTo>
                <a:lnTo>
                  <a:pt x="49" y="125"/>
                </a:lnTo>
                <a:lnTo>
                  <a:pt x="44" y="125"/>
                </a:lnTo>
                <a:lnTo>
                  <a:pt x="38" y="125"/>
                </a:lnTo>
                <a:lnTo>
                  <a:pt x="33" y="125"/>
                </a:lnTo>
                <a:lnTo>
                  <a:pt x="27" y="131"/>
                </a:lnTo>
                <a:lnTo>
                  <a:pt x="22" y="131"/>
                </a:lnTo>
                <a:lnTo>
                  <a:pt x="17" y="131"/>
                </a:lnTo>
                <a:lnTo>
                  <a:pt x="11" y="131"/>
                </a:lnTo>
                <a:lnTo>
                  <a:pt x="6" y="136"/>
                </a:lnTo>
                <a:lnTo>
                  <a:pt x="0" y="136"/>
                </a:lnTo>
                <a:lnTo>
                  <a:pt x="0" y="131"/>
                </a:lnTo>
                <a:lnTo>
                  <a:pt x="6" y="131"/>
                </a:lnTo>
                <a:lnTo>
                  <a:pt x="11" y="131"/>
                </a:lnTo>
                <a:lnTo>
                  <a:pt x="11" y="125"/>
                </a:lnTo>
                <a:lnTo>
                  <a:pt x="17" y="120"/>
                </a:lnTo>
                <a:lnTo>
                  <a:pt x="22" y="114"/>
                </a:lnTo>
                <a:lnTo>
                  <a:pt x="27" y="114"/>
                </a:lnTo>
                <a:lnTo>
                  <a:pt x="33" y="114"/>
                </a:lnTo>
                <a:lnTo>
                  <a:pt x="38" y="114"/>
                </a:lnTo>
                <a:lnTo>
                  <a:pt x="44" y="109"/>
                </a:lnTo>
                <a:lnTo>
                  <a:pt x="38" y="109"/>
                </a:lnTo>
                <a:lnTo>
                  <a:pt x="33" y="114"/>
                </a:lnTo>
                <a:lnTo>
                  <a:pt x="27" y="114"/>
                </a:lnTo>
                <a:lnTo>
                  <a:pt x="27" y="109"/>
                </a:lnTo>
                <a:lnTo>
                  <a:pt x="22" y="109"/>
                </a:lnTo>
                <a:lnTo>
                  <a:pt x="17" y="109"/>
                </a:lnTo>
                <a:lnTo>
                  <a:pt x="11" y="109"/>
                </a:lnTo>
                <a:lnTo>
                  <a:pt x="6" y="109"/>
                </a:lnTo>
                <a:lnTo>
                  <a:pt x="6" y="103"/>
                </a:lnTo>
                <a:lnTo>
                  <a:pt x="11" y="103"/>
                </a:lnTo>
                <a:lnTo>
                  <a:pt x="17" y="103"/>
                </a:lnTo>
                <a:lnTo>
                  <a:pt x="22" y="98"/>
                </a:lnTo>
                <a:lnTo>
                  <a:pt x="22" y="92"/>
                </a:lnTo>
                <a:lnTo>
                  <a:pt x="27" y="92"/>
                </a:lnTo>
                <a:lnTo>
                  <a:pt x="22" y="92"/>
                </a:lnTo>
                <a:lnTo>
                  <a:pt x="22" y="87"/>
                </a:lnTo>
                <a:lnTo>
                  <a:pt x="17" y="92"/>
                </a:lnTo>
                <a:lnTo>
                  <a:pt x="17" y="87"/>
                </a:lnTo>
                <a:lnTo>
                  <a:pt x="22" y="87"/>
                </a:lnTo>
                <a:lnTo>
                  <a:pt x="17" y="82"/>
                </a:lnTo>
                <a:lnTo>
                  <a:pt x="22" y="82"/>
                </a:lnTo>
                <a:lnTo>
                  <a:pt x="27" y="82"/>
                </a:lnTo>
                <a:lnTo>
                  <a:pt x="33" y="82"/>
                </a:lnTo>
                <a:lnTo>
                  <a:pt x="38" y="82"/>
                </a:lnTo>
                <a:lnTo>
                  <a:pt x="33" y="82"/>
                </a:lnTo>
                <a:lnTo>
                  <a:pt x="38" y="82"/>
                </a:lnTo>
                <a:lnTo>
                  <a:pt x="38" y="76"/>
                </a:lnTo>
                <a:lnTo>
                  <a:pt x="38" y="71"/>
                </a:lnTo>
                <a:lnTo>
                  <a:pt x="33" y="71"/>
                </a:lnTo>
                <a:lnTo>
                  <a:pt x="33" y="65"/>
                </a:lnTo>
                <a:lnTo>
                  <a:pt x="27" y="65"/>
                </a:lnTo>
                <a:lnTo>
                  <a:pt x="33" y="60"/>
                </a:lnTo>
                <a:lnTo>
                  <a:pt x="38" y="54"/>
                </a:lnTo>
                <a:lnTo>
                  <a:pt x="33" y="54"/>
                </a:lnTo>
                <a:lnTo>
                  <a:pt x="27" y="60"/>
                </a:lnTo>
                <a:lnTo>
                  <a:pt x="22" y="60"/>
                </a:lnTo>
                <a:lnTo>
                  <a:pt x="17" y="60"/>
                </a:lnTo>
                <a:lnTo>
                  <a:pt x="11" y="60"/>
                </a:lnTo>
                <a:lnTo>
                  <a:pt x="11" y="54"/>
                </a:lnTo>
                <a:lnTo>
                  <a:pt x="17" y="49"/>
                </a:lnTo>
                <a:lnTo>
                  <a:pt x="17" y="43"/>
                </a:lnTo>
                <a:lnTo>
                  <a:pt x="17" y="38"/>
                </a:lnTo>
                <a:lnTo>
                  <a:pt x="17" y="43"/>
                </a:lnTo>
                <a:lnTo>
                  <a:pt x="11" y="38"/>
                </a:lnTo>
                <a:lnTo>
                  <a:pt x="11" y="43"/>
                </a:lnTo>
                <a:lnTo>
                  <a:pt x="11" y="38"/>
                </a:lnTo>
                <a:lnTo>
                  <a:pt x="11" y="43"/>
                </a:lnTo>
                <a:lnTo>
                  <a:pt x="6" y="43"/>
                </a:lnTo>
                <a:lnTo>
                  <a:pt x="6" y="49"/>
                </a:lnTo>
                <a:lnTo>
                  <a:pt x="6" y="43"/>
                </a:lnTo>
                <a:lnTo>
                  <a:pt x="6" y="38"/>
                </a:lnTo>
                <a:lnTo>
                  <a:pt x="6" y="32"/>
                </a:lnTo>
                <a:lnTo>
                  <a:pt x="11" y="32"/>
                </a:lnTo>
                <a:lnTo>
                  <a:pt x="11" y="27"/>
                </a:lnTo>
                <a:lnTo>
                  <a:pt x="6" y="32"/>
                </a:lnTo>
                <a:lnTo>
                  <a:pt x="0" y="27"/>
                </a:lnTo>
                <a:close/>
              </a:path>
            </a:pathLst>
          </a:custGeom>
          <a:solidFill>
            <a:srgbClr val="112759"/>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60" name="Freeform 653">
            <a:extLst>
              <a:ext uri="{FF2B5EF4-FFF2-40B4-BE49-F238E27FC236}">
                <a16:creationId xmlns:a16="http://schemas.microsoft.com/office/drawing/2014/main" id="{0E5F9370-29AA-4769-9A2B-5B3F9682D8F7}"/>
              </a:ext>
            </a:extLst>
          </p:cNvPr>
          <p:cNvSpPr>
            <a:spLocks/>
          </p:cNvSpPr>
          <p:nvPr/>
        </p:nvSpPr>
        <p:spPr bwMode="auto">
          <a:xfrm>
            <a:off x="6375595" y="3051089"/>
            <a:ext cx="13299" cy="11083"/>
          </a:xfrm>
          <a:custGeom>
            <a:avLst/>
            <a:gdLst>
              <a:gd name="T0" fmla="*/ 0 w 6"/>
              <a:gd name="T1" fmla="*/ 0 h 5"/>
              <a:gd name="T2" fmla="*/ 6 w 6"/>
              <a:gd name="T3" fmla="*/ 5 h 5"/>
              <a:gd name="T4" fmla="*/ 0 w 6"/>
              <a:gd name="T5" fmla="*/ 5 h 5"/>
              <a:gd name="T6" fmla="*/ 0 w 6"/>
              <a:gd name="T7" fmla="*/ 0 h 5"/>
            </a:gdLst>
            <a:ahLst/>
            <a:cxnLst>
              <a:cxn ang="0">
                <a:pos x="T0" y="T1"/>
              </a:cxn>
              <a:cxn ang="0">
                <a:pos x="T2" y="T3"/>
              </a:cxn>
              <a:cxn ang="0">
                <a:pos x="T4" y="T5"/>
              </a:cxn>
              <a:cxn ang="0">
                <a:pos x="T6" y="T7"/>
              </a:cxn>
            </a:cxnLst>
            <a:rect l="0" t="0" r="r" b="b"/>
            <a:pathLst>
              <a:path w="6" h="5">
                <a:moveTo>
                  <a:pt x="0" y="0"/>
                </a:moveTo>
                <a:lnTo>
                  <a:pt x="6" y="5"/>
                </a:lnTo>
                <a:lnTo>
                  <a:pt x="0" y="5"/>
                </a:lnTo>
                <a:lnTo>
                  <a:pt x="0" y="0"/>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62" name="Freeform 655">
            <a:extLst>
              <a:ext uri="{FF2B5EF4-FFF2-40B4-BE49-F238E27FC236}">
                <a16:creationId xmlns:a16="http://schemas.microsoft.com/office/drawing/2014/main" id="{E61D60C6-07D6-474A-8D01-56982113150B}"/>
              </a:ext>
            </a:extLst>
          </p:cNvPr>
          <p:cNvSpPr>
            <a:spLocks/>
          </p:cNvSpPr>
          <p:nvPr/>
        </p:nvSpPr>
        <p:spPr bwMode="auto">
          <a:xfrm>
            <a:off x="6388894" y="3086552"/>
            <a:ext cx="24383" cy="13299"/>
          </a:xfrm>
          <a:custGeom>
            <a:avLst/>
            <a:gdLst>
              <a:gd name="T0" fmla="*/ 0 w 11"/>
              <a:gd name="T1" fmla="*/ 0 h 6"/>
              <a:gd name="T2" fmla="*/ 5 w 11"/>
              <a:gd name="T3" fmla="*/ 0 h 6"/>
              <a:gd name="T4" fmla="*/ 11 w 11"/>
              <a:gd name="T5" fmla="*/ 6 h 6"/>
              <a:gd name="T6" fmla="*/ 5 w 11"/>
              <a:gd name="T7" fmla="*/ 6 h 6"/>
              <a:gd name="T8" fmla="*/ 0 w 11"/>
              <a:gd name="T9" fmla="*/ 0 h 6"/>
            </a:gdLst>
            <a:ahLst/>
            <a:cxnLst>
              <a:cxn ang="0">
                <a:pos x="T0" y="T1"/>
              </a:cxn>
              <a:cxn ang="0">
                <a:pos x="T2" y="T3"/>
              </a:cxn>
              <a:cxn ang="0">
                <a:pos x="T4" y="T5"/>
              </a:cxn>
              <a:cxn ang="0">
                <a:pos x="T6" y="T7"/>
              </a:cxn>
              <a:cxn ang="0">
                <a:pos x="T8" y="T9"/>
              </a:cxn>
            </a:cxnLst>
            <a:rect l="0" t="0" r="r" b="b"/>
            <a:pathLst>
              <a:path w="11" h="6">
                <a:moveTo>
                  <a:pt x="0" y="0"/>
                </a:moveTo>
                <a:lnTo>
                  <a:pt x="5" y="0"/>
                </a:lnTo>
                <a:lnTo>
                  <a:pt x="11" y="6"/>
                </a:lnTo>
                <a:lnTo>
                  <a:pt x="5" y="6"/>
                </a:lnTo>
                <a:lnTo>
                  <a:pt x="0" y="0"/>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64" name="Freeform 664">
            <a:extLst>
              <a:ext uri="{FF2B5EF4-FFF2-40B4-BE49-F238E27FC236}">
                <a16:creationId xmlns:a16="http://schemas.microsoft.com/office/drawing/2014/main" id="{E5E4D05C-E772-42B0-9CB0-023437CC635B}"/>
              </a:ext>
            </a:extLst>
          </p:cNvPr>
          <p:cNvSpPr>
            <a:spLocks/>
          </p:cNvSpPr>
          <p:nvPr/>
        </p:nvSpPr>
        <p:spPr bwMode="auto">
          <a:xfrm>
            <a:off x="5989926" y="2833872"/>
            <a:ext cx="168453" cy="119690"/>
          </a:xfrm>
          <a:custGeom>
            <a:avLst/>
            <a:gdLst>
              <a:gd name="T0" fmla="*/ 54 w 76"/>
              <a:gd name="T1" fmla="*/ 54 h 54"/>
              <a:gd name="T2" fmla="*/ 49 w 76"/>
              <a:gd name="T3" fmla="*/ 54 h 54"/>
              <a:gd name="T4" fmla="*/ 43 w 76"/>
              <a:gd name="T5" fmla="*/ 49 h 54"/>
              <a:gd name="T6" fmla="*/ 38 w 76"/>
              <a:gd name="T7" fmla="*/ 49 h 54"/>
              <a:gd name="T8" fmla="*/ 33 w 76"/>
              <a:gd name="T9" fmla="*/ 49 h 54"/>
              <a:gd name="T10" fmla="*/ 33 w 76"/>
              <a:gd name="T11" fmla="*/ 43 h 54"/>
              <a:gd name="T12" fmla="*/ 27 w 76"/>
              <a:gd name="T13" fmla="*/ 43 h 54"/>
              <a:gd name="T14" fmla="*/ 27 w 76"/>
              <a:gd name="T15" fmla="*/ 38 h 54"/>
              <a:gd name="T16" fmla="*/ 22 w 76"/>
              <a:gd name="T17" fmla="*/ 38 h 54"/>
              <a:gd name="T18" fmla="*/ 22 w 76"/>
              <a:gd name="T19" fmla="*/ 32 h 54"/>
              <a:gd name="T20" fmla="*/ 16 w 76"/>
              <a:gd name="T21" fmla="*/ 27 h 54"/>
              <a:gd name="T22" fmla="*/ 16 w 76"/>
              <a:gd name="T23" fmla="*/ 21 h 54"/>
              <a:gd name="T24" fmla="*/ 11 w 76"/>
              <a:gd name="T25" fmla="*/ 16 h 54"/>
              <a:gd name="T26" fmla="*/ 5 w 76"/>
              <a:gd name="T27" fmla="*/ 16 h 54"/>
              <a:gd name="T28" fmla="*/ 5 w 76"/>
              <a:gd name="T29" fmla="*/ 21 h 54"/>
              <a:gd name="T30" fmla="*/ 0 w 76"/>
              <a:gd name="T31" fmla="*/ 27 h 54"/>
              <a:gd name="T32" fmla="*/ 0 w 76"/>
              <a:gd name="T33" fmla="*/ 21 h 54"/>
              <a:gd name="T34" fmla="*/ 0 w 76"/>
              <a:gd name="T35" fmla="*/ 16 h 54"/>
              <a:gd name="T36" fmla="*/ 5 w 76"/>
              <a:gd name="T37" fmla="*/ 16 h 54"/>
              <a:gd name="T38" fmla="*/ 11 w 76"/>
              <a:gd name="T39" fmla="*/ 16 h 54"/>
              <a:gd name="T40" fmla="*/ 11 w 76"/>
              <a:gd name="T41" fmla="*/ 11 h 54"/>
              <a:gd name="T42" fmla="*/ 16 w 76"/>
              <a:gd name="T43" fmla="*/ 16 h 54"/>
              <a:gd name="T44" fmla="*/ 22 w 76"/>
              <a:gd name="T45" fmla="*/ 16 h 54"/>
              <a:gd name="T46" fmla="*/ 22 w 76"/>
              <a:gd name="T47" fmla="*/ 11 h 54"/>
              <a:gd name="T48" fmla="*/ 27 w 76"/>
              <a:gd name="T49" fmla="*/ 11 h 54"/>
              <a:gd name="T50" fmla="*/ 22 w 76"/>
              <a:gd name="T51" fmla="*/ 5 h 54"/>
              <a:gd name="T52" fmla="*/ 27 w 76"/>
              <a:gd name="T53" fmla="*/ 5 h 54"/>
              <a:gd name="T54" fmla="*/ 27 w 76"/>
              <a:gd name="T55" fmla="*/ 0 h 54"/>
              <a:gd name="T56" fmla="*/ 33 w 76"/>
              <a:gd name="T57" fmla="*/ 0 h 54"/>
              <a:gd name="T58" fmla="*/ 38 w 76"/>
              <a:gd name="T59" fmla="*/ 0 h 54"/>
              <a:gd name="T60" fmla="*/ 43 w 76"/>
              <a:gd name="T61" fmla="*/ 5 h 54"/>
              <a:gd name="T62" fmla="*/ 49 w 76"/>
              <a:gd name="T63" fmla="*/ 11 h 54"/>
              <a:gd name="T64" fmla="*/ 54 w 76"/>
              <a:gd name="T65" fmla="*/ 11 h 54"/>
              <a:gd name="T66" fmla="*/ 60 w 76"/>
              <a:gd name="T67" fmla="*/ 11 h 54"/>
              <a:gd name="T68" fmla="*/ 65 w 76"/>
              <a:gd name="T69" fmla="*/ 11 h 54"/>
              <a:gd name="T70" fmla="*/ 71 w 76"/>
              <a:gd name="T71" fmla="*/ 16 h 54"/>
              <a:gd name="T72" fmla="*/ 76 w 76"/>
              <a:gd name="T73" fmla="*/ 21 h 54"/>
              <a:gd name="T74" fmla="*/ 71 w 76"/>
              <a:gd name="T75" fmla="*/ 21 h 54"/>
              <a:gd name="T76" fmla="*/ 71 w 76"/>
              <a:gd name="T77" fmla="*/ 27 h 54"/>
              <a:gd name="T78" fmla="*/ 65 w 76"/>
              <a:gd name="T79" fmla="*/ 21 h 54"/>
              <a:gd name="T80" fmla="*/ 60 w 76"/>
              <a:gd name="T81" fmla="*/ 21 h 54"/>
              <a:gd name="T82" fmla="*/ 54 w 76"/>
              <a:gd name="T83" fmla="*/ 21 h 54"/>
              <a:gd name="T84" fmla="*/ 49 w 76"/>
              <a:gd name="T85" fmla="*/ 21 h 54"/>
              <a:gd name="T86" fmla="*/ 43 w 76"/>
              <a:gd name="T87" fmla="*/ 21 h 54"/>
              <a:gd name="T88" fmla="*/ 38 w 76"/>
              <a:gd name="T89" fmla="*/ 21 h 54"/>
              <a:gd name="T90" fmla="*/ 33 w 76"/>
              <a:gd name="T91" fmla="*/ 21 h 54"/>
              <a:gd name="T92" fmla="*/ 27 w 76"/>
              <a:gd name="T93" fmla="*/ 21 h 54"/>
              <a:gd name="T94" fmla="*/ 27 w 76"/>
              <a:gd name="T95" fmla="*/ 27 h 54"/>
              <a:gd name="T96" fmla="*/ 33 w 76"/>
              <a:gd name="T97" fmla="*/ 32 h 54"/>
              <a:gd name="T98" fmla="*/ 33 w 76"/>
              <a:gd name="T99" fmla="*/ 38 h 54"/>
              <a:gd name="T100" fmla="*/ 38 w 76"/>
              <a:gd name="T101" fmla="*/ 38 h 54"/>
              <a:gd name="T102" fmla="*/ 43 w 76"/>
              <a:gd name="T103" fmla="*/ 43 h 54"/>
              <a:gd name="T104" fmla="*/ 49 w 76"/>
              <a:gd name="T105" fmla="*/ 49 h 54"/>
              <a:gd name="T106" fmla="*/ 54 w 76"/>
              <a:gd name="T10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6" h="54">
                <a:moveTo>
                  <a:pt x="54" y="54"/>
                </a:moveTo>
                <a:lnTo>
                  <a:pt x="49" y="54"/>
                </a:lnTo>
                <a:lnTo>
                  <a:pt x="43" y="49"/>
                </a:lnTo>
                <a:lnTo>
                  <a:pt x="38" y="49"/>
                </a:lnTo>
                <a:lnTo>
                  <a:pt x="33" y="49"/>
                </a:lnTo>
                <a:lnTo>
                  <a:pt x="33" y="43"/>
                </a:lnTo>
                <a:lnTo>
                  <a:pt x="27" y="43"/>
                </a:lnTo>
                <a:lnTo>
                  <a:pt x="27" y="38"/>
                </a:lnTo>
                <a:lnTo>
                  <a:pt x="22" y="38"/>
                </a:lnTo>
                <a:lnTo>
                  <a:pt x="22" y="32"/>
                </a:lnTo>
                <a:lnTo>
                  <a:pt x="16" y="27"/>
                </a:lnTo>
                <a:lnTo>
                  <a:pt x="16" y="21"/>
                </a:lnTo>
                <a:lnTo>
                  <a:pt x="11" y="16"/>
                </a:lnTo>
                <a:lnTo>
                  <a:pt x="5" y="16"/>
                </a:lnTo>
                <a:lnTo>
                  <a:pt x="5" y="21"/>
                </a:lnTo>
                <a:lnTo>
                  <a:pt x="0" y="27"/>
                </a:lnTo>
                <a:lnTo>
                  <a:pt x="0" y="21"/>
                </a:lnTo>
                <a:lnTo>
                  <a:pt x="0" y="16"/>
                </a:lnTo>
                <a:lnTo>
                  <a:pt x="5" y="16"/>
                </a:lnTo>
                <a:lnTo>
                  <a:pt x="11" y="16"/>
                </a:lnTo>
                <a:lnTo>
                  <a:pt x="11" y="11"/>
                </a:lnTo>
                <a:lnTo>
                  <a:pt x="16" y="16"/>
                </a:lnTo>
                <a:lnTo>
                  <a:pt x="22" y="16"/>
                </a:lnTo>
                <a:lnTo>
                  <a:pt x="22" y="11"/>
                </a:lnTo>
                <a:lnTo>
                  <a:pt x="27" y="11"/>
                </a:lnTo>
                <a:lnTo>
                  <a:pt x="22" y="5"/>
                </a:lnTo>
                <a:lnTo>
                  <a:pt x="27" y="5"/>
                </a:lnTo>
                <a:lnTo>
                  <a:pt x="27" y="0"/>
                </a:lnTo>
                <a:lnTo>
                  <a:pt x="33" y="0"/>
                </a:lnTo>
                <a:lnTo>
                  <a:pt x="38" y="0"/>
                </a:lnTo>
                <a:lnTo>
                  <a:pt x="43" y="5"/>
                </a:lnTo>
                <a:lnTo>
                  <a:pt x="49" y="11"/>
                </a:lnTo>
                <a:lnTo>
                  <a:pt x="54" y="11"/>
                </a:lnTo>
                <a:lnTo>
                  <a:pt x="60" y="11"/>
                </a:lnTo>
                <a:lnTo>
                  <a:pt x="65" y="11"/>
                </a:lnTo>
                <a:lnTo>
                  <a:pt x="71" y="16"/>
                </a:lnTo>
                <a:lnTo>
                  <a:pt x="76" y="21"/>
                </a:lnTo>
                <a:lnTo>
                  <a:pt x="71" y="21"/>
                </a:lnTo>
                <a:lnTo>
                  <a:pt x="71" y="27"/>
                </a:lnTo>
                <a:lnTo>
                  <a:pt x="65" y="21"/>
                </a:lnTo>
                <a:lnTo>
                  <a:pt x="60" y="21"/>
                </a:lnTo>
                <a:lnTo>
                  <a:pt x="54" y="21"/>
                </a:lnTo>
                <a:lnTo>
                  <a:pt x="49" y="21"/>
                </a:lnTo>
                <a:lnTo>
                  <a:pt x="43" y="21"/>
                </a:lnTo>
                <a:lnTo>
                  <a:pt x="38" y="21"/>
                </a:lnTo>
                <a:lnTo>
                  <a:pt x="33" y="21"/>
                </a:lnTo>
                <a:lnTo>
                  <a:pt x="27" y="21"/>
                </a:lnTo>
                <a:lnTo>
                  <a:pt x="27" y="27"/>
                </a:lnTo>
                <a:lnTo>
                  <a:pt x="33" y="32"/>
                </a:lnTo>
                <a:lnTo>
                  <a:pt x="33" y="38"/>
                </a:lnTo>
                <a:lnTo>
                  <a:pt x="38" y="38"/>
                </a:lnTo>
                <a:lnTo>
                  <a:pt x="43" y="43"/>
                </a:lnTo>
                <a:lnTo>
                  <a:pt x="49" y="49"/>
                </a:lnTo>
                <a:lnTo>
                  <a:pt x="54" y="54"/>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65" name="Freeform 665">
            <a:extLst>
              <a:ext uri="{FF2B5EF4-FFF2-40B4-BE49-F238E27FC236}">
                <a16:creationId xmlns:a16="http://schemas.microsoft.com/office/drawing/2014/main" id="{AF64CCFE-DFFA-40FF-AE44-DAD5F0A41909}"/>
              </a:ext>
            </a:extLst>
          </p:cNvPr>
          <p:cNvSpPr>
            <a:spLocks/>
          </p:cNvSpPr>
          <p:nvPr/>
        </p:nvSpPr>
        <p:spPr bwMode="auto">
          <a:xfrm>
            <a:off x="6074152" y="2942479"/>
            <a:ext cx="24383" cy="11083"/>
          </a:xfrm>
          <a:custGeom>
            <a:avLst/>
            <a:gdLst>
              <a:gd name="T0" fmla="*/ 0 w 11"/>
              <a:gd name="T1" fmla="*/ 5 h 5"/>
              <a:gd name="T2" fmla="*/ 5 w 11"/>
              <a:gd name="T3" fmla="*/ 0 h 5"/>
              <a:gd name="T4" fmla="*/ 5 w 11"/>
              <a:gd name="T5" fmla="*/ 5 h 5"/>
              <a:gd name="T6" fmla="*/ 11 w 11"/>
              <a:gd name="T7" fmla="*/ 5 h 5"/>
              <a:gd name="T8" fmla="*/ 5 w 11"/>
              <a:gd name="T9" fmla="*/ 5 h 5"/>
              <a:gd name="T10" fmla="*/ 0 w 11"/>
              <a:gd name="T11" fmla="*/ 5 h 5"/>
            </a:gdLst>
            <a:ahLst/>
            <a:cxnLst>
              <a:cxn ang="0">
                <a:pos x="T0" y="T1"/>
              </a:cxn>
              <a:cxn ang="0">
                <a:pos x="T2" y="T3"/>
              </a:cxn>
              <a:cxn ang="0">
                <a:pos x="T4" y="T5"/>
              </a:cxn>
              <a:cxn ang="0">
                <a:pos x="T6" y="T7"/>
              </a:cxn>
              <a:cxn ang="0">
                <a:pos x="T8" y="T9"/>
              </a:cxn>
              <a:cxn ang="0">
                <a:pos x="T10" y="T11"/>
              </a:cxn>
            </a:cxnLst>
            <a:rect l="0" t="0" r="r" b="b"/>
            <a:pathLst>
              <a:path w="11" h="5">
                <a:moveTo>
                  <a:pt x="0" y="5"/>
                </a:moveTo>
                <a:lnTo>
                  <a:pt x="5" y="0"/>
                </a:lnTo>
                <a:lnTo>
                  <a:pt x="5" y="5"/>
                </a:lnTo>
                <a:lnTo>
                  <a:pt x="11" y="5"/>
                </a:lnTo>
                <a:lnTo>
                  <a:pt x="5" y="5"/>
                </a:lnTo>
                <a:lnTo>
                  <a:pt x="0" y="5"/>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66" name="Freeform 666">
            <a:extLst>
              <a:ext uri="{FF2B5EF4-FFF2-40B4-BE49-F238E27FC236}">
                <a16:creationId xmlns:a16="http://schemas.microsoft.com/office/drawing/2014/main" id="{9B07DA7B-835E-4C51-8926-43A5F6B48BE8}"/>
              </a:ext>
            </a:extLst>
          </p:cNvPr>
          <p:cNvSpPr>
            <a:spLocks/>
          </p:cNvSpPr>
          <p:nvPr/>
        </p:nvSpPr>
        <p:spPr bwMode="auto">
          <a:xfrm>
            <a:off x="6098535" y="2953562"/>
            <a:ext cx="48763" cy="24383"/>
          </a:xfrm>
          <a:custGeom>
            <a:avLst/>
            <a:gdLst>
              <a:gd name="T0" fmla="*/ 22 w 22"/>
              <a:gd name="T1" fmla="*/ 11 h 11"/>
              <a:gd name="T2" fmla="*/ 16 w 22"/>
              <a:gd name="T3" fmla="*/ 6 h 11"/>
              <a:gd name="T4" fmla="*/ 11 w 22"/>
              <a:gd name="T5" fmla="*/ 6 h 11"/>
              <a:gd name="T6" fmla="*/ 5 w 22"/>
              <a:gd name="T7" fmla="*/ 0 h 11"/>
              <a:gd name="T8" fmla="*/ 0 w 22"/>
              <a:gd name="T9" fmla="*/ 0 h 11"/>
              <a:gd name="T10" fmla="*/ 5 w 22"/>
              <a:gd name="T11" fmla="*/ 0 h 11"/>
              <a:gd name="T12" fmla="*/ 11 w 22"/>
              <a:gd name="T13" fmla="*/ 0 h 11"/>
              <a:gd name="T14" fmla="*/ 11 w 22"/>
              <a:gd name="T15" fmla="*/ 6 h 11"/>
              <a:gd name="T16" fmla="*/ 16 w 22"/>
              <a:gd name="T17" fmla="*/ 6 h 11"/>
              <a:gd name="T18" fmla="*/ 22 w 22"/>
              <a:gd name="T19" fmla="*/ 6 h 11"/>
              <a:gd name="T20" fmla="*/ 22 w 22"/>
              <a:gd name="T2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1">
                <a:moveTo>
                  <a:pt x="22" y="11"/>
                </a:moveTo>
                <a:lnTo>
                  <a:pt x="16" y="6"/>
                </a:lnTo>
                <a:lnTo>
                  <a:pt x="11" y="6"/>
                </a:lnTo>
                <a:lnTo>
                  <a:pt x="5" y="0"/>
                </a:lnTo>
                <a:lnTo>
                  <a:pt x="0" y="0"/>
                </a:lnTo>
                <a:lnTo>
                  <a:pt x="5" y="0"/>
                </a:lnTo>
                <a:lnTo>
                  <a:pt x="11" y="0"/>
                </a:lnTo>
                <a:lnTo>
                  <a:pt x="11" y="6"/>
                </a:lnTo>
                <a:lnTo>
                  <a:pt x="16" y="6"/>
                </a:lnTo>
                <a:lnTo>
                  <a:pt x="22" y="6"/>
                </a:lnTo>
                <a:lnTo>
                  <a:pt x="22" y="1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85" name="Freeform 667">
            <a:extLst>
              <a:ext uri="{FF2B5EF4-FFF2-40B4-BE49-F238E27FC236}">
                <a16:creationId xmlns:a16="http://schemas.microsoft.com/office/drawing/2014/main" id="{2DE65301-D115-4579-AD2D-C5A5E83C5C88}"/>
              </a:ext>
            </a:extLst>
          </p:cNvPr>
          <p:cNvSpPr>
            <a:spLocks/>
          </p:cNvSpPr>
          <p:nvPr/>
        </p:nvSpPr>
        <p:spPr bwMode="auto">
          <a:xfrm>
            <a:off x="5433588" y="2676501"/>
            <a:ext cx="387886" cy="301443"/>
          </a:xfrm>
          <a:custGeom>
            <a:avLst/>
            <a:gdLst>
              <a:gd name="T0" fmla="*/ 44 w 175"/>
              <a:gd name="T1" fmla="*/ 114 h 136"/>
              <a:gd name="T2" fmla="*/ 49 w 175"/>
              <a:gd name="T3" fmla="*/ 98 h 136"/>
              <a:gd name="T4" fmla="*/ 55 w 175"/>
              <a:gd name="T5" fmla="*/ 87 h 136"/>
              <a:gd name="T6" fmla="*/ 44 w 175"/>
              <a:gd name="T7" fmla="*/ 71 h 136"/>
              <a:gd name="T8" fmla="*/ 38 w 175"/>
              <a:gd name="T9" fmla="*/ 60 h 136"/>
              <a:gd name="T10" fmla="*/ 27 w 175"/>
              <a:gd name="T11" fmla="*/ 54 h 136"/>
              <a:gd name="T12" fmla="*/ 11 w 175"/>
              <a:gd name="T13" fmla="*/ 49 h 136"/>
              <a:gd name="T14" fmla="*/ 6 w 175"/>
              <a:gd name="T15" fmla="*/ 43 h 136"/>
              <a:gd name="T16" fmla="*/ 6 w 175"/>
              <a:gd name="T17" fmla="*/ 38 h 136"/>
              <a:gd name="T18" fmla="*/ 16 w 175"/>
              <a:gd name="T19" fmla="*/ 32 h 136"/>
              <a:gd name="T20" fmla="*/ 27 w 175"/>
              <a:gd name="T21" fmla="*/ 38 h 136"/>
              <a:gd name="T22" fmla="*/ 44 w 175"/>
              <a:gd name="T23" fmla="*/ 38 h 136"/>
              <a:gd name="T24" fmla="*/ 38 w 175"/>
              <a:gd name="T25" fmla="*/ 22 h 136"/>
              <a:gd name="T26" fmla="*/ 49 w 175"/>
              <a:gd name="T27" fmla="*/ 27 h 136"/>
              <a:gd name="T28" fmla="*/ 65 w 175"/>
              <a:gd name="T29" fmla="*/ 27 h 136"/>
              <a:gd name="T30" fmla="*/ 82 w 175"/>
              <a:gd name="T31" fmla="*/ 16 h 136"/>
              <a:gd name="T32" fmla="*/ 87 w 175"/>
              <a:gd name="T33" fmla="*/ 5 h 136"/>
              <a:gd name="T34" fmla="*/ 98 w 175"/>
              <a:gd name="T35" fmla="*/ 0 h 136"/>
              <a:gd name="T36" fmla="*/ 109 w 175"/>
              <a:gd name="T37" fmla="*/ 5 h 136"/>
              <a:gd name="T38" fmla="*/ 120 w 175"/>
              <a:gd name="T39" fmla="*/ 16 h 136"/>
              <a:gd name="T40" fmla="*/ 131 w 175"/>
              <a:gd name="T41" fmla="*/ 11 h 136"/>
              <a:gd name="T42" fmla="*/ 142 w 175"/>
              <a:gd name="T43" fmla="*/ 22 h 136"/>
              <a:gd name="T44" fmla="*/ 153 w 175"/>
              <a:gd name="T45" fmla="*/ 27 h 136"/>
              <a:gd name="T46" fmla="*/ 164 w 175"/>
              <a:gd name="T47" fmla="*/ 32 h 136"/>
              <a:gd name="T48" fmla="*/ 169 w 175"/>
              <a:gd name="T49" fmla="*/ 32 h 136"/>
              <a:gd name="T50" fmla="*/ 164 w 175"/>
              <a:gd name="T51" fmla="*/ 43 h 136"/>
              <a:gd name="T52" fmla="*/ 158 w 175"/>
              <a:gd name="T53" fmla="*/ 54 h 136"/>
              <a:gd name="T54" fmla="*/ 153 w 175"/>
              <a:gd name="T55" fmla="*/ 65 h 136"/>
              <a:gd name="T56" fmla="*/ 147 w 175"/>
              <a:gd name="T57" fmla="*/ 71 h 136"/>
              <a:gd name="T58" fmla="*/ 158 w 175"/>
              <a:gd name="T59" fmla="*/ 82 h 136"/>
              <a:gd name="T60" fmla="*/ 158 w 175"/>
              <a:gd name="T61" fmla="*/ 92 h 136"/>
              <a:gd name="T62" fmla="*/ 158 w 175"/>
              <a:gd name="T63" fmla="*/ 103 h 136"/>
              <a:gd name="T64" fmla="*/ 169 w 175"/>
              <a:gd name="T65" fmla="*/ 109 h 136"/>
              <a:gd name="T66" fmla="*/ 164 w 175"/>
              <a:gd name="T67" fmla="*/ 120 h 136"/>
              <a:gd name="T68" fmla="*/ 147 w 175"/>
              <a:gd name="T69" fmla="*/ 125 h 136"/>
              <a:gd name="T70" fmla="*/ 131 w 175"/>
              <a:gd name="T71" fmla="*/ 120 h 136"/>
              <a:gd name="T72" fmla="*/ 115 w 175"/>
              <a:gd name="T73" fmla="*/ 120 h 136"/>
              <a:gd name="T74" fmla="*/ 104 w 175"/>
              <a:gd name="T75" fmla="*/ 125 h 136"/>
              <a:gd name="T76" fmla="*/ 109 w 175"/>
              <a:gd name="T77" fmla="*/ 136 h 136"/>
              <a:gd name="T78" fmla="*/ 93 w 175"/>
              <a:gd name="T79" fmla="*/ 136 h 136"/>
              <a:gd name="T80" fmla="*/ 76 w 175"/>
              <a:gd name="T81" fmla="*/ 131 h 136"/>
              <a:gd name="T82" fmla="*/ 60 w 175"/>
              <a:gd name="T83" fmla="*/ 131 h 136"/>
              <a:gd name="T84" fmla="*/ 49 w 175"/>
              <a:gd name="T85" fmla="*/ 125 h 136"/>
              <a:gd name="T86" fmla="*/ 38 w 175"/>
              <a:gd name="T87" fmla="*/ 12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5" h="136">
                <a:moveTo>
                  <a:pt x="38" y="120"/>
                </a:moveTo>
                <a:lnTo>
                  <a:pt x="44" y="120"/>
                </a:lnTo>
                <a:lnTo>
                  <a:pt x="44" y="114"/>
                </a:lnTo>
                <a:lnTo>
                  <a:pt x="49" y="109"/>
                </a:lnTo>
                <a:lnTo>
                  <a:pt x="49" y="103"/>
                </a:lnTo>
                <a:lnTo>
                  <a:pt x="49" y="98"/>
                </a:lnTo>
                <a:lnTo>
                  <a:pt x="49" y="92"/>
                </a:lnTo>
                <a:lnTo>
                  <a:pt x="49" y="87"/>
                </a:lnTo>
                <a:lnTo>
                  <a:pt x="55" y="87"/>
                </a:lnTo>
                <a:lnTo>
                  <a:pt x="49" y="82"/>
                </a:lnTo>
                <a:lnTo>
                  <a:pt x="49" y="76"/>
                </a:lnTo>
                <a:lnTo>
                  <a:pt x="44" y="71"/>
                </a:lnTo>
                <a:lnTo>
                  <a:pt x="38" y="71"/>
                </a:lnTo>
                <a:lnTo>
                  <a:pt x="38" y="65"/>
                </a:lnTo>
                <a:lnTo>
                  <a:pt x="38" y="60"/>
                </a:lnTo>
                <a:lnTo>
                  <a:pt x="33" y="60"/>
                </a:lnTo>
                <a:lnTo>
                  <a:pt x="33" y="54"/>
                </a:lnTo>
                <a:lnTo>
                  <a:pt x="27" y="54"/>
                </a:lnTo>
                <a:lnTo>
                  <a:pt x="22" y="54"/>
                </a:lnTo>
                <a:lnTo>
                  <a:pt x="16" y="49"/>
                </a:lnTo>
                <a:lnTo>
                  <a:pt x="11" y="49"/>
                </a:lnTo>
                <a:lnTo>
                  <a:pt x="6" y="49"/>
                </a:lnTo>
                <a:lnTo>
                  <a:pt x="0" y="43"/>
                </a:lnTo>
                <a:lnTo>
                  <a:pt x="6" y="43"/>
                </a:lnTo>
                <a:lnTo>
                  <a:pt x="0" y="43"/>
                </a:lnTo>
                <a:lnTo>
                  <a:pt x="0" y="38"/>
                </a:lnTo>
                <a:lnTo>
                  <a:pt x="6" y="38"/>
                </a:lnTo>
                <a:lnTo>
                  <a:pt x="11" y="32"/>
                </a:lnTo>
                <a:lnTo>
                  <a:pt x="16" y="38"/>
                </a:lnTo>
                <a:lnTo>
                  <a:pt x="16" y="32"/>
                </a:lnTo>
                <a:lnTo>
                  <a:pt x="22" y="32"/>
                </a:lnTo>
                <a:lnTo>
                  <a:pt x="27" y="32"/>
                </a:lnTo>
                <a:lnTo>
                  <a:pt x="27" y="38"/>
                </a:lnTo>
                <a:lnTo>
                  <a:pt x="33" y="38"/>
                </a:lnTo>
                <a:lnTo>
                  <a:pt x="38" y="32"/>
                </a:lnTo>
                <a:lnTo>
                  <a:pt x="44" y="38"/>
                </a:lnTo>
                <a:lnTo>
                  <a:pt x="44" y="32"/>
                </a:lnTo>
                <a:lnTo>
                  <a:pt x="44" y="27"/>
                </a:lnTo>
                <a:lnTo>
                  <a:pt x="38" y="22"/>
                </a:lnTo>
                <a:lnTo>
                  <a:pt x="44" y="22"/>
                </a:lnTo>
                <a:lnTo>
                  <a:pt x="49" y="22"/>
                </a:lnTo>
                <a:lnTo>
                  <a:pt x="49" y="27"/>
                </a:lnTo>
                <a:lnTo>
                  <a:pt x="55" y="27"/>
                </a:lnTo>
                <a:lnTo>
                  <a:pt x="60" y="27"/>
                </a:lnTo>
                <a:lnTo>
                  <a:pt x="65" y="27"/>
                </a:lnTo>
                <a:lnTo>
                  <a:pt x="65" y="22"/>
                </a:lnTo>
                <a:lnTo>
                  <a:pt x="71" y="16"/>
                </a:lnTo>
                <a:lnTo>
                  <a:pt x="82" y="16"/>
                </a:lnTo>
                <a:lnTo>
                  <a:pt x="82" y="11"/>
                </a:lnTo>
                <a:lnTo>
                  <a:pt x="87" y="11"/>
                </a:lnTo>
                <a:lnTo>
                  <a:pt x="87" y="5"/>
                </a:lnTo>
                <a:lnTo>
                  <a:pt x="87" y="0"/>
                </a:lnTo>
                <a:lnTo>
                  <a:pt x="93" y="0"/>
                </a:lnTo>
                <a:lnTo>
                  <a:pt x="98" y="0"/>
                </a:lnTo>
                <a:lnTo>
                  <a:pt x="104" y="5"/>
                </a:lnTo>
                <a:lnTo>
                  <a:pt x="104" y="0"/>
                </a:lnTo>
                <a:lnTo>
                  <a:pt x="109" y="5"/>
                </a:lnTo>
                <a:lnTo>
                  <a:pt x="115" y="11"/>
                </a:lnTo>
                <a:lnTo>
                  <a:pt x="120" y="11"/>
                </a:lnTo>
                <a:lnTo>
                  <a:pt x="120" y="16"/>
                </a:lnTo>
                <a:lnTo>
                  <a:pt x="125" y="16"/>
                </a:lnTo>
                <a:lnTo>
                  <a:pt x="125" y="11"/>
                </a:lnTo>
                <a:lnTo>
                  <a:pt x="131" y="11"/>
                </a:lnTo>
                <a:lnTo>
                  <a:pt x="125" y="16"/>
                </a:lnTo>
                <a:lnTo>
                  <a:pt x="136" y="22"/>
                </a:lnTo>
                <a:lnTo>
                  <a:pt x="142" y="22"/>
                </a:lnTo>
                <a:lnTo>
                  <a:pt x="147" y="22"/>
                </a:lnTo>
                <a:lnTo>
                  <a:pt x="153" y="22"/>
                </a:lnTo>
                <a:lnTo>
                  <a:pt x="153" y="27"/>
                </a:lnTo>
                <a:lnTo>
                  <a:pt x="158" y="27"/>
                </a:lnTo>
                <a:lnTo>
                  <a:pt x="164" y="27"/>
                </a:lnTo>
                <a:lnTo>
                  <a:pt x="164" y="32"/>
                </a:lnTo>
                <a:lnTo>
                  <a:pt x="169" y="32"/>
                </a:lnTo>
                <a:lnTo>
                  <a:pt x="175" y="32"/>
                </a:lnTo>
                <a:lnTo>
                  <a:pt x="169" y="32"/>
                </a:lnTo>
                <a:lnTo>
                  <a:pt x="169" y="38"/>
                </a:lnTo>
                <a:lnTo>
                  <a:pt x="169" y="43"/>
                </a:lnTo>
                <a:lnTo>
                  <a:pt x="164" y="43"/>
                </a:lnTo>
                <a:lnTo>
                  <a:pt x="164" y="49"/>
                </a:lnTo>
                <a:lnTo>
                  <a:pt x="164" y="54"/>
                </a:lnTo>
                <a:lnTo>
                  <a:pt x="158" y="54"/>
                </a:lnTo>
                <a:lnTo>
                  <a:pt x="158" y="60"/>
                </a:lnTo>
                <a:lnTo>
                  <a:pt x="153" y="60"/>
                </a:lnTo>
                <a:lnTo>
                  <a:pt x="153" y="65"/>
                </a:lnTo>
                <a:lnTo>
                  <a:pt x="147" y="71"/>
                </a:lnTo>
                <a:lnTo>
                  <a:pt x="147" y="76"/>
                </a:lnTo>
                <a:lnTo>
                  <a:pt x="147" y="71"/>
                </a:lnTo>
                <a:lnTo>
                  <a:pt x="153" y="71"/>
                </a:lnTo>
                <a:lnTo>
                  <a:pt x="158" y="76"/>
                </a:lnTo>
                <a:lnTo>
                  <a:pt x="158" y="82"/>
                </a:lnTo>
                <a:lnTo>
                  <a:pt x="164" y="87"/>
                </a:lnTo>
                <a:lnTo>
                  <a:pt x="164" y="92"/>
                </a:lnTo>
                <a:lnTo>
                  <a:pt x="158" y="92"/>
                </a:lnTo>
                <a:lnTo>
                  <a:pt x="153" y="92"/>
                </a:lnTo>
                <a:lnTo>
                  <a:pt x="158" y="98"/>
                </a:lnTo>
                <a:lnTo>
                  <a:pt x="158" y="103"/>
                </a:lnTo>
                <a:lnTo>
                  <a:pt x="158" y="109"/>
                </a:lnTo>
                <a:lnTo>
                  <a:pt x="164" y="109"/>
                </a:lnTo>
                <a:lnTo>
                  <a:pt x="169" y="109"/>
                </a:lnTo>
                <a:lnTo>
                  <a:pt x="169" y="114"/>
                </a:lnTo>
                <a:lnTo>
                  <a:pt x="164" y="114"/>
                </a:lnTo>
                <a:lnTo>
                  <a:pt x="164" y="120"/>
                </a:lnTo>
                <a:lnTo>
                  <a:pt x="158" y="120"/>
                </a:lnTo>
                <a:lnTo>
                  <a:pt x="158" y="125"/>
                </a:lnTo>
                <a:lnTo>
                  <a:pt x="147" y="125"/>
                </a:lnTo>
                <a:lnTo>
                  <a:pt x="142" y="125"/>
                </a:lnTo>
                <a:lnTo>
                  <a:pt x="136" y="120"/>
                </a:lnTo>
                <a:lnTo>
                  <a:pt x="131" y="120"/>
                </a:lnTo>
                <a:lnTo>
                  <a:pt x="125" y="120"/>
                </a:lnTo>
                <a:lnTo>
                  <a:pt x="120" y="120"/>
                </a:lnTo>
                <a:lnTo>
                  <a:pt x="115" y="120"/>
                </a:lnTo>
                <a:lnTo>
                  <a:pt x="109" y="120"/>
                </a:lnTo>
                <a:lnTo>
                  <a:pt x="109" y="125"/>
                </a:lnTo>
                <a:lnTo>
                  <a:pt x="104" y="125"/>
                </a:lnTo>
                <a:lnTo>
                  <a:pt x="109" y="125"/>
                </a:lnTo>
                <a:lnTo>
                  <a:pt x="109" y="131"/>
                </a:lnTo>
                <a:lnTo>
                  <a:pt x="109" y="136"/>
                </a:lnTo>
                <a:lnTo>
                  <a:pt x="104" y="136"/>
                </a:lnTo>
                <a:lnTo>
                  <a:pt x="98" y="136"/>
                </a:lnTo>
                <a:lnTo>
                  <a:pt x="93" y="136"/>
                </a:lnTo>
                <a:lnTo>
                  <a:pt x="87" y="136"/>
                </a:lnTo>
                <a:lnTo>
                  <a:pt x="82" y="131"/>
                </a:lnTo>
                <a:lnTo>
                  <a:pt x="76" y="131"/>
                </a:lnTo>
                <a:lnTo>
                  <a:pt x="71" y="131"/>
                </a:lnTo>
                <a:lnTo>
                  <a:pt x="65" y="131"/>
                </a:lnTo>
                <a:lnTo>
                  <a:pt x="60" y="131"/>
                </a:lnTo>
                <a:lnTo>
                  <a:pt x="55" y="131"/>
                </a:lnTo>
                <a:lnTo>
                  <a:pt x="55" y="125"/>
                </a:lnTo>
                <a:lnTo>
                  <a:pt x="49" y="125"/>
                </a:lnTo>
                <a:lnTo>
                  <a:pt x="44" y="125"/>
                </a:lnTo>
                <a:lnTo>
                  <a:pt x="44" y="120"/>
                </a:lnTo>
                <a:lnTo>
                  <a:pt x="38" y="120"/>
                </a:lnTo>
                <a:close/>
              </a:path>
            </a:pathLst>
          </a:custGeom>
          <a:solidFill>
            <a:schemeClr val="accent5"/>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86" name="Freeform 668">
            <a:extLst>
              <a:ext uri="{FF2B5EF4-FFF2-40B4-BE49-F238E27FC236}">
                <a16:creationId xmlns:a16="http://schemas.microsoft.com/office/drawing/2014/main" id="{94ACADB4-2DB3-4AEC-8B01-4785F1908F40}"/>
              </a:ext>
            </a:extLst>
          </p:cNvPr>
          <p:cNvSpPr>
            <a:spLocks/>
          </p:cNvSpPr>
          <p:nvPr/>
        </p:nvSpPr>
        <p:spPr bwMode="auto">
          <a:xfrm>
            <a:off x="5843638" y="2953563"/>
            <a:ext cx="24382" cy="59846"/>
          </a:xfrm>
          <a:custGeom>
            <a:avLst/>
            <a:gdLst>
              <a:gd name="T0" fmla="*/ 0 w 11"/>
              <a:gd name="T1" fmla="*/ 11 h 27"/>
              <a:gd name="T2" fmla="*/ 0 w 11"/>
              <a:gd name="T3" fmla="*/ 6 h 27"/>
              <a:gd name="T4" fmla="*/ 6 w 11"/>
              <a:gd name="T5" fmla="*/ 6 h 27"/>
              <a:gd name="T6" fmla="*/ 11 w 11"/>
              <a:gd name="T7" fmla="*/ 0 h 27"/>
              <a:gd name="T8" fmla="*/ 11 w 11"/>
              <a:gd name="T9" fmla="*/ 6 h 27"/>
              <a:gd name="T10" fmla="*/ 11 w 11"/>
              <a:gd name="T11" fmla="*/ 17 h 27"/>
              <a:gd name="T12" fmla="*/ 11 w 11"/>
              <a:gd name="T13" fmla="*/ 22 h 27"/>
              <a:gd name="T14" fmla="*/ 6 w 11"/>
              <a:gd name="T15" fmla="*/ 27 h 27"/>
              <a:gd name="T16" fmla="*/ 0 w 11"/>
              <a:gd name="T17" fmla="*/ 22 h 27"/>
              <a:gd name="T18" fmla="*/ 6 w 11"/>
              <a:gd name="T19" fmla="*/ 22 h 27"/>
              <a:gd name="T20" fmla="*/ 0 w 11"/>
              <a:gd name="T21" fmla="*/ 22 h 27"/>
              <a:gd name="T22" fmla="*/ 0 w 11"/>
              <a:gd name="T23" fmla="*/ 17 h 27"/>
              <a:gd name="T24" fmla="*/ 0 w 11"/>
              <a:gd name="T25"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27">
                <a:moveTo>
                  <a:pt x="0" y="11"/>
                </a:moveTo>
                <a:lnTo>
                  <a:pt x="0" y="6"/>
                </a:lnTo>
                <a:lnTo>
                  <a:pt x="6" y="6"/>
                </a:lnTo>
                <a:lnTo>
                  <a:pt x="11" y="0"/>
                </a:lnTo>
                <a:lnTo>
                  <a:pt x="11" y="6"/>
                </a:lnTo>
                <a:lnTo>
                  <a:pt x="11" y="17"/>
                </a:lnTo>
                <a:lnTo>
                  <a:pt x="11" y="22"/>
                </a:lnTo>
                <a:lnTo>
                  <a:pt x="6" y="27"/>
                </a:lnTo>
                <a:lnTo>
                  <a:pt x="0" y="22"/>
                </a:lnTo>
                <a:lnTo>
                  <a:pt x="6" y="22"/>
                </a:lnTo>
                <a:lnTo>
                  <a:pt x="0" y="22"/>
                </a:lnTo>
                <a:lnTo>
                  <a:pt x="0" y="17"/>
                </a:lnTo>
                <a:lnTo>
                  <a:pt x="0" y="1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68" name="Freeform 669">
            <a:extLst>
              <a:ext uri="{FF2B5EF4-FFF2-40B4-BE49-F238E27FC236}">
                <a16:creationId xmlns:a16="http://schemas.microsoft.com/office/drawing/2014/main" id="{6865682B-4703-452F-A274-4F1A5FEC9C17}"/>
              </a:ext>
            </a:extLst>
          </p:cNvPr>
          <p:cNvSpPr>
            <a:spLocks/>
          </p:cNvSpPr>
          <p:nvPr/>
        </p:nvSpPr>
        <p:spPr bwMode="auto">
          <a:xfrm>
            <a:off x="5675184" y="2592274"/>
            <a:ext cx="108608" cy="95310"/>
          </a:xfrm>
          <a:custGeom>
            <a:avLst/>
            <a:gdLst>
              <a:gd name="T0" fmla="*/ 11 w 49"/>
              <a:gd name="T1" fmla="*/ 32 h 43"/>
              <a:gd name="T2" fmla="*/ 6 w 49"/>
              <a:gd name="T3" fmla="*/ 32 h 43"/>
              <a:gd name="T4" fmla="*/ 0 w 49"/>
              <a:gd name="T5" fmla="*/ 27 h 43"/>
              <a:gd name="T6" fmla="*/ 6 w 49"/>
              <a:gd name="T7" fmla="*/ 27 h 43"/>
              <a:gd name="T8" fmla="*/ 11 w 49"/>
              <a:gd name="T9" fmla="*/ 32 h 43"/>
              <a:gd name="T10" fmla="*/ 6 w 49"/>
              <a:gd name="T11" fmla="*/ 27 h 43"/>
              <a:gd name="T12" fmla="*/ 11 w 49"/>
              <a:gd name="T13" fmla="*/ 27 h 43"/>
              <a:gd name="T14" fmla="*/ 6 w 49"/>
              <a:gd name="T15" fmla="*/ 27 h 43"/>
              <a:gd name="T16" fmla="*/ 6 w 49"/>
              <a:gd name="T17" fmla="*/ 21 h 43"/>
              <a:gd name="T18" fmla="*/ 11 w 49"/>
              <a:gd name="T19" fmla="*/ 21 h 43"/>
              <a:gd name="T20" fmla="*/ 11 w 49"/>
              <a:gd name="T21" fmla="*/ 16 h 43"/>
              <a:gd name="T22" fmla="*/ 16 w 49"/>
              <a:gd name="T23" fmla="*/ 10 h 43"/>
              <a:gd name="T24" fmla="*/ 16 w 49"/>
              <a:gd name="T25" fmla="*/ 5 h 43"/>
              <a:gd name="T26" fmla="*/ 22 w 49"/>
              <a:gd name="T27" fmla="*/ 5 h 43"/>
              <a:gd name="T28" fmla="*/ 22 w 49"/>
              <a:gd name="T29" fmla="*/ 10 h 43"/>
              <a:gd name="T30" fmla="*/ 22 w 49"/>
              <a:gd name="T31" fmla="*/ 16 h 43"/>
              <a:gd name="T32" fmla="*/ 27 w 49"/>
              <a:gd name="T33" fmla="*/ 10 h 43"/>
              <a:gd name="T34" fmla="*/ 22 w 49"/>
              <a:gd name="T35" fmla="*/ 5 h 43"/>
              <a:gd name="T36" fmla="*/ 27 w 49"/>
              <a:gd name="T37" fmla="*/ 0 h 43"/>
              <a:gd name="T38" fmla="*/ 33 w 49"/>
              <a:gd name="T39" fmla="*/ 0 h 43"/>
              <a:gd name="T40" fmla="*/ 38 w 49"/>
              <a:gd name="T41" fmla="*/ 0 h 43"/>
              <a:gd name="T42" fmla="*/ 44 w 49"/>
              <a:gd name="T43" fmla="*/ 0 h 43"/>
              <a:gd name="T44" fmla="*/ 49 w 49"/>
              <a:gd name="T45" fmla="*/ 0 h 43"/>
              <a:gd name="T46" fmla="*/ 49 w 49"/>
              <a:gd name="T47" fmla="*/ 5 h 43"/>
              <a:gd name="T48" fmla="*/ 44 w 49"/>
              <a:gd name="T49" fmla="*/ 10 h 43"/>
              <a:gd name="T50" fmla="*/ 38 w 49"/>
              <a:gd name="T51" fmla="*/ 10 h 43"/>
              <a:gd name="T52" fmla="*/ 44 w 49"/>
              <a:gd name="T53" fmla="*/ 16 h 43"/>
              <a:gd name="T54" fmla="*/ 44 w 49"/>
              <a:gd name="T55" fmla="*/ 21 h 43"/>
              <a:gd name="T56" fmla="*/ 38 w 49"/>
              <a:gd name="T57" fmla="*/ 21 h 43"/>
              <a:gd name="T58" fmla="*/ 33 w 49"/>
              <a:gd name="T59" fmla="*/ 21 h 43"/>
              <a:gd name="T60" fmla="*/ 33 w 49"/>
              <a:gd name="T61" fmla="*/ 27 h 43"/>
              <a:gd name="T62" fmla="*/ 38 w 49"/>
              <a:gd name="T63" fmla="*/ 32 h 43"/>
              <a:gd name="T64" fmla="*/ 33 w 49"/>
              <a:gd name="T65" fmla="*/ 32 h 43"/>
              <a:gd name="T66" fmla="*/ 33 w 49"/>
              <a:gd name="T67" fmla="*/ 38 h 43"/>
              <a:gd name="T68" fmla="*/ 33 w 49"/>
              <a:gd name="T69" fmla="*/ 43 h 43"/>
              <a:gd name="T70" fmla="*/ 27 w 49"/>
              <a:gd name="T71" fmla="*/ 43 h 43"/>
              <a:gd name="T72" fmla="*/ 27 w 49"/>
              <a:gd name="T73" fmla="*/ 38 h 43"/>
              <a:gd name="T74" fmla="*/ 33 w 49"/>
              <a:gd name="T75" fmla="*/ 32 h 43"/>
              <a:gd name="T76" fmla="*/ 27 w 49"/>
              <a:gd name="T77" fmla="*/ 32 h 43"/>
              <a:gd name="T78" fmla="*/ 22 w 49"/>
              <a:gd name="T79" fmla="*/ 32 h 43"/>
              <a:gd name="T80" fmla="*/ 22 w 49"/>
              <a:gd name="T81" fmla="*/ 27 h 43"/>
              <a:gd name="T82" fmla="*/ 16 w 49"/>
              <a:gd name="T83" fmla="*/ 32 h 43"/>
              <a:gd name="T84" fmla="*/ 16 w 49"/>
              <a:gd name="T85" fmla="*/ 27 h 43"/>
              <a:gd name="T86" fmla="*/ 11 w 49"/>
              <a:gd name="T87" fmla="*/ 3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 h="43">
                <a:moveTo>
                  <a:pt x="11" y="32"/>
                </a:moveTo>
                <a:lnTo>
                  <a:pt x="6" y="32"/>
                </a:lnTo>
                <a:lnTo>
                  <a:pt x="0" y="27"/>
                </a:lnTo>
                <a:lnTo>
                  <a:pt x="6" y="27"/>
                </a:lnTo>
                <a:lnTo>
                  <a:pt x="11" y="32"/>
                </a:lnTo>
                <a:lnTo>
                  <a:pt x="6" y="27"/>
                </a:lnTo>
                <a:lnTo>
                  <a:pt x="11" y="27"/>
                </a:lnTo>
                <a:lnTo>
                  <a:pt x="6" y="27"/>
                </a:lnTo>
                <a:lnTo>
                  <a:pt x="6" y="21"/>
                </a:lnTo>
                <a:lnTo>
                  <a:pt x="11" y="21"/>
                </a:lnTo>
                <a:lnTo>
                  <a:pt x="11" y="16"/>
                </a:lnTo>
                <a:lnTo>
                  <a:pt x="16" y="10"/>
                </a:lnTo>
                <a:lnTo>
                  <a:pt x="16" y="5"/>
                </a:lnTo>
                <a:lnTo>
                  <a:pt x="22" y="5"/>
                </a:lnTo>
                <a:lnTo>
                  <a:pt x="22" y="10"/>
                </a:lnTo>
                <a:lnTo>
                  <a:pt x="22" y="16"/>
                </a:lnTo>
                <a:lnTo>
                  <a:pt x="27" y="10"/>
                </a:lnTo>
                <a:lnTo>
                  <a:pt x="22" y="5"/>
                </a:lnTo>
                <a:lnTo>
                  <a:pt x="27" y="0"/>
                </a:lnTo>
                <a:lnTo>
                  <a:pt x="33" y="0"/>
                </a:lnTo>
                <a:lnTo>
                  <a:pt x="38" y="0"/>
                </a:lnTo>
                <a:lnTo>
                  <a:pt x="44" y="0"/>
                </a:lnTo>
                <a:lnTo>
                  <a:pt x="49" y="0"/>
                </a:lnTo>
                <a:lnTo>
                  <a:pt x="49" y="5"/>
                </a:lnTo>
                <a:lnTo>
                  <a:pt x="44" y="10"/>
                </a:lnTo>
                <a:lnTo>
                  <a:pt x="38" y="10"/>
                </a:lnTo>
                <a:lnTo>
                  <a:pt x="44" y="16"/>
                </a:lnTo>
                <a:lnTo>
                  <a:pt x="44" y="21"/>
                </a:lnTo>
                <a:lnTo>
                  <a:pt x="38" y="21"/>
                </a:lnTo>
                <a:lnTo>
                  <a:pt x="33" y="21"/>
                </a:lnTo>
                <a:lnTo>
                  <a:pt x="33" y="27"/>
                </a:lnTo>
                <a:lnTo>
                  <a:pt x="38" y="32"/>
                </a:lnTo>
                <a:lnTo>
                  <a:pt x="33" y="32"/>
                </a:lnTo>
                <a:lnTo>
                  <a:pt x="33" y="38"/>
                </a:lnTo>
                <a:lnTo>
                  <a:pt x="33" y="43"/>
                </a:lnTo>
                <a:lnTo>
                  <a:pt x="27" y="43"/>
                </a:lnTo>
                <a:lnTo>
                  <a:pt x="27" y="38"/>
                </a:lnTo>
                <a:lnTo>
                  <a:pt x="33" y="32"/>
                </a:lnTo>
                <a:lnTo>
                  <a:pt x="27" y="32"/>
                </a:lnTo>
                <a:lnTo>
                  <a:pt x="22" y="32"/>
                </a:lnTo>
                <a:lnTo>
                  <a:pt x="22" y="27"/>
                </a:lnTo>
                <a:lnTo>
                  <a:pt x="16" y="32"/>
                </a:lnTo>
                <a:lnTo>
                  <a:pt x="16" y="27"/>
                </a:lnTo>
                <a:lnTo>
                  <a:pt x="11" y="32"/>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69" name="Freeform 670">
            <a:extLst>
              <a:ext uri="{FF2B5EF4-FFF2-40B4-BE49-F238E27FC236}">
                <a16:creationId xmlns:a16="http://schemas.microsoft.com/office/drawing/2014/main" id="{71790388-57A8-49ED-A46C-A141CC8C2990}"/>
              </a:ext>
            </a:extLst>
          </p:cNvPr>
          <p:cNvSpPr>
            <a:spLocks/>
          </p:cNvSpPr>
          <p:nvPr/>
        </p:nvSpPr>
        <p:spPr bwMode="auto">
          <a:xfrm>
            <a:off x="5748330" y="2530212"/>
            <a:ext cx="252680" cy="279277"/>
          </a:xfrm>
          <a:custGeom>
            <a:avLst/>
            <a:gdLst>
              <a:gd name="T0" fmla="*/ 0 w 114"/>
              <a:gd name="T1" fmla="*/ 66 h 126"/>
              <a:gd name="T2" fmla="*/ 5 w 114"/>
              <a:gd name="T3" fmla="*/ 60 h 126"/>
              <a:gd name="T4" fmla="*/ 0 w 114"/>
              <a:gd name="T5" fmla="*/ 49 h 126"/>
              <a:gd name="T6" fmla="*/ 11 w 114"/>
              <a:gd name="T7" fmla="*/ 49 h 126"/>
              <a:gd name="T8" fmla="*/ 5 w 114"/>
              <a:gd name="T9" fmla="*/ 38 h 126"/>
              <a:gd name="T10" fmla="*/ 16 w 114"/>
              <a:gd name="T11" fmla="*/ 33 h 126"/>
              <a:gd name="T12" fmla="*/ 11 w 114"/>
              <a:gd name="T13" fmla="*/ 28 h 126"/>
              <a:gd name="T14" fmla="*/ 22 w 114"/>
              <a:gd name="T15" fmla="*/ 22 h 126"/>
              <a:gd name="T16" fmla="*/ 33 w 114"/>
              <a:gd name="T17" fmla="*/ 22 h 126"/>
              <a:gd name="T18" fmla="*/ 38 w 114"/>
              <a:gd name="T19" fmla="*/ 22 h 126"/>
              <a:gd name="T20" fmla="*/ 38 w 114"/>
              <a:gd name="T21" fmla="*/ 11 h 126"/>
              <a:gd name="T22" fmla="*/ 38 w 114"/>
              <a:gd name="T23" fmla="*/ 11 h 126"/>
              <a:gd name="T24" fmla="*/ 33 w 114"/>
              <a:gd name="T25" fmla="*/ 6 h 126"/>
              <a:gd name="T26" fmla="*/ 27 w 114"/>
              <a:gd name="T27" fmla="*/ 0 h 126"/>
              <a:gd name="T28" fmla="*/ 38 w 114"/>
              <a:gd name="T29" fmla="*/ 6 h 126"/>
              <a:gd name="T30" fmla="*/ 49 w 114"/>
              <a:gd name="T31" fmla="*/ 11 h 126"/>
              <a:gd name="T32" fmla="*/ 60 w 114"/>
              <a:gd name="T33" fmla="*/ 11 h 126"/>
              <a:gd name="T34" fmla="*/ 65 w 114"/>
              <a:gd name="T35" fmla="*/ 17 h 126"/>
              <a:gd name="T36" fmla="*/ 76 w 114"/>
              <a:gd name="T37" fmla="*/ 17 h 126"/>
              <a:gd name="T38" fmla="*/ 82 w 114"/>
              <a:gd name="T39" fmla="*/ 11 h 126"/>
              <a:gd name="T40" fmla="*/ 93 w 114"/>
              <a:gd name="T41" fmla="*/ 17 h 126"/>
              <a:gd name="T42" fmla="*/ 103 w 114"/>
              <a:gd name="T43" fmla="*/ 22 h 126"/>
              <a:gd name="T44" fmla="*/ 103 w 114"/>
              <a:gd name="T45" fmla="*/ 33 h 126"/>
              <a:gd name="T46" fmla="*/ 109 w 114"/>
              <a:gd name="T47" fmla="*/ 38 h 126"/>
              <a:gd name="T48" fmla="*/ 114 w 114"/>
              <a:gd name="T49" fmla="*/ 49 h 126"/>
              <a:gd name="T50" fmla="*/ 114 w 114"/>
              <a:gd name="T51" fmla="*/ 55 h 126"/>
              <a:gd name="T52" fmla="*/ 114 w 114"/>
              <a:gd name="T53" fmla="*/ 66 h 126"/>
              <a:gd name="T54" fmla="*/ 103 w 114"/>
              <a:gd name="T55" fmla="*/ 71 h 126"/>
              <a:gd name="T56" fmla="*/ 93 w 114"/>
              <a:gd name="T57" fmla="*/ 71 h 126"/>
              <a:gd name="T58" fmla="*/ 87 w 114"/>
              <a:gd name="T59" fmla="*/ 77 h 126"/>
              <a:gd name="T60" fmla="*/ 87 w 114"/>
              <a:gd name="T61" fmla="*/ 82 h 126"/>
              <a:gd name="T62" fmla="*/ 93 w 114"/>
              <a:gd name="T63" fmla="*/ 93 h 126"/>
              <a:gd name="T64" fmla="*/ 98 w 114"/>
              <a:gd name="T65" fmla="*/ 98 h 126"/>
              <a:gd name="T66" fmla="*/ 103 w 114"/>
              <a:gd name="T67" fmla="*/ 104 h 126"/>
              <a:gd name="T68" fmla="*/ 98 w 114"/>
              <a:gd name="T69" fmla="*/ 109 h 126"/>
              <a:gd name="T70" fmla="*/ 93 w 114"/>
              <a:gd name="T71" fmla="*/ 115 h 126"/>
              <a:gd name="T72" fmla="*/ 93 w 114"/>
              <a:gd name="T73" fmla="*/ 120 h 126"/>
              <a:gd name="T74" fmla="*/ 87 w 114"/>
              <a:gd name="T75" fmla="*/ 115 h 126"/>
              <a:gd name="T76" fmla="*/ 82 w 114"/>
              <a:gd name="T77" fmla="*/ 120 h 126"/>
              <a:gd name="T78" fmla="*/ 71 w 114"/>
              <a:gd name="T79" fmla="*/ 120 h 126"/>
              <a:gd name="T80" fmla="*/ 60 w 114"/>
              <a:gd name="T81" fmla="*/ 120 h 126"/>
              <a:gd name="T82" fmla="*/ 54 w 114"/>
              <a:gd name="T83" fmla="*/ 120 h 126"/>
              <a:gd name="T84" fmla="*/ 43 w 114"/>
              <a:gd name="T85" fmla="*/ 120 h 126"/>
              <a:gd name="T86" fmla="*/ 38 w 114"/>
              <a:gd name="T87" fmla="*/ 115 h 126"/>
              <a:gd name="T88" fmla="*/ 33 w 114"/>
              <a:gd name="T89" fmla="*/ 120 h 126"/>
              <a:gd name="T90" fmla="*/ 22 w 114"/>
              <a:gd name="T91" fmla="*/ 120 h 126"/>
              <a:gd name="T92" fmla="*/ 22 w 114"/>
              <a:gd name="T93" fmla="*/ 109 h 126"/>
              <a:gd name="T94" fmla="*/ 27 w 114"/>
              <a:gd name="T95" fmla="*/ 104 h 126"/>
              <a:gd name="T96" fmla="*/ 33 w 114"/>
              <a:gd name="T97" fmla="*/ 98 h 126"/>
              <a:gd name="T98" fmla="*/ 22 w 114"/>
              <a:gd name="T99" fmla="*/ 98 h 126"/>
              <a:gd name="T100" fmla="*/ 16 w 114"/>
              <a:gd name="T101" fmla="*/ 93 h 126"/>
              <a:gd name="T102" fmla="*/ 11 w 114"/>
              <a:gd name="T103" fmla="*/ 88 h 126"/>
              <a:gd name="T104" fmla="*/ 5 w 114"/>
              <a:gd name="T105" fmla="*/ 82 h 126"/>
              <a:gd name="T106" fmla="*/ 5 w 114"/>
              <a:gd name="T107" fmla="*/ 7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26">
                <a:moveTo>
                  <a:pt x="0" y="71"/>
                </a:moveTo>
                <a:lnTo>
                  <a:pt x="0" y="66"/>
                </a:lnTo>
                <a:lnTo>
                  <a:pt x="0" y="60"/>
                </a:lnTo>
                <a:lnTo>
                  <a:pt x="5" y="60"/>
                </a:lnTo>
                <a:lnTo>
                  <a:pt x="0" y="55"/>
                </a:lnTo>
                <a:lnTo>
                  <a:pt x="0" y="49"/>
                </a:lnTo>
                <a:lnTo>
                  <a:pt x="5" y="49"/>
                </a:lnTo>
                <a:lnTo>
                  <a:pt x="11" y="49"/>
                </a:lnTo>
                <a:lnTo>
                  <a:pt x="11" y="44"/>
                </a:lnTo>
                <a:lnTo>
                  <a:pt x="5" y="38"/>
                </a:lnTo>
                <a:lnTo>
                  <a:pt x="11" y="38"/>
                </a:lnTo>
                <a:lnTo>
                  <a:pt x="16" y="33"/>
                </a:lnTo>
                <a:lnTo>
                  <a:pt x="16" y="28"/>
                </a:lnTo>
                <a:lnTo>
                  <a:pt x="11" y="28"/>
                </a:lnTo>
                <a:lnTo>
                  <a:pt x="16" y="22"/>
                </a:lnTo>
                <a:lnTo>
                  <a:pt x="22" y="22"/>
                </a:lnTo>
                <a:lnTo>
                  <a:pt x="27" y="28"/>
                </a:lnTo>
                <a:lnTo>
                  <a:pt x="33" y="22"/>
                </a:lnTo>
                <a:lnTo>
                  <a:pt x="33" y="17"/>
                </a:lnTo>
                <a:lnTo>
                  <a:pt x="38" y="22"/>
                </a:lnTo>
                <a:lnTo>
                  <a:pt x="33" y="17"/>
                </a:lnTo>
                <a:lnTo>
                  <a:pt x="38" y="11"/>
                </a:lnTo>
                <a:lnTo>
                  <a:pt x="33" y="11"/>
                </a:lnTo>
                <a:lnTo>
                  <a:pt x="38" y="11"/>
                </a:lnTo>
                <a:lnTo>
                  <a:pt x="27" y="6"/>
                </a:lnTo>
                <a:lnTo>
                  <a:pt x="33" y="6"/>
                </a:lnTo>
                <a:lnTo>
                  <a:pt x="27" y="6"/>
                </a:lnTo>
                <a:lnTo>
                  <a:pt x="27" y="0"/>
                </a:lnTo>
                <a:lnTo>
                  <a:pt x="33" y="0"/>
                </a:lnTo>
                <a:lnTo>
                  <a:pt x="38" y="6"/>
                </a:lnTo>
                <a:lnTo>
                  <a:pt x="49" y="6"/>
                </a:lnTo>
                <a:lnTo>
                  <a:pt x="49" y="11"/>
                </a:lnTo>
                <a:lnTo>
                  <a:pt x="54" y="11"/>
                </a:lnTo>
                <a:lnTo>
                  <a:pt x="60" y="11"/>
                </a:lnTo>
                <a:lnTo>
                  <a:pt x="60" y="17"/>
                </a:lnTo>
                <a:lnTo>
                  <a:pt x="65" y="17"/>
                </a:lnTo>
                <a:lnTo>
                  <a:pt x="71" y="17"/>
                </a:lnTo>
                <a:lnTo>
                  <a:pt x="76" y="17"/>
                </a:lnTo>
                <a:lnTo>
                  <a:pt x="76" y="11"/>
                </a:lnTo>
                <a:lnTo>
                  <a:pt x="82" y="11"/>
                </a:lnTo>
                <a:lnTo>
                  <a:pt x="87" y="11"/>
                </a:lnTo>
                <a:lnTo>
                  <a:pt x="93" y="17"/>
                </a:lnTo>
                <a:lnTo>
                  <a:pt x="98" y="22"/>
                </a:lnTo>
                <a:lnTo>
                  <a:pt x="103" y="22"/>
                </a:lnTo>
                <a:lnTo>
                  <a:pt x="103" y="28"/>
                </a:lnTo>
                <a:lnTo>
                  <a:pt x="103" y="33"/>
                </a:lnTo>
                <a:lnTo>
                  <a:pt x="103" y="38"/>
                </a:lnTo>
                <a:lnTo>
                  <a:pt x="109" y="38"/>
                </a:lnTo>
                <a:lnTo>
                  <a:pt x="109" y="44"/>
                </a:lnTo>
                <a:lnTo>
                  <a:pt x="114" y="49"/>
                </a:lnTo>
                <a:lnTo>
                  <a:pt x="109" y="49"/>
                </a:lnTo>
                <a:lnTo>
                  <a:pt x="114" y="55"/>
                </a:lnTo>
                <a:lnTo>
                  <a:pt x="114" y="60"/>
                </a:lnTo>
                <a:lnTo>
                  <a:pt x="114" y="66"/>
                </a:lnTo>
                <a:lnTo>
                  <a:pt x="109" y="66"/>
                </a:lnTo>
                <a:lnTo>
                  <a:pt x="103" y="71"/>
                </a:lnTo>
                <a:lnTo>
                  <a:pt x="98" y="71"/>
                </a:lnTo>
                <a:lnTo>
                  <a:pt x="93" y="71"/>
                </a:lnTo>
                <a:lnTo>
                  <a:pt x="93" y="77"/>
                </a:lnTo>
                <a:lnTo>
                  <a:pt x="87" y="77"/>
                </a:lnTo>
                <a:lnTo>
                  <a:pt x="82" y="77"/>
                </a:lnTo>
                <a:lnTo>
                  <a:pt x="87" y="82"/>
                </a:lnTo>
                <a:lnTo>
                  <a:pt x="87" y="88"/>
                </a:lnTo>
                <a:lnTo>
                  <a:pt x="93" y="93"/>
                </a:lnTo>
                <a:lnTo>
                  <a:pt x="98" y="93"/>
                </a:lnTo>
                <a:lnTo>
                  <a:pt x="98" y="98"/>
                </a:lnTo>
                <a:lnTo>
                  <a:pt x="103" y="98"/>
                </a:lnTo>
                <a:lnTo>
                  <a:pt x="103" y="104"/>
                </a:lnTo>
                <a:lnTo>
                  <a:pt x="98" y="104"/>
                </a:lnTo>
                <a:lnTo>
                  <a:pt x="98" y="109"/>
                </a:lnTo>
                <a:lnTo>
                  <a:pt x="93" y="109"/>
                </a:lnTo>
                <a:lnTo>
                  <a:pt x="93" y="115"/>
                </a:lnTo>
                <a:lnTo>
                  <a:pt x="98" y="120"/>
                </a:lnTo>
                <a:lnTo>
                  <a:pt x="93" y="120"/>
                </a:lnTo>
                <a:lnTo>
                  <a:pt x="87" y="120"/>
                </a:lnTo>
                <a:lnTo>
                  <a:pt x="87" y="115"/>
                </a:lnTo>
                <a:lnTo>
                  <a:pt x="87" y="120"/>
                </a:lnTo>
                <a:lnTo>
                  <a:pt x="82" y="120"/>
                </a:lnTo>
                <a:lnTo>
                  <a:pt x="76" y="120"/>
                </a:lnTo>
                <a:lnTo>
                  <a:pt x="71" y="120"/>
                </a:lnTo>
                <a:lnTo>
                  <a:pt x="65" y="120"/>
                </a:lnTo>
                <a:lnTo>
                  <a:pt x="60" y="120"/>
                </a:lnTo>
                <a:lnTo>
                  <a:pt x="60" y="126"/>
                </a:lnTo>
                <a:lnTo>
                  <a:pt x="54" y="120"/>
                </a:lnTo>
                <a:lnTo>
                  <a:pt x="49" y="120"/>
                </a:lnTo>
                <a:lnTo>
                  <a:pt x="43" y="120"/>
                </a:lnTo>
                <a:lnTo>
                  <a:pt x="38" y="120"/>
                </a:lnTo>
                <a:lnTo>
                  <a:pt x="38" y="115"/>
                </a:lnTo>
                <a:lnTo>
                  <a:pt x="38" y="120"/>
                </a:lnTo>
                <a:lnTo>
                  <a:pt x="33" y="120"/>
                </a:lnTo>
                <a:lnTo>
                  <a:pt x="27" y="120"/>
                </a:lnTo>
                <a:lnTo>
                  <a:pt x="22" y="120"/>
                </a:lnTo>
                <a:lnTo>
                  <a:pt x="22" y="115"/>
                </a:lnTo>
                <a:lnTo>
                  <a:pt x="22" y="109"/>
                </a:lnTo>
                <a:lnTo>
                  <a:pt x="27" y="109"/>
                </a:lnTo>
                <a:lnTo>
                  <a:pt x="27" y="104"/>
                </a:lnTo>
                <a:lnTo>
                  <a:pt x="27" y="98"/>
                </a:lnTo>
                <a:lnTo>
                  <a:pt x="33" y="98"/>
                </a:lnTo>
                <a:lnTo>
                  <a:pt x="27" y="98"/>
                </a:lnTo>
                <a:lnTo>
                  <a:pt x="22" y="98"/>
                </a:lnTo>
                <a:lnTo>
                  <a:pt x="22" y="93"/>
                </a:lnTo>
                <a:lnTo>
                  <a:pt x="16" y="93"/>
                </a:lnTo>
                <a:lnTo>
                  <a:pt x="11" y="93"/>
                </a:lnTo>
                <a:lnTo>
                  <a:pt x="11" y="88"/>
                </a:lnTo>
                <a:lnTo>
                  <a:pt x="5" y="88"/>
                </a:lnTo>
                <a:lnTo>
                  <a:pt x="5" y="82"/>
                </a:lnTo>
                <a:lnTo>
                  <a:pt x="5" y="77"/>
                </a:lnTo>
                <a:lnTo>
                  <a:pt x="5" y="71"/>
                </a:lnTo>
                <a:lnTo>
                  <a:pt x="0" y="71"/>
                </a:lnTo>
                <a:close/>
              </a:path>
            </a:pathLst>
          </a:custGeom>
          <a:solidFill>
            <a:srgbClr val="5CA5DB"/>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83" name="Freeform 254">
            <a:extLst>
              <a:ext uri="{FF2B5EF4-FFF2-40B4-BE49-F238E27FC236}">
                <a16:creationId xmlns:a16="http://schemas.microsoft.com/office/drawing/2014/main" id="{8A447C2E-6CBE-4DDD-ABE4-2C12DA081D94}"/>
              </a:ext>
            </a:extLst>
          </p:cNvPr>
          <p:cNvSpPr>
            <a:spLocks/>
          </p:cNvSpPr>
          <p:nvPr/>
        </p:nvSpPr>
        <p:spPr bwMode="auto">
          <a:xfrm>
            <a:off x="5797091" y="2434903"/>
            <a:ext cx="84227" cy="108608"/>
          </a:xfrm>
          <a:custGeom>
            <a:avLst/>
            <a:gdLst>
              <a:gd name="T0" fmla="*/ 11 w 38"/>
              <a:gd name="T1" fmla="*/ 43 h 49"/>
              <a:gd name="T2" fmla="*/ 11 w 38"/>
              <a:gd name="T3" fmla="*/ 38 h 49"/>
              <a:gd name="T4" fmla="*/ 5 w 38"/>
              <a:gd name="T5" fmla="*/ 38 h 49"/>
              <a:gd name="T6" fmla="*/ 0 w 38"/>
              <a:gd name="T7" fmla="*/ 38 h 49"/>
              <a:gd name="T8" fmla="*/ 0 w 38"/>
              <a:gd name="T9" fmla="*/ 32 h 49"/>
              <a:gd name="T10" fmla="*/ 0 w 38"/>
              <a:gd name="T11" fmla="*/ 27 h 49"/>
              <a:gd name="T12" fmla="*/ 0 w 38"/>
              <a:gd name="T13" fmla="*/ 21 h 49"/>
              <a:gd name="T14" fmla="*/ 0 w 38"/>
              <a:gd name="T15" fmla="*/ 16 h 49"/>
              <a:gd name="T16" fmla="*/ 5 w 38"/>
              <a:gd name="T17" fmla="*/ 11 h 49"/>
              <a:gd name="T18" fmla="*/ 11 w 38"/>
              <a:gd name="T19" fmla="*/ 11 h 49"/>
              <a:gd name="T20" fmla="*/ 16 w 38"/>
              <a:gd name="T21" fmla="*/ 11 h 49"/>
              <a:gd name="T22" fmla="*/ 21 w 38"/>
              <a:gd name="T23" fmla="*/ 5 h 49"/>
              <a:gd name="T24" fmla="*/ 27 w 38"/>
              <a:gd name="T25" fmla="*/ 5 h 49"/>
              <a:gd name="T26" fmla="*/ 32 w 38"/>
              <a:gd name="T27" fmla="*/ 0 h 49"/>
              <a:gd name="T28" fmla="*/ 27 w 38"/>
              <a:gd name="T29" fmla="*/ 5 h 49"/>
              <a:gd name="T30" fmla="*/ 32 w 38"/>
              <a:gd name="T31" fmla="*/ 5 h 49"/>
              <a:gd name="T32" fmla="*/ 32 w 38"/>
              <a:gd name="T33" fmla="*/ 11 h 49"/>
              <a:gd name="T34" fmla="*/ 27 w 38"/>
              <a:gd name="T35" fmla="*/ 11 h 49"/>
              <a:gd name="T36" fmla="*/ 27 w 38"/>
              <a:gd name="T37" fmla="*/ 16 h 49"/>
              <a:gd name="T38" fmla="*/ 27 w 38"/>
              <a:gd name="T39" fmla="*/ 21 h 49"/>
              <a:gd name="T40" fmla="*/ 38 w 38"/>
              <a:gd name="T41" fmla="*/ 21 h 49"/>
              <a:gd name="T42" fmla="*/ 32 w 38"/>
              <a:gd name="T43" fmla="*/ 27 h 49"/>
              <a:gd name="T44" fmla="*/ 27 w 38"/>
              <a:gd name="T45" fmla="*/ 27 h 49"/>
              <a:gd name="T46" fmla="*/ 27 w 38"/>
              <a:gd name="T47" fmla="*/ 32 h 49"/>
              <a:gd name="T48" fmla="*/ 21 w 38"/>
              <a:gd name="T49" fmla="*/ 32 h 49"/>
              <a:gd name="T50" fmla="*/ 21 w 38"/>
              <a:gd name="T51" fmla="*/ 38 h 49"/>
              <a:gd name="T52" fmla="*/ 21 w 38"/>
              <a:gd name="T53" fmla="*/ 43 h 49"/>
              <a:gd name="T54" fmla="*/ 16 w 38"/>
              <a:gd name="T55" fmla="*/ 43 h 49"/>
              <a:gd name="T56" fmla="*/ 21 w 38"/>
              <a:gd name="T57" fmla="*/ 43 h 49"/>
              <a:gd name="T58" fmla="*/ 27 w 38"/>
              <a:gd name="T59" fmla="*/ 49 h 49"/>
              <a:gd name="T60" fmla="*/ 21 w 38"/>
              <a:gd name="T61" fmla="*/ 43 h 49"/>
              <a:gd name="T62" fmla="*/ 16 w 38"/>
              <a:gd name="T63" fmla="*/ 49 h 49"/>
              <a:gd name="T64" fmla="*/ 11 w 38"/>
              <a:gd name="T65" fmla="*/ 4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 h="49">
                <a:moveTo>
                  <a:pt x="11" y="43"/>
                </a:moveTo>
                <a:lnTo>
                  <a:pt x="11" y="38"/>
                </a:lnTo>
                <a:lnTo>
                  <a:pt x="5" y="38"/>
                </a:lnTo>
                <a:lnTo>
                  <a:pt x="0" y="38"/>
                </a:lnTo>
                <a:lnTo>
                  <a:pt x="0" y="32"/>
                </a:lnTo>
                <a:lnTo>
                  <a:pt x="0" y="27"/>
                </a:lnTo>
                <a:lnTo>
                  <a:pt x="0" y="21"/>
                </a:lnTo>
                <a:lnTo>
                  <a:pt x="0" y="16"/>
                </a:lnTo>
                <a:lnTo>
                  <a:pt x="5" y="11"/>
                </a:lnTo>
                <a:lnTo>
                  <a:pt x="11" y="11"/>
                </a:lnTo>
                <a:lnTo>
                  <a:pt x="16" y="11"/>
                </a:lnTo>
                <a:lnTo>
                  <a:pt x="21" y="5"/>
                </a:lnTo>
                <a:lnTo>
                  <a:pt x="27" y="5"/>
                </a:lnTo>
                <a:lnTo>
                  <a:pt x="32" y="0"/>
                </a:lnTo>
                <a:lnTo>
                  <a:pt x="27" y="5"/>
                </a:lnTo>
                <a:lnTo>
                  <a:pt x="32" y="5"/>
                </a:lnTo>
                <a:lnTo>
                  <a:pt x="32" y="11"/>
                </a:lnTo>
                <a:lnTo>
                  <a:pt x="27" y="11"/>
                </a:lnTo>
                <a:lnTo>
                  <a:pt x="27" y="16"/>
                </a:lnTo>
                <a:lnTo>
                  <a:pt x="27" y="21"/>
                </a:lnTo>
                <a:lnTo>
                  <a:pt x="38" y="21"/>
                </a:lnTo>
                <a:lnTo>
                  <a:pt x="32" y="27"/>
                </a:lnTo>
                <a:lnTo>
                  <a:pt x="27" y="27"/>
                </a:lnTo>
                <a:lnTo>
                  <a:pt x="27" y="32"/>
                </a:lnTo>
                <a:lnTo>
                  <a:pt x="21" y="32"/>
                </a:lnTo>
                <a:lnTo>
                  <a:pt x="21" y="38"/>
                </a:lnTo>
                <a:lnTo>
                  <a:pt x="21" y="43"/>
                </a:lnTo>
                <a:lnTo>
                  <a:pt x="16" y="43"/>
                </a:lnTo>
                <a:lnTo>
                  <a:pt x="21" y="43"/>
                </a:lnTo>
                <a:lnTo>
                  <a:pt x="27" y="49"/>
                </a:lnTo>
                <a:lnTo>
                  <a:pt x="21" y="43"/>
                </a:lnTo>
                <a:lnTo>
                  <a:pt x="16" y="49"/>
                </a:lnTo>
                <a:lnTo>
                  <a:pt x="11" y="43"/>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84" name="Freeform 675">
            <a:extLst>
              <a:ext uri="{FF2B5EF4-FFF2-40B4-BE49-F238E27FC236}">
                <a16:creationId xmlns:a16="http://schemas.microsoft.com/office/drawing/2014/main" id="{4EC85478-8095-4FD9-97FC-580F41F16C59}"/>
              </a:ext>
            </a:extLst>
          </p:cNvPr>
          <p:cNvSpPr>
            <a:spLocks/>
          </p:cNvSpPr>
          <p:nvPr/>
        </p:nvSpPr>
        <p:spPr bwMode="auto">
          <a:xfrm>
            <a:off x="5881319" y="2494749"/>
            <a:ext cx="48763" cy="35464"/>
          </a:xfrm>
          <a:custGeom>
            <a:avLst/>
            <a:gdLst>
              <a:gd name="T0" fmla="*/ 0 w 22"/>
              <a:gd name="T1" fmla="*/ 5 h 16"/>
              <a:gd name="T2" fmla="*/ 5 w 22"/>
              <a:gd name="T3" fmla="*/ 5 h 16"/>
              <a:gd name="T4" fmla="*/ 0 w 22"/>
              <a:gd name="T5" fmla="*/ 0 h 16"/>
              <a:gd name="T6" fmla="*/ 11 w 22"/>
              <a:gd name="T7" fmla="*/ 0 h 16"/>
              <a:gd name="T8" fmla="*/ 16 w 22"/>
              <a:gd name="T9" fmla="*/ 0 h 16"/>
              <a:gd name="T10" fmla="*/ 22 w 22"/>
              <a:gd name="T11" fmla="*/ 0 h 16"/>
              <a:gd name="T12" fmla="*/ 16 w 22"/>
              <a:gd name="T13" fmla="*/ 5 h 16"/>
              <a:gd name="T14" fmla="*/ 22 w 22"/>
              <a:gd name="T15" fmla="*/ 5 h 16"/>
              <a:gd name="T16" fmla="*/ 16 w 22"/>
              <a:gd name="T17" fmla="*/ 11 h 16"/>
              <a:gd name="T18" fmla="*/ 16 w 22"/>
              <a:gd name="T19" fmla="*/ 16 h 16"/>
              <a:gd name="T20" fmla="*/ 11 w 22"/>
              <a:gd name="T21" fmla="*/ 16 h 16"/>
              <a:gd name="T22" fmla="*/ 5 w 22"/>
              <a:gd name="T23" fmla="*/ 16 h 16"/>
              <a:gd name="T24" fmla="*/ 0 w 22"/>
              <a:gd name="T25" fmla="*/ 11 h 16"/>
              <a:gd name="T26" fmla="*/ 0 w 22"/>
              <a:gd name="T27"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16">
                <a:moveTo>
                  <a:pt x="0" y="5"/>
                </a:moveTo>
                <a:lnTo>
                  <a:pt x="5" y="5"/>
                </a:lnTo>
                <a:lnTo>
                  <a:pt x="0" y="0"/>
                </a:lnTo>
                <a:lnTo>
                  <a:pt x="11" y="0"/>
                </a:lnTo>
                <a:lnTo>
                  <a:pt x="16" y="0"/>
                </a:lnTo>
                <a:lnTo>
                  <a:pt x="22" y="0"/>
                </a:lnTo>
                <a:lnTo>
                  <a:pt x="16" y="5"/>
                </a:lnTo>
                <a:lnTo>
                  <a:pt x="22" y="5"/>
                </a:lnTo>
                <a:lnTo>
                  <a:pt x="16" y="11"/>
                </a:lnTo>
                <a:lnTo>
                  <a:pt x="16" y="16"/>
                </a:lnTo>
                <a:lnTo>
                  <a:pt x="11" y="16"/>
                </a:lnTo>
                <a:lnTo>
                  <a:pt x="5" y="16"/>
                </a:lnTo>
                <a:lnTo>
                  <a:pt x="0" y="11"/>
                </a:lnTo>
                <a:lnTo>
                  <a:pt x="0" y="5"/>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72" name="Freeform 678">
            <a:extLst>
              <a:ext uri="{FF2B5EF4-FFF2-40B4-BE49-F238E27FC236}">
                <a16:creationId xmlns:a16="http://schemas.microsoft.com/office/drawing/2014/main" id="{F30F204A-BABE-4164-8E0E-5545272811FA}"/>
              </a:ext>
            </a:extLst>
          </p:cNvPr>
          <p:cNvSpPr>
            <a:spLocks/>
          </p:cNvSpPr>
          <p:nvPr/>
        </p:nvSpPr>
        <p:spPr bwMode="auto">
          <a:xfrm>
            <a:off x="6207142" y="2372842"/>
            <a:ext cx="121908" cy="73145"/>
          </a:xfrm>
          <a:custGeom>
            <a:avLst/>
            <a:gdLst>
              <a:gd name="T0" fmla="*/ 11 w 55"/>
              <a:gd name="T1" fmla="*/ 28 h 33"/>
              <a:gd name="T2" fmla="*/ 11 w 55"/>
              <a:gd name="T3" fmla="*/ 22 h 33"/>
              <a:gd name="T4" fmla="*/ 11 w 55"/>
              <a:gd name="T5" fmla="*/ 17 h 33"/>
              <a:gd name="T6" fmla="*/ 5 w 55"/>
              <a:gd name="T7" fmla="*/ 22 h 33"/>
              <a:gd name="T8" fmla="*/ 5 w 55"/>
              <a:gd name="T9" fmla="*/ 17 h 33"/>
              <a:gd name="T10" fmla="*/ 0 w 55"/>
              <a:gd name="T11" fmla="*/ 17 h 33"/>
              <a:gd name="T12" fmla="*/ 0 w 55"/>
              <a:gd name="T13" fmla="*/ 11 h 33"/>
              <a:gd name="T14" fmla="*/ 0 w 55"/>
              <a:gd name="T15" fmla="*/ 6 h 33"/>
              <a:gd name="T16" fmla="*/ 5 w 55"/>
              <a:gd name="T17" fmla="*/ 6 h 33"/>
              <a:gd name="T18" fmla="*/ 5 w 55"/>
              <a:gd name="T19" fmla="*/ 0 h 33"/>
              <a:gd name="T20" fmla="*/ 11 w 55"/>
              <a:gd name="T21" fmla="*/ 0 h 33"/>
              <a:gd name="T22" fmla="*/ 22 w 55"/>
              <a:gd name="T23" fmla="*/ 0 h 33"/>
              <a:gd name="T24" fmla="*/ 27 w 55"/>
              <a:gd name="T25" fmla="*/ 0 h 33"/>
              <a:gd name="T26" fmla="*/ 33 w 55"/>
              <a:gd name="T27" fmla="*/ 0 h 33"/>
              <a:gd name="T28" fmla="*/ 38 w 55"/>
              <a:gd name="T29" fmla="*/ 0 h 33"/>
              <a:gd name="T30" fmla="*/ 44 w 55"/>
              <a:gd name="T31" fmla="*/ 0 h 33"/>
              <a:gd name="T32" fmla="*/ 49 w 55"/>
              <a:gd name="T33" fmla="*/ 0 h 33"/>
              <a:gd name="T34" fmla="*/ 55 w 55"/>
              <a:gd name="T35" fmla="*/ 0 h 33"/>
              <a:gd name="T36" fmla="*/ 49 w 55"/>
              <a:gd name="T37" fmla="*/ 6 h 33"/>
              <a:gd name="T38" fmla="*/ 49 w 55"/>
              <a:gd name="T39" fmla="*/ 11 h 33"/>
              <a:gd name="T40" fmla="*/ 49 w 55"/>
              <a:gd name="T41" fmla="*/ 17 h 33"/>
              <a:gd name="T42" fmla="*/ 49 w 55"/>
              <a:gd name="T43" fmla="*/ 22 h 33"/>
              <a:gd name="T44" fmla="*/ 55 w 55"/>
              <a:gd name="T45" fmla="*/ 28 h 33"/>
              <a:gd name="T46" fmla="*/ 49 w 55"/>
              <a:gd name="T47" fmla="*/ 28 h 33"/>
              <a:gd name="T48" fmla="*/ 49 w 55"/>
              <a:gd name="T49" fmla="*/ 33 h 33"/>
              <a:gd name="T50" fmla="*/ 44 w 55"/>
              <a:gd name="T51" fmla="*/ 33 h 33"/>
              <a:gd name="T52" fmla="*/ 38 w 55"/>
              <a:gd name="T53" fmla="*/ 33 h 33"/>
              <a:gd name="T54" fmla="*/ 33 w 55"/>
              <a:gd name="T55" fmla="*/ 28 h 33"/>
              <a:gd name="T56" fmla="*/ 27 w 55"/>
              <a:gd name="T57" fmla="*/ 28 h 33"/>
              <a:gd name="T58" fmla="*/ 22 w 55"/>
              <a:gd name="T59" fmla="*/ 22 h 33"/>
              <a:gd name="T60" fmla="*/ 16 w 55"/>
              <a:gd name="T61" fmla="*/ 28 h 33"/>
              <a:gd name="T62" fmla="*/ 11 w 55"/>
              <a:gd name="T63"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33">
                <a:moveTo>
                  <a:pt x="11" y="28"/>
                </a:moveTo>
                <a:lnTo>
                  <a:pt x="11" y="22"/>
                </a:lnTo>
                <a:lnTo>
                  <a:pt x="11" y="17"/>
                </a:lnTo>
                <a:lnTo>
                  <a:pt x="5" y="22"/>
                </a:lnTo>
                <a:lnTo>
                  <a:pt x="5" y="17"/>
                </a:lnTo>
                <a:lnTo>
                  <a:pt x="0" y="17"/>
                </a:lnTo>
                <a:lnTo>
                  <a:pt x="0" y="11"/>
                </a:lnTo>
                <a:lnTo>
                  <a:pt x="0" y="6"/>
                </a:lnTo>
                <a:lnTo>
                  <a:pt x="5" y="6"/>
                </a:lnTo>
                <a:lnTo>
                  <a:pt x="5" y="0"/>
                </a:lnTo>
                <a:lnTo>
                  <a:pt x="11" y="0"/>
                </a:lnTo>
                <a:lnTo>
                  <a:pt x="22" y="0"/>
                </a:lnTo>
                <a:lnTo>
                  <a:pt x="27" y="0"/>
                </a:lnTo>
                <a:lnTo>
                  <a:pt x="33" y="0"/>
                </a:lnTo>
                <a:lnTo>
                  <a:pt x="38" y="0"/>
                </a:lnTo>
                <a:lnTo>
                  <a:pt x="44" y="0"/>
                </a:lnTo>
                <a:lnTo>
                  <a:pt x="49" y="0"/>
                </a:lnTo>
                <a:lnTo>
                  <a:pt x="55" y="0"/>
                </a:lnTo>
                <a:lnTo>
                  <a:pt x="49" y="6"/>
                </a:lnTo>
                <a:lnTo>
                  <a:pt x="49" y="11"/>
                </a:lnTo>
                <a:lnTo>
                  <a:pt x="49" y="17"/>
                </a:lnTo>
                <a:lnTo>
                  <a:pt x="49" y="22"/>
                </a:lnTo>
                <a:lnTo>
                  <a:pt x="55" y="28"/>
                </a:lnTo>
                <a:lnTo>
                  <a:pt x="49" y="28"/>
                </a:lnTo>
                <a:lnTo>
                  <a:pt x="49" y="33"/>
                </a:lnTo>
                <a:lnTo>
                  <a:pt x="44" y="33"/>
                </a:lnTo>
                <a:lnTo>
                  <a:pt x="38" y="33"/>
                </a:lnTo>
                <a:lnTo>
                  <a:pt x="33" y="28"/>
                </a:lnTo>
                <a:lnTo>
                  <a:pt x="27" y="28"/>
                </a:lnTo>
                <a:lnTo>
                  <a:pt x="22" y="22"/>
                </a:lnTo>
                <a:lnTo>
                  <a:pt x="16" y="28"/>
                </a:lnTo>
                <a:lnTo>
                  <a:pt x="11" y="28"/>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73" name="Freeform 679">
            <a:extLst>
              <a:ext uri="{FF2B5EF4-FFF2-40B4-BE49-F238E27FC236}">
                <a16:creationId xmlns:a16="http://schemas.microsoft.com/office/drawing/2014/main" id="{ADEDD61F-65ED-47A8-ACB3-AD96251957AC}"/>
              </a:ext>
            </a:extLst>
          </p:cNvPr>
          <p:cNvSpPr>
            <a:spLocks/>
          </p:cNvSpPr>
          <p:nvPr/>
        </p:nvSpPr>
        <p:spPr bwMode="auto">
          <a:xfrm>
            <a:off x="6063070" y="1998254"/>
            <a:ext cx="325825" cy="363505"/>
          </a:xfrm>
          <a:custGeom>
            <a:avLst/>
            <a:gdLst>
              <a:gd name="T0" fmla="*/ 16 w 147"/>
              <a:gd name="T1" fmla="*/ 17 h 164"/>
              <a:gd name="T2" fmla="*/ 38 w 147"/>
              <a:gd name="T3" fmla="*/ 22 h 164"/>
              <a:gd name="T4" fmla="*/ 49 w 147"/>
              <a:gd name="T5" fmla="*/ 28 h 164"/>
              <a:gd name="T6" fmla="*/ 60 w 147"/>
              <a:gd name="T7" fmla="*/ 11 h 164"/>
              <a:gd name="T8" fmla="*/ 70 w 147"/>
              <a:gd name="T9" fmla="*/ 6 h 164"/>
              <a:gd name="T10" fmla="*/ 92 w 147"/>
              <a:gd name="T11" fmla="*/ 6 h 164"/>
              <a:gd name="T12" fmla="*/ 87 w 147"/>
              <a:gd name="T13" fmla="*/ 22 h 164"/>
              <a:gd name="T14" fmla="*/ 92 w 147"/>
              <a:gd name="T15" fmla="*/ 33 h 164"/>
              <a:gd name="T16" fmla="*/ 109 w 147"/>
              <a:gd name="T17" fmla="*/ 38 h 164"/>
              <a:gd name="T18" fmla="*/ 103 w 147"/>
              <a:gd name="T19" fmla="*/ 49 h 164"/>
              <a:gd name="T20" fmla="*/ 114 w 147"/>
              <a:gd name="T21" fmla="*/ 66 h 164"/>
              <a:gd name="T22" fmla="*/ 114 w 147"/>
              <a:gd name="T23" fmla="*/ 77 h 164"/>
              <a:gd name="T24" fmla="*/ 120 w 147"/>
              <a:gd name="T25" fmla="*/ 88 h 164"/>
              <a:gd name="T26" fmla="*/ 130 w 147"/>
              <a:gd name="T27" fmla="*/ 93 h 164"/>
              <a:gd name="T28" fmla="*/ 130 w 147"/>
              <a:gd name="T29" fmla="*/ 109 h 164"/>
              <a:gd name="T30" fmla="*/ 147 w 147"/>
              <a:gd name="T31" fmla="*/ 115 h 164"/>
              <a:gd name="T32" fmla="*/ 136 w 147"/>
              <a:gd name="T33" fmla="*/ 126 h 164"/>
              <a:gd name="T34" fmla="*/ 130 w 147"/>
              <a:gd name="T35" fmla="*/ 137 h 164"/>
              <a:gd name="T36" fmla="*/ 120 w 147"/>
              <a:gd name="T37" fmla="*/ 142 h 164"/>
              <a:gd name="T38" fmla="*/ 103 w 147"/>
              <a:gd name="T39" fmla="*/ 153 h 164"/>
              <a:gd name="T40" fmla="*/ 92 w 147"/>
              <a:gd name="T41" fmla="*/ 153 h 164"/>
              <a:gd name="T42" fmla="*/ 81 w 147"/>
              <a:gd name="T43" fmla="*/ 158 h 164"/>
              <a:gd name="T44" fmla="*/ 70 w 147"/>
              <a:gd name="T45" fmla="*/ 158 h 164"/>
              <a:gd name="T46" fmla="*/ 60 w 147"/>
              <a:gd name="T47" fmla="*/ 164 h 164"/>
              <a:gd name="T48" fmla="*/ 49 w 147"/>
              <a:gd name="T49" fmla="*/ 164 h 164"/>
              <a:gd name="T50" fmla="*/ 49 w 147"/>
              <a:gd name="T51" fmla="*/ 158 h 164"/>
              <a:gd name="T52" fmla="*/ 38 w 147"/>
              <a:gd name="T53" fmla="*/ 158 h 164"/>
              <a:gd name="T54" fmla="*/ 32 w 147"/>
              <a:gd name="T55" fmla="*/ 148 h 164"/>
              <a:gd name="T56" fmla="*/ 32 w 147"/>
              <a:gd name="T57" fmla="*/ 131 h 164"/>
              <a:gd name="T58" fmla="*/ 27 w 147"/>
              <a:gd name="T59" fmla="*/ 126 h 164"/>
              <a:gd name="T60" fmla="*/ 27 w 147"/>
              <a:gd name="T61" fmla="*/ 109 h 164"/>
              <a:gd name="T62" fmla="*/ 38 w 147"/>
              <a:gd name="T63" fmla="*/ 104 h 164"/>
              <a:gd name="T64" fmla="*/ 38 w 147"/>
              <a:gd name="T65" fmla="*/ 98 h 164"/>
              <a:gd name="T66" fmla="*/ 49 w 147"/>
              <a:gd name="T67" fmla="*/ 98 h 164"/>
              <a:gd name="T68" fmla="*/ 54 w 147"/>
              <a:gd name="T69" fmla="*/ 88 h 164"/>
              <a:gd name="T70" fmla="*/ 70 w 147"/>
              <a:gd name="T71" fmla="*/ 82 h 164"/>
              <a:gd name="T72" fmla="*/ 60 w 147"/>
              <a:gd name="T73" fmla="*/ 71 h 164"/>
              <a:gd name="T74" fmla="*/ 49 w 147"/>
              <a:gd name="T75" fmla="*/ 66 h 164"/>
              <a:gd name="T76" fmla="*/ 43 w 147"/>
              <a:gd name="T77" fmla="*/ 49 h 164"/>
              <a:gd name="T78" fmla="*/ 38 w 147"/>
              <a:gd name="T79" fmla="*/ 44 h 164"/>
              <a:gd name="T80" fmla="*/ 32 w 147"/>
              <a:gd name="T81" fmla="*/ 33 h 164"/>
              <a:gd name="T82" fmla="*/ 16 w 147"/>
              <a:gd name="T83" fmla="*/ 28 h 164"/>
              <a:gd name="T84" fmla="*/ 5 w 147"/>
              <a:gd name="T85" fmla="*/ 1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 h="164">
                <a:moveTo>
                  <a:pt x="0" y="17"/>
                </a:moveTo>
                <a:lnTo>
                  <a:pt x="10" y="17"/>
                </a:lnTo>
                <a:lnTo>
                  <a:pt x="16" y="17"/>
                </a:lnTo>
                <a:lnTo>
                  <a:pt x="21" y="22"/>
                </a:lnTo>
                <a:lnTo>
                  <a:pt x="32" y="28"/>
                </a:lnTo>
                <a:lnTo>
                  <a:pt x="38" y="22"/>
                </a:lnTo>
                <a:lnTo>
                  <a:pt x="43" y="22"/>
                </a:lnTo>
                <a:lnTo>
                  <a:pt x="49" y="22"/>
                </a:lnTo>
                <a:lnTo>
                  <a:pt x="49" y="28"/>
                </a:lnTo>
                <a:lnTo>
                  <a:pt x="54" y="22"/>
                </a:lnTo>
                <a:lnTo>
                  <a:pt x="60" y="17"/>
                </a:lnTo>
                <a:lnTo>
                  <a:pt x="60" y="11"/>
                </a:lnTo>
                <a:lnTo>
                  <a:pt x="60" y="6"/>
                </a:lnTo>
                <a:lnTo>
                  <a:pt x="65" y="6"/>
                </a:lnTo>
                <a:lnTo>
                  <a:pt x="70" y="6"/>
                </a:lnTo>
                <a:lnTo>
                  <a:pt x="76" y="0"/>
                </a:lnTo>
                <a:lnTo>
                  <a:pt x="81" y="6"/>
                </a:lnTo>
                <a:lnTo>
                  <a:pt x="92" y="6"/>
                </a:lnTo>
                <a:lnTo>
                  <a:pt x="98" y="11"/>
                </a:lnTo>
                <a:lnTo>
                  <a:pt x="92" y="17"/>
                </a:lnTo>
                <a:lnTo>
                  <a:pt x="87" y="22"/>
                </a:lnTo>
                <a:lnTo>
                  <a:pt x="92" y="22"/>
                </a:lnTo>
                <a:lnTo>
                  <a:pt x="87" y="28"/>
                </a:lnTo>
                <a:lnTo>
                  <a:pt x="92" y="33"/>
                </a:lnTo>
                <a:lnTo>
                  <a:pt x="98" y="33"/>
                </a:lnTo>
                <a:lnTo>
                  <a:pt x="103" y="38"/>
                </a:lnTo>
                <a:lnTo>
                  <a:pt x="109" y="38"/>
                </a:lnTo>
                <a:lnTo>
                  <a:pt x="109" y="44"/>
                </a:lnTo>
                <a:lnTo>
                  <a:pt x="103" y="44"/>
                </a:lnTo>
                <a:lnTo>
                  <a:pt x="103" y="49"/>
                </a:lnTo>
                <a:lnTo>
                  <a:pt x="103" y="55"/>
                </a:lnTo>
                <a:lnTo>
                  <a:pt x="109" y="60"/>
                </a:lnTo>
                <a:lnTo>
                  <a:pt x="114" y="66"/>
                </a:lnTo>
                <a:lnTo>
                  <a:pt x="120" y="71"/>
                </a:lnTo>
                <a:lnTo>
                  <a:pt x="114" y="71"/>
                </a:lnTo>
                <a:lnTo>
                  <a:pt x="114" y="77"/>
                </a:lnTo>
                <a:lnTo>
                  <a:pt x="120" y="82"/>
                </a:lnTo>
                <a:lnTo>
                  <a:pt x="114" y="82"/>
                </a:lnTo>
                <a:lnTo>
                  <a:pt x="120" y="88"/>
                </a:lnTo>
                <a:lnTo>
                  <a:pt x="125" y="88"/>
                </a:lnTo>
                <a:lnTo>
                  <a:pt x="120" y="93"/>
                </a:lnTo>
                <a:lnTo>
                  <a:pt x="130" y="93"/>
                </a:lnTo>
                <a:lnTo>
                  <a:pt x="130" y="98"/>
                </a:lnTo>
                <a:lnTo>
                  <a:pt x="125" y="104"/>
                </a:lnTo>
                <a:lnTo>
                  <a:pt x="130" y="109"/>
                </a:lnTo>
                <a:lnTo>
                  <a:pt x="136" y="109"/>
                </a:lnTo>
                <a:lnTo>
                  <a:pt x="141" y="109"/>
                </a:lnTo>
                <a:lnTo>
                  <a:pt x="147" y="115"/>
                </a:lnTo>
                <a:lnTo>
                  <a:pt x="147" y="120"/>
                </a:lnTo>
                <a:lnTo>
                  <a:pt x="141" y="120"/>
                </a:lnTo>
                <a:lnTo>
                  <a:pt x="136" y="126"/>
                </a:lnTo>
                <a:lnTo>
                  <a:pt x="136" y="131"/>
                </a:lnTo>
                <a:lnTo>
                  <a:pt x="130" y="131"/>
                </a:lnTo>
                <a:lnTo>
                  <a:pt x="130" y="137"/>
                </a:lnTo>
                <a:lnTo>
                  <a:pt x="125" y="137"/>
                </a:lnTo>
                <a:lnTo>
                  <a:pt x="125" y="142"/>
                </a:lnTo>
                <a:lnTo>
                  <a:pt x="120" y="142"/>
                </a:lnTo>
                <a:lnTo>
                  <a:pt x="120" y="148"/>
                </a:lnTo>
                <a:lnTo>
                  <a:pt x="109" y="153"/>
                </a:lnTo>
                <a:lnTo>
                  <a:pt x="103" y="153"/>
                </a:lnTo>
                <a:lnTo>
                  <a:pt x="98" y="153"/>
                </a:lnTo>
                <a:lnTo>
                  <a:pt x="98" y="158"/>
                </a:lnTo>
                <a:lnTo>
                  <a:pt x="92" y="153"/>
                </a:lnTo>
                <a:lnTo>
                  <a:pt x="92" y="158"/>
                </a:lnTo>
                <a:lnTo>
                  <a:pt x="87" y="158"/>
                </a:lnTo>
                <a:lnTo>
                  <a:pt x="81" y="158"/>
                </a:lnTo>
                <a:lnTo>
                  <a:pt x="76" y="158"/>
                </a:lnTo>
                <a:lnTo>
                  <a:pt x="70" y="164"/>
                </a:lnTo>
                <a:lnTo>
                  <a:pt x="70" y="158"/>
                </a:lnTo>
                <a:lnTo>
                  <a:pt x="70" y="164"/>
                </a:lnTo>
                <a:lnTo>
                  <a:pt x="65" y="164"/>
                </a:lnTo>
                <a:lnTo>
                  <a:pt x="60" y="164"/>
                </a:lnTo>
                <a:lnTo>
                  <a:pt x="54" y="164"/>
                </a:lnTo>
                <a:lnTo>
                  <a:pt x="54" y="158"/>
                </a:lnTo>
                <a:lnTo>
                  <a:pt x="49" y="164"/>
                </a:lnTo>
                <a:lnTo>
                  <a:pt x="49" y="158"/>
                </a:lnTo>
                <a:lnTo>
                  <a:pt x="49" y="153"/>
                </a:lnTo>
                <a:lnTo>
                  <a:pt x="49" y="158"/>
                </a:lnTo>
                <a:lnTo>
                  <a:pt x="43" y="158"/>
                </a:lnTo>
                <a:lnTo>
                  <a:pt x="38" y="153"/>
                </a:lnTo>
                <a:lnTo>
                  <a:pt x="38" y="158"/>
                </a:lnTo>
                <a:lnTo>
                  <a:pt x="38" y="153"/>
                </a:lnTo>
                <a:lnTo>
                  <a:pt x="32" y="153"/>
                </a:lnTo>
                <a:lnTo>
                  <a:pt x="32" y="148"/>
                </a:lnTo>
                <a:lnTo>
                  <a:pt x="32" y="142"/>
                </a:lnTo>
                <a:lnTo>
                  <a:pt x="32" y="137"/>
                </a:lnTo>
                <a:lnTo>
                  <a:pt x="32" y="131"/>
                </a:lnTo>
                <a:lnTo>
                  <a:pt x="27" y="131"/>
                </a:lnTo>
                <a:lnTo>
                  <a:pt x="32" y="126"/>
                </a:lnTo>
                <a:lnTo>
                  <a:pt x="27" y="126"/>
                </a:lnTo>
                <a:lnTo>
                  <a:pt x="27" y="120"/>
                </a:lnTo>
                <a:lnTo>
                  <a:pt x="32" y="115"/>
                </a:lnTo>
                <a:lnTo>
                  <a:pt x="27" y="109"/>
                </a:lnTo>
                <a:lnTo>
                  <a:pt x="32" y="109"/>
                </a:lnTo>
                <a:lnTo>
                  <a:pt x="38" y="109"/>
                </a:lnTo>
                <a:lnTo>
                  <a:pt x="38" y="104"/>
                </a:lnTo>
                <a:lnTo>
                  <a:pt x="38" y="109"/>
                </a:lnTo>
                <a:lnTo>
                  <a:pt x="43" y="104"/>
                </a:lnTo>
                <a:lnTo>
                  <a:pt x="38" y="98"/>
                </a:lnTo>
                <a:lnTo>
                  <a:pt x="43" y="98"/>
                </a:lnTo>
                <a:lnTo>
                  <a:pt x="43" y="104"/>
                </a:lnTo>
                <a:lnTo>
                  <a:pt x="49" y="98"/>
                </a:lnTo>
                <a:lnTo>
                  <a:pt x="49" y="93"/>
                </a:lnTo>
                <a:lnTo>
                  <a:pt x="54" y="93"/>
                </a:lnTo>
                <a:lnTo>
                  <a:pt x="54" y="88"/>
                </a:lnTo>
                <a:lnTo>
                  <a:pt x="60" y="88"/>
                </a:lnTo>
                <a:lnTo>
                  <a:pt x="65" y="88"/>
                </a:lnTo>
                <a:lnTo>
                  <a:pt x="70" y="82"/>
                </a:lnTo>
                <a:lnTo>
                  <a:pt x="65" y="82"/>
                </a:lnTo>
                <a:lnTo>
                  <a:pt x="65" y="77"/>
                </a:lnTo>
                <a:lnTo>
                  <a:pt x="60" y="71"/>
                </a:lnTo>
                <a:lnTo>
                  <a:pt x="54" y="71"/>
                </a:lnTo>
                <a:lnTo>
                  <a:pt x="49" y="71"/>
                </a:lnTo>
                <a:lnTo>
                  <a:pt x="49" y="66"/>
                </a:lnTo>
                <a:lnTo>
                  <a:pt x="43" y="60"/>
                </a:lnTo>
                <a:lnTo>
                  <a:pt x="49" y="55"/>
                </a:lnTo>
                <a:lnTo>
                  <a:pt x="43" y="49"/>
                </a:lnTo>
                <a:lnTo>
                  <a:pt x="38" y="49"/>
                </a:lnTo>
                <a:lnTo>
                  <a:pt x="43" y="44"/>
                </a:lnTo>
                <a:lnTo>
                  <a:pt x="38" y="44"/>
                </a:lnTo>
                <a:lnTo>
                  <a:pt x="38" y="38"/>
                </a:lnTo>
                <a:lnTo>
                  <a:pt x="38" y="33"/>
                </a:lnTo>
                <a:lnTo>
                  <a:pt x="32" y="33"/>
                </a:lnTo>
                <a:lnTo>
                  <a:pt x="32" y="28"/>
                </a:lnTo>
                <a:lnTo>
                  <a:pt x="21" y="28"/>
                </a:lnTo>
                <a:lnTo>
                  <a:pt x="16" y="28"/>
                </a:lnTo>
                <a:lnTo>
                  <a:pt x="10" y="22"/>
                </a:lnTo>
                <a:lnTo>
                  <a:pt x="5" y="22"/>
                </a:lnTo>
                <a:lnTo>
                  <a:pt x="5" y="17"/>
                </a:lnTo>
                <a:lnTo>
                  <a:pt x="0" y="17"/>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79" name="Freeform 682">
            <a:extLst>
              <a:ext uri="{FF2B5EF4-FFF2-40B4-BE49-F238E27FC236}">
                <a16:creationId xmlns:a16="http://schemas.microsoft.com/office/drawing/2014/main" id="{A2650EBB-E057-45D9-80A7-EC16B1149E2D}"/>
              </a:ext>
            </a:extLst>
          </p:cNvPr>
          <p:cNvSpPr>
            <a:spLocks/>
          </p:cNvSpPr>
          <p:nvPr/>
        </p:nvSpPr>
        <p:spPr bwMode="auto">
          <a:xfrm>
            <a:off x="5699567" y="1962791"/>
            <a:ext cx="605102" cy="472113"/>
          </a:xfrm>
          <a:custGeom>
            <a:avLst/>
            <a:gdLst>
              <a:gd name="T0" fmla="*/ 71 w 273"/>
              <a:gd name="T1" fmla="*/ 185 h 213"/>
              <a:gd name="T2" fmla="*/ 60 w 273"/>
              <a:gd name="T3" fmla="*/ 196 h 213"/>
              <a:gd name="T4" fmla="*/ 49 w 273"/>
              <a:gd name="T5" fmla="*/ 207 h 213"/>
              <a:gd name="T6" fmla="*/ 27 w 273"/>
              <a:gd name="T7" fmla="*/ 207 h 213"/>
              <a:gd name="T8" fmla="*/ 16 w 273"/>
              <a:gd name="T9" fmla="*/ 196 h 213"/>
              <a:gd name="T10" fmla="*/ 5 w 273"/>
              <a:gd name="T11" fmla="*/ 191 h 213"/>
              <a:gd name="T12" fmla="*/ 16 w 273"/>
              <a:gd name="T13" fmla="*/ 180 h 213"/>
              <a:gd name="T14" fmla="*/ 5 w 273"/>
              <a:gd name="T15" fmla="*/ 174 h 213"/>
              <a:gd name="T16" fmla="*/ 16 w 273"/>
              <a:gd name="T17" fmla="*/ 158 h 213"/>
              <a:gd name="T18" fmla="*/ 5 w 273"/>
              <a:gd name="T19" fmla="*/ 158 h 213"/>
              <a:gd name="T20" fmla="*/ 11 w 273"/>
              <a:gd name="T21" fmla="*/ 142 h 213"/>
              <a:gd name="T22" fmla="*/ 22 w 273"/>
              <a:gd name="T23" fmla="*/ 136 h 213"/>
              <a:gd name="T24" fmla="*/ 27 w 273"/>
              <a:gd name="T25" fmla="*/ 131 h 213"/>
              <a:gd name="T26" fmla="*/ 49 w 273"/>
              <a:gd name="T27" fmla="*/ 120 h 213"/>
              <a:gd name="T28" fmla="*/ 76 w 273"/>
              <a:gd name="T29" fmla="*/ 120 h 213"/>
              <a:gd name="T30" fmla="*/ 55 w 273"/>
              <a:gd name="T31" fmla="*/ 120 h 213"/>
              <a:gd name="T32" fmla="*/ 76 w 273"/>
              <a:gd name="T33" fmla="*/ 104 h 213"/>
              <a:gd name="T34" fmla="*/ 82 w 273"/>
              <a:gd name="T35" fmla="*/ 93 h 213"/>
              <a:gd name="T36" fmla="*/ 87 w 273"/>
              <a:gd name="T37" fmla="*/ 82 h 213"/>
              <a:gd name="T38" fmla="*/ 93 w 273"/>
              <a:gd name="T39" fmla="*/ 76 h 213"/>
              <a:gd name="T40" fmla="*/ 109 w 273"/>
              <a:gd name="T41" fmla="*/ 65 h 213"/>
              <a:gd name="T42" fmla="*/ 109 w 273"/>
              <a:gd name="T43" fmla="*/ 49 h 213"/>
              <a:gd name="T44" fmla="*/ 120 w 273"/>
              <a:gd name="T45" fmla="*/ 44 h 213"/>
              <a:gd name="T46" fmla="*/ 115 w 273"/>
              <a:gd name="T47" fmla="*/ 44 h 213"/>
              <a:gd name="T48" fmla="*/ 115 w 273"/>
              <a:gd name="T49" fmla="*/ 44 h 213"/>
              <a:gd name="T50" fmla="*/ 136 w 273"/>
              <a:gd name="T51" fmla="*/ 38 h 213"/>
              <a:gd name="T52" fmla="*/ 142 w 273"/>
              <a:gd name="T53" fmla="*/ 27 h 213"/>
              <a:gd name="T54" fmla="*/ 158 w 273"/>
              <a:gd name="T55" fmla="*/ 22 h 213"/>
              <a:gd name="T56" fmla="*/ 169 w 273"/>
              <a:gd name="T57" fmla="*/ 16 h 213"/>
              <a:gd name="T58" fmla="*/ 191 w 273"/>
              <a:gd name="T59" fmla="*/ 16 h 213"/>
              <a:gd name="T60" fmla="*/ 202 w 273"/>
              <a:gd name="T61" fmla="*/ 11 h 213"/>
              <a:gd name="T62" fmla="*/ 213 w 273"/>
              <a:gd name="T63" fmla="*/ 5 h 213"/>
              <a:gd name="T64" fmla="*/ 218 w 273"/>
              <a:gd name="T65" fmla="*/ 11 h 213"/>
              <a:gd name="T66" fmla="*/ 229 w 273"/>
              <a:gd name="T67" fmla="*/ 11 h 213"/>
              <a:gd name="T68" fmla="*/ 245 w 273"/>
              <a:gd name="T69" fmla="*/ 5 h 213"/>
              <a:gd name="T70" fmla="*/ 251 w 273"/>
              <a:gd name="T71" fmla="*/ 5 h 213"/>
              <a:gd name="T72" fmla="*/ 273 w 273"/>
              <a:gd name="T73" fmla="*/ 16 h 213"/>
              <a:gd name="T74" fmla="*/ 262 w 273"/>
              <a:gd name="T75" fmla="*/ 22 h 213"/>
              <a:gd name="T76" fmla="*/ 256 w 273"/>
              <a:gd name="T77" fmla="*/ 33 h 213"/>
              <a:gd name="T78" fmla="*/ 234 w 273"/>
              <a:gd name="T79" fmla="*/ 22 h 213"/>
              <a:gd name="T80" fmla="*/ 218 w 273"/>
              <a:gd name="T81" fmla="*/ 38 h 213"/>
              <a:gd name="T82" fmla="*/ 196 w 273"/>
              <a:gd name="T83" fmla="*/ 44 h 213"/>
              <a:gd name="T84" fmla="*/ 158 w 273"/>
              <a:gd name="T85" fmla="*/ 33 h 213"/>
              <a:gd name="T86" fmla="*/ 142 w 273"/>
              <a:gd name="T87" fmla="*/ 44 h 213"/>
              <a:gd name="T88" fmla="*/ 120 w 273"/>
              <a:gd name="T89" fmla="*/ 60 h 213"/>
              <a:gd name="T90" fmla="*/ 109 w 273"/>
              <a:gd name="T91" fmla="*/ 82 h 213"/>
              <a:gd name="T92" fmla="*/ 104 w 273"/>
              <a:gd name="T93" fmla="*/ 109 h 213"/>
              <a:gd name="T94" fmla="*/ 82 w 273"/>
              <a:gd name="T95" fmla="*/ 120 h 213"/>
              <a:gd name="T96" fmla="*/ 87 w 273"/>
              <a:gd name="T97" fmla="*/ 142 h 213"/>
              <a:gd name="T98" fmla="*/ 87 w 273"/>
              <a:gd name="T99" fmla="*/ 164 h 213"/>
              <a:gd name="T100" fmla="*/ 87 w 273"/>
              <a:gd name="T101" fmla="*/ 18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3" h="213">
                <a:moveTo>
                  <a:pt x="82" y="191"/>
                </a:moveTo>
                <a:lnTo>
                  <a:pt x="76" y="191"/>
                </a:lnTo>
                <a:lnTo>
                  <a:pt x="71" y="185"/>
                </a:lnTo>
                <a:lnTo>
                  <a:pt x="71" y="180"/>
                </a:lnTo>
                <a:lnTo>
                  <a:pt x="71" y="185"/>
                </a:lnTo>
                <a:lnTo>
                  <a:pt x="65" y="185"/>
                </a:lnTo>
                <a:lnTo>
                  <a:pt x="71" y="185"/>
                </a:lnTo>
                <a:lnTo>
                  <a:pt x="71" y="191"/>
                </a:lnTo>
                <a:lnTo>
                  <a:pt x="60" y="191"/>
                </a:lnTo>
                <a:lnTo>
                  <a:pt x="60" y="196"/>
                </a:lnTo>
                <a:lnTo>
                  <a:pt x="55" y="196"/>
                </a:lnTo>
                <a:lnTo>
                  <a:pt x="60" y="196"/>
                </a:lnTo>
                <a:lnTo>
                  <a:pt x="55" y="196"/>
                </a:lnTo>
                <a:lnTo>
                  <a:pt x="55" y="202"/>
                </a:lnTo>
                <a:lnTo>
                  <a:pt x="49" y="207"/>
                </a:lnTo>
                <a:lnTo>
                  <a:pt x="44" y="207"/>
                </a:lnTo>
                <a:lnTo>
                  <a:pt x="38" y="207"/>
                </a:lnTo>
                <a:lnTo>
                  <a:pt x="33" y="207"/>
                </a:lnTo>
                <a:lnTo>
                  <a:pt x="33" y="213"/>
                </a:lnTo>
                <a:lnTo>
                  <a:pt x="27" y="207"/>
                </a:lnTo>
                <a:lnTo>
                  <a:pt x="16" y="202"/>
                </a:lnTo>
                <a:lnTo>
                  <a:pt x="11" y="202"/>
                </a:lnTo>
                <a:lnTo>
                  <a:pt x="11" y="196"/>
                </a:lnTo>
                <a:lnTo>
                  <a:pt x="11" y="191"/>
                </a:lnTo>
                <a:lnTo>
                  <a:pt x="16" y="196"/>
                </a:lnTo>
                <a:lnTo>
                  <a:pt x="16" y="191"/>
                </a:lnTo>
                <a:lnTo>
                  <a:pt x="16" y="185"/>
                </a:lnTo>
                <a:lnTo>
                  <a:pt x="16" y="191"/>
                </a:lnTo>
                <a:lnTo>
                  <a:pt x="11" y="191"/>
                </a:lnTo>
                <a:lnTo>
                  <a:pt x="5" y="191"/>
                </a:lnTo>
                <a:lnTo>
                  <a:pt x="5" y="185"/>
                </a:lnTo>
                <a:lnTo>
                  <a:pt x="11" y="185"/>
                </a:lnTo>
                <a:lnTo>
                  <a:pt x="16" y="180"/>
                </a:lnTo>
                <a:lnTo>
                  <a:pt x="11" y="180"/>
                </a:lnTo>
                <a:lnTo>
                  <a:pt x="16" y="180"/>
                </a:lnTo>
                <a:lnTo>
                  <a:pt x="16" y="174"/>
                </a:lnTo>
                <a:lnTo>
                  <a:pt x="16" y="180"/>
                </a:lnTo>
                <a:lnTo>
                  <a:pt x="11" y="180"/>
                </a:lnTo>
                <a:lnTo>
                  <a:pt x="11" y="174"/>
                </a:lnTo>
                <a:lnTo>
                  <a:pt x="5" y="174"/>
                </a:lnTo>
                <a:lnTo>
                  <a:pt x="5" y="169"/>
                </a:lnTo>
                <a:lnTo>
                  <a:pt x="0" y="164"/>
                </a:lnTo>
                <a:lnTo>
                  <a:pt x="5" y="164"/>
                </a:lnTo>
                <a:lnTo>
                  <a:pt x="11" y="164"/>
                </a:lnTo>
                <a:lnTo>
                  <a:pt x="16" y="158"/>
                </a:lnTo>
                <a:lnTo>
                  <a:pt x="22" y="164"/>
                </a:lnTo>
                <a:lnTo>
                  <a:pt x="22" y="158"/>
                </a:lnTo>
                <a:lnTo>
                  <a:pt x="11" y="158"/>
                </a:lnTo>
                <a:lnTo>
                  <a:pt x="11" y="164"/>
                </a:lnTo>
                <a:lnTo>
                  <a:pt x="5" y="158"/>
                </a:lnTo>
                <a:lnTo>
                  <a:pt x="5" y="153"/>
                </a:lnTo>
                <a:lnTo>
                  <a:pt x="5" y="147"/>
                </a:lnTo>
                <a:lnTo>
                  <a:pt x="5" y="142"/>
                </a:lnTo>
                <a:lnTo>
                  <a:pt x="5" y="147"/>
                </a:lnTo>
                <a:lnTo>
                  <a:pt x="11" y="142"/>
                </a:lnTo>
                <a:lnTo>
                  <a:pt x="16" y="142"/>
                </a:lnTo>
                <a:lnTo>
                  <a:pt x="22" y="142"/>
                </a:lnTo>
                <a:lnTo>
                  <a:pt x="22" y="136"/>
                </a:lnTo>
                <a:lnTo>
                  <a:pt x="16" y="142"/>
                </a:lnTo>
                <a:lnTo>
                  <a:pt x="22" y="136"/>
                </a:lnTo>
                <a:lnTo>
                  <a:pt x="16" y="136"/>
                </a:lnTo>
                <a:lnTo>
                  <a:pt x="27" y="136"/>
                </a:lnTo>
                <a:lnTo>
                  <a:pt x="33" y="136"/>
                </a:lnTo>
                <a:lnTo>
                  <a:pt x="27" y="136"/>
                </a:lnTo>
                <a:lnTo>
                  <a:pt x="27" y="131"/>
                </a:lnTo>
                <a:lnTo>
                  <a:pt x="33" y="131"/>
                </a:lnTo>
                <a:lnTo>
                  <a:pt x="38" y="131"/>
                </a:lnTo>
                <a:lnTo>
                  <a:pt x="44" y="125"/>
                </a:lnTo>
                <a:lnTo>
                  <a:pt x="49" y="125"/>
                </a:lnTo>
                <a:lnTo>
                  <a:pt x="49" y="120"/>
                </a:lnTo>
                <a:lnTo>
                  <a:pt x="55" y="120"/>
                </a:lnTo>
                <a:lnTo>
                  <a:pt x="60" y="125"/>
                </a:lnTo>
                <a:lnTo>
                  <a:pt x="71" y="125"/>
                </a:lnTo>
                <a:lnTo>
                  <a:pt x="65" y="120"/>
                </a:lnTo>
                <a:lnTo>
                  <a:pt x="76" y="120"/>
                </a:lnTo>
                <a:lnTo>
                  <a:pt x="71" y="114"/>
                </a:lnTo>
                <a:lnTo>
                  <a:pt x="71" y="120"/>
                </a:lnTo>
                <a:lnTo>
                  <a:pt x="65" y="120"/>
                </a:lnTo>
                <a:lnTo>
                  <a:pt x="60" y="120"/>
                </a:lnTo>
                <a:lnTo>
                  <a:pt x="55" y="120"/>
                </a:lnTo>
                <a:lnTo>
                  <a:pt x="60" y="114"/>
                </a:lnTo>
                <a:lnTo>
                  <a:pt x="65" y="109"/>
                </a:lnTo>
                <a:lnTo>
                  <a:pt x="71" y="109"/>
                </a:lnTo>
                <a:lnTo>
                  <a:pt x="71" y="104"/>
                </a:lnTo>
                <a:lnTo>
                  <a:pt x="76" y="104"/>
                </a:lnTo>
                <a:lnTo>
                  <a:pt x="71" y="98"/>
                </a:lnTo>
                <a:lnTo>
                  <a:pt x="76" y="98"/>
                </a:lnTo>
                <a:lnTo>
                  <a:pt x="82" y="98"/>
                </a:lnTo>
                <a:lnTo>
                  <a:pt x="87" y="98"/>
                </a:lnTo>
                <a:lnTo>
                  <a:pt x="82" y="93"/>
                </a:lnTo>
                <a:lnTo>
                  <a:pt x="82" y="87"/>
                </a:lnTo>
                <a:lnTo>
                  <a:pt x="87" y="93"/>
                </a:lnTo>
                <a:lnTo>
                  <a:pt x="82" y="87"/>
                </a:lnTo>
                <a:lnTo>
                  <a:pt x="87" y="87"/>
                </a:lnTo>
                <a:lnTo>
                  <a:pt x="87" y="82"/>
                </a:lnTo>
                <a:lnTo>
                  <a:pt x="82" y="82"/>
                </a:lnTo>
                <a:lnTo>
                  <a:pt x="87" y="82"/>
                </a:lnTo>
                <a:lnTo>
                  <a:pt x="93" y="76"/>
                </a:lnTo>
                <a:lnTo>
                  <a:pt x="87" y="76"/>
                </a:lnTo>
                <a:lnTo>
                  <a:pt x="93" y="76"/>
                </a:lnTo>
                <a:lnTo>
                  <a:pt x="93" y="71"/>
                </a:lnTo>
                <a:lnTo>
                  <a:pt x="98" y="71"/>
                </a:lnTo>
                <a:lnTo>
                  <a:pt x="93" y="65"/>
                </a:lnTo>
                <a:lnTo>
                  <a:pt x="98" y="65"/>
                </a:lnTo>
                <a:lnTo>
                  <a:pt x="109" y="65"/>
                </a:lnTo>
                <a:lnTo>
                  <a:pt x="109" y="60"/>
                </a:lnTo>
                <a:lnTo>
                  <a:pt x="115" y="60"/>
                </a:lnTo>
                <a:lnTo>
                  <a:pt x="115" y="54"/>
                </a:lnTo>
                <a:lnTo>
                  <a:pt x="104" y="54"/>
                </a:lnTo>
                <a:lnTo>
                  <a:pt x="109" y="49"/>
                </a:lnTo>
                <a:lnTo>
                  <a:pt x="120" y="54"/>
                </a:lnTo>
                <a:lnTo>
                  <a:pt x="115" y="49"/>
                </a:lnTo>
                <a:lnTo>
                  <a:pt x="120" y="49"/>
                </a:lnTo>
                <a:lnTo>
                  <a:pt x="125" y="49"/>
                </a:lnTo>
                <a:lnTo>
                  <a:pt x="120" y="44"/>
                </a:lnTo>
                <a:lnTo>
                  <a:pt x="125" y="44"/>
                </a:lnTo>
                <a:lnTo>
                  <a:pt x="136" y="44"/>
                </a:lnTo>
                <a:lnTo>
                  <a:pt x="131" y="44"/>
                </a:lnTo>
                <a:lnTo>
                  <a:pt x="120" y="44"/>
                </a:lnTo>
                <a:lnTo>
                  <a:pt x="115" y="44"/>
                </a:lnTo>
                <a:lnTo>
                  <a:pt x="104" y="44"/>
                </a:lnTo>
                <a:lnTo>
                  <a:pt x="98" y="49"/>
                </a:lnTo>
                <a:lnTo>
                  <a:pt x="104" y="44"/>
                </a:lnTo>
                <a:lnTo>
                  <a:pt x="109" y="44"/>
                </a:lnTo>
                <a:lnTo>
                  <a:pt x="115" y="44"/>
                </a:lnTo>
                <a:lnTo>
                  <a:pt x="115" y="38"/>
                </a:lnTo>
                <a:lnTo>
                  <a:pt x="120" y="38"/>
                </a:lnTo>
                <a:lnTo>
                  <a:pt x="125" y="38"/>
                </a:lnTo>
                <a:lnTo>
                  <a:pt x="131" y="38"/>
                </a:lnTo>
                <a:lnTo>
                  <a:pt x="136" y="38"/>
                </a:lnTo>
                <a:lnTo>
                  <a:pt x="136" y="33"/>
                </a:lnTo>
                <a:lnTo>
                  <a:pt x="142" y="33"/>
                </a:lnTo>
                <a:lnTo>
                  <a:pt x="136" y="27"/>
                </a:lnTo>
                <a:lnTo>
                  <a:pt x="147" y="27"/>
                </a:lnTo>
                <a:lnTo>
                  <a:pt x="142" y="27"/>
                </a:lnTo>
                <a:lnTo>
                  <a:pt x="147" y="27"/>
                </a:lnTo>
                <a:lnTo>
                  <a:pt x="147" y="22"/>
                </a:lnTo>
                <a:lnTo>
                  <a:pt x="153" y="22"/>
                </a:lnTo>
                <a:lnTo>
                  <a:pt x="158" y="27"/>
                </a:lnTo>
                <a:lnTo>
                  <a:pt x="158" y="22"/>
                </a:lnTo>
                <a:lnTo>
                  <a:pt x="164" y="22"/>
                </a:lnTo>
                <a:lnTo>
                  <a:pt x="164" y="27"/>
                </a:lnTo>
                <a:lnTo>
                  <a:pt x="164" y="22"/>
                </a:lnTo>
                <a:lnTo>
                  <a:pt x="169" y="22"/>
                </a:lnTo>
                <a:lnTo>
                  <a:pt x="169" y="16"/>
                </a:lnTo>
                <a:lnTo>
                  <a:pt x="180" y="22"/>
                </a:lnTo>
                <a:lnTo>
                  <a:pt x="169" y="16"/>
                </a:lnTo>
                <a:lnTo>
                  <a:pt x="174" y="16"/>
                </a:lnTo>
                <a:lnTo>
                  <a:pt x="180" y="16"/>
                </a:lnTo>
                <a:lnTo>
                  <a:pt x="191" y="16"/>
                </a:lnTo>
                <a:lnTo>
                  <a:pt x="196" y="22"/>
                </a:lnTo>
                <a:lnTo>
                  <a:pt x="191" y="16"/>
                </a:lnTo>
                <a:lnTo>
                  <a:pt x="196" y="16"/>
                </a:lnTo>
                <a:lnTo>
                  <a:pt x="196" y="11"/>
                </a:lnTo>
                <a:lnTo>
                  <a:pt x="202" y="11"/>
                </a:lnTo>
                <a:lnTo>
                  <a:pt x="207" y="11"/>
                </a:lnTo>
                <a:lnTo>
                  <a:pt x="202" y="5"/>
                </a:lnTo>
                <a:lnTo>
                  <a:pt x="213" y="5"/>
                </a:lnTo>
                <a:lnTo>
                  <a:pt x="218" y="5"/>
                </a:lnTo>
                <a:lnTo>
                  <a:pt x="213" y="5"/>
                </a:lnTo>
                <a:lnTo>
                  <a:pt x="213" y="11"/>
                </a:lnTo>
                <a:lnTo>
                  <a:pt x="207" y="16"/>
                </a:lnTo>
                <a:lnTo>
                  <a:pt x="213" y="16"/>
                </a:lnTo>
                <a:lnTo>
                  <a:pt x="213" y="11"/>
                </a:lnTo>
                <a:lnTo>
                  <a:pt x="218" y="11"/>
                </a:lnTo>
                <a:lnTo>
                  <a:pt x="218" y="5"/>
                </a:lnTo>
                <a:lnTo>
                  <a:pt x="224" y="5"/>
                </a:lnTo>
                <a:lnTo>
                  <a:pt x="229" y="5"/>
                </a:lnTo>
                <a:lnTo>
                  <a:pt x="224" y="11"/>
                </a:lnTo>
                <a:lnTo>
                  <a:pt x="229" y="11"/>
                </a:lnTo>
                <a:lnTo>
                  <a:pt x="229" y="5"/>
                </a:lnTo>
                <a:lnTo>
                  <a:pt x="234" y="5"/>
                </a:lnTo>
                <a:lnTo>
                  <a:pt x="229" y="5"/>
                </a:lnTo>
                <a:lnTo>
                  <a:pt x="234" y="0"/>
                </a:lnTo>
                <a:lnTo>
                  <a:pt x="245" y="5"/>
                </a:lnTo>
                <a:lnTo>
                  <a:pt x="240" y="5"/>
                </a:lnTo>
                <a:lnTo>
                  <a:pt x="240" y="11"/>
                </a:lnTo>
                <a:lnTo>
                  <a:pt x="245" y="11"/>
                </a:lnTo>
                <a:lnTo>
                  <a:pt x="245" y="5"/>
                </a:lnTo>
                <a:lnTo>
                  <a:pt x="251" y="5"/>
                </a:lnTo>
                <a:lnTo>
                  <a:pt x="256" y="5"/>
                </a:lnTo>
                <a:lnTo>
                  <a:pt x="262" y="5"/>
                </a:lnTo>
                <a:lnTo>
                  <a:pt x="262" y="11"/>
                </a:lnTo>
                <a:lnTo>
                  <a:pt x="273" y="11"/>
                </a:lnTo>
                <a:lnTo>
                  <a:pt x="273" y="16"/>
                </a:lnTo>
                <a:lnTo>
                  <a:pt x="267" y="16"/>
                </a:lnTo>
                <a:lnTo>
                  <a:pt x="262" y="16"/>
                </a:lnTo>
                <a:lnTo>
                  <a:pt x="256" y="16"/>
                </a:lnTo>
                <a:lnTo>
                  <a:pt x="251" y="16"/>
                </a:lnTo>
                <a:lnTo>
                  <a:pt x="262" y="22"/>
                </a:lnTo>
                <a:lnTo>
                  <a:pt x="273" y="22"/>
                </a:lnTo>
                <a:lnTo>
                  <a:pt x="273" y="27"/>
                </a:lnTo>
                <a:lnTo>
                  <a:pt x="267" y="27"/>
                </a:lnTo>
                <a:lnTo>
                  <a:pt x="262" y="33"/>
                </a:lnTo>
                <a:lnTo>
                  <a:pt x="256" y="33"/>
                </a:lnTo>
                <a:lnTo>
                  <a:pt x="262" y="27"/>
                </a:lnTo>
                <a:lnTo>
                  <a:pt x="256" y="22"/>
                </a:lnTo>
                <a:lnTo>
                  <a:pt x="245" y="22"/>
                </a:lnTo>
                <a:lnTo>
                  <a:pt x="240" y="16"/>
                </a:lnTo>
                <a:lnTo>
                  <a:pt x="234" y="22"/>
                </a:lnTo>
                <a:lnTo>
                  <a:pt x="229" y="22"/>
                </a:lnTo>
                <a:lnTo>
                  <a:pt x="224" y="22"/>
                </a:lnTo>
                <a:lnTo>
                  <a:pt x="224" y="27"/>
                </a:lnTo>
                <a:lnTo>
                  <a:pt x="224" y="33"/>
                </a:lnTo>
                <a:lnTo>
                  <a:pt x="218" y="38"/>
                </a:lnTo>
                <a:lnTo>
                  <a:pt x="213" y="44"/>
                </a:lnTo>
                <a:lnTo>
                  <a:pt x="213" y="38"/>
                </a:lnTo>
                <a:lnTo>
                  <a:pt x="207" y="38"/>
                </a:lnTo>
                <a:lnTo>
                  <a:pt x="202" y="38"/>
                </a:lnTo>
                <a:lnTo>
                  <a:pt x="196" y="44"/>
                </a:lnTo>
                <a:lnTo>
                  <a:pt x="185" y="38"/>
                </a:lnTo>
                <a:lnTo>
                  <a:pt x="180" y="33"/>
                </a:lnTo>
                <a:lnTo>
                  <a:pt x="174" y="33"/>
                </a:lnTo>
                <a:lnTo>
                  <a:pt x="164" y="33"/>
                </a:lnTo>
                <a:lnTo>
                  <a:pt x="158" y="33"/>
                </a:lnTo>
                <a:lnTo>
                  <a:pt x="164" y="38"/>
                </a:lnTo>
                <a:lnTo>
                  <a:pt x="164" y="44"/>
                </a:lnTo>
                <a:lnTo>
                  <a:pt x="153" y="44"/>
                </a:lnTo>
                <a:lnTo>
                  <a:pt x="147" y="44"/>
                </a:lnTo>
                <a:lnTo>
                  <a:pt x="142" y="44"/>
                </a:lnTo>
                <a:lnTo>
                  <a:pt x="142" y="49"/>
                </a:lnTo>
                <a:lnTo>
                  <a:pt x="131" y="49"/>
                </a:lnTo>
                <a:lnTo>
                  <a:pt x="125" y="54"/>
                </a:lnTo>
                <a:lnTo>
                  <a:pt x="125" y="60"/>
                </a:lnTo>
                <a:lnTo>
                  <a:pt x="120" y="60"/>
                </a:lnTo>
                <a:lnTo>
                  <a:pt x="125" y="65"/>
                </a:lnTo>
                <a:lnTo>
                  <a:pt x="120" y="71"/>
                </a:lnTo>
                <a:lnTo>
                  <a:pt x="115" y="76"/>
                </a:lnTo>
                <a:lnTo>
                  <a:pt x="115" y="82"/>
                </a:lnTo>
                <a:lnTo>
                  <a:pt x="109" y="82"/>
                </a:lnTo>
                <a:lnTo>
                  <a:pt x="109" y="87"/>
                </a:lnTo>
                <a:lnTo>
                  <a:pt x="109" y="93"/>
                </a:lnTo>
                <a:lnTo>
                  <a:pt x="109" y="98"/>
                </a:lnTo>
                <a:lnTo>
                  <a:pt x="98" y="104"/>
                </a:lnTo>
                <a:lnTo>
                  <a:pt x="104" y="109"/>
                </a:lnTo>
                <a:lnTo>
                  <a:pt x="104" y="114"/>
                </a:lnTo>
                <a:lnTo>
                  <a:pt x="93" y="114"/>
                </a:lnTo>
                <a:lnTo>
                  <a:pt x="87" y="114"/>
                </a:lnTo>
                <a:lnTo>
                  <a:pt x="87" y="120"/>
                </a:lnTo>
                <a:lnTo>
                  <a:pt x="82" y="120"/>
                </a:lnTo>
                <a:lnTo>
                  <a:pt x="82" y="125"/>
                </a:lnTo>
                <a:lnTo>
                  <a:pt x="87" y="131"/>
                </a:lnTo>
                <a:lnTo>
                  <a:pt x="82" y="131"/>
                </a:lnTo>
                <a:lnTo>
                  <a:pt x="82" y="136"/>
                </a:lnTo>
                <a:lnTo>
                  <a:pt x="87" y="142"/>
                </a:lnTo>
                <a:lnTo>
                  <a:pt x="87" y="153"/>
                </a:lnTo>
                <a:lnTo>
                  <a:pt x="93" y="153"/>
                </a:lnTo>
                <a:lnTo>
                  <a:pt x="98" y="158"/>
                </a:lnTo>
                <a:lnTo>
                  <a:pt x="93" y="164"/>
                </a:lnTo>
                <a:lnTo>
                  <a:pt x="87" y="164"/>
                </a:lnTo>
                <a:lnTo>
                  <a:pt x="93" y="164"/>
                </a:lnTo>
                <a:lnTo>
                  <a:pt x="93" y="169"/>
                </a:lnTo>
                <a:lnTo>
                  <a:pt x="93" y="174"/>
                </a:lnTo>
                <a:lnTo>
                  <a:pt x="93" y="180"/>
                </a:lnTo>
                <a:lnTo>
                  <a:pt x="87" y="180"/>
                </a:lnTo>
                <a:lnTo>
                  <a:pt x="87" y="185"/>
                </a:lnTo>
                <a:lnTo>
                  <a:pt x="87" y="191"/>
                </a:lnTo>
                <a:lnTo>
                  <a:pt x="87" y="196"/>
                </a:lnTo>
                <a:lnTo>
                  <a:pt x="82" y="19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76" name="Freeform 239">
            <a:extLst>
              <a:ext uri="{FF2B5EF4-FFF2-40B4-BE49-F238E27FC236}">
                <a16:creationId xmlns:a16="http://schemas.microsoft.com/office/drawing/2014/main" id="{996CA232-153C-46E0-A51A-A136B2EA0750}"/>
              </a:ext>
            </a:extLst>
          </p:cNvPr>
          <p:cNvSpPr>
            <a:spLocks/>
          </p:cNvSpPr>
          <p:nvPr/>
        </p:nvSpPr>
        <p:spPr bwMode="auto">
          <a:xfrm>
            <a:off x="5832555" y="3013406"/>
            <a:ext cx="48763" cy="86444"/>
          </a:xfrm>
          <a:custGeom>
            <a:avLst/>
            <a:gdLst>
              <a:gd name="T0" fmla="*/ 0 w 22"/>
              <a:gd name="T1" fmla="*/ 11 h 39"/>
              <a:gd name="T2" fmla="*/ 0 w 22"/>
              <a:gd name="T3" fmla="*/ 6 h 39"/>
              <a:gd name="T4" fmla="*/ 5 w 22"/>
              <a:gd name="T5" fmla="*/ 6 h 39"/>
              <a:gd name="T6" fmla="*/ 11 w 22"/>
              <a:gd name="T7" fmla="*/ 6 h 39"/>
              <a:gd name="T8" fmla="*/ 11 w 22"/>
              <a:gd name="T9" fmla="*/ 0 h 39"/>
              <a:gd name="T10" fmla="*/ 16 w 22"/>
              <a:gd name="T11" fmla="*/ 6 h 39"/>
              <a:gd name="T12" fmla="*/ 22 w 22"/>
              <a:gd name="T13" fmla="*/ 6 h 39"/>
              <a:gd name="T14" fmla="*/ 16 w 22"/>
              <a:gd name="T15" fmla="*/ 6 h 39"/>
              <a:gd name="T16" fmla="*/ 22 w 22"/>
              <a:gd name="T17" fmla="*/ 6 h 39"/>
              <a:gd name="T18" fmla="*/ 22 w 22"/>
              <a:gd name="T19" fmla="*/ 11 h 39"/>
              <a:gd name="T20" fmla="*/ 22 w 22"/>
              <a:gd name="T21" fmla="*/ 17 h 39"/>
              <a:gd name="T22" fmla="*/ 22 w 22"/>
              <a:gd name="T23" fmla="*/ 22 h 39"/>
              <a:gd name="T24" fmla="*/ 22 w 22"/>
              <a:gd name="T25" fmla="*/ 28 h 39"/>
              <a:gd name="T26" fmla="*/ 22 w 22"/>
              <a:gd name="T27" fmla="*/ 33 h 39"/>
              <a:gd name="T28" fmla="*/ 16 w 22"/>
              <a:gd name="T29" fmla="*/ 33 h 39"/>
              <a:gd name="T30" fmla="*/ 11 w 22"/>
              <a:gd name="T31" fmla="*/ 33 h 39"/>
              <a:gd name="T32" fmla="*/ 11 w 22"/>
              <a:gd name="T33" fmla="*/ 39 h 39"/>
              <a:gd name="T34" fmla="*/ 5 w 22"/>
              <a:gd name="T35" fmla="*/ 39 h 39"/>
              <a:gd name="T36" fmla="*/ 0 w 22"/>
              <a:gd name="T37" fmla="*/ 33 h 39"/>
              <a:gd name="T38" fmla="*/ 0 w 22"/>
              <a:gd name="T39" fmla="*/ 28 h 39"/>
              <a:gd name="T40" fmla="*/ 5 w 22"/>
              <a:gd name="T41" fmla="*/ 28 h 39"/>
              <a:gd name="T42" fmla="*/ 5 w 22"/>
              <a:gd name="T43" fmla="*/ 22 h 39"/>
              <a:gd name="T44" fmla="*/ 0 w 22"/>
              <a:gd name="T45" fmla="*/ 22 h 39"/>
              <a:gd name="T46" fmla="*/ 5 w 22"/>
              <a:gd name="T47" fmla="*/ 17 h 39"/>
              <a:gd name="T48" fmla="*/ 0 w 22"/>
              <a:gd name="T49"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39">
                <a:moveTo>
                  <a:pt x="0" y="11"/>
                </a:moveTo>
                <a:lnTo>
                  <a:pt x="0" y="6"/>
                </a:lnTo>
                <a:lnTo>
                  <a:pt x="5" y="6"/>
                </a:lnTo>
                <a:lnTo>
                  <a:pt x="11" y="6"/>
                </a:lnTo>
                <a:lnTo>
                  <a:pt x="11" y="0"/>
                </a:lnTo>
                <a:lnTo>
                  <a:pt x="16" y="6"/>
                </a:lnTo>
                <a:lnTo>
                  <a:pt x="22" y="6"/>
                </a:lnTo>
                <a:lnTo>
                  <a:pt x="16" y="6"/>
                </a:lnTo>
                <a:lnTo>
                  <a:pt x="22" y="6"/>
                </a:lnTo>
                <a:lnTo>
                  <a:pt x="22" y="11"/>
                </a:lnTo>
                <a:lnTo>
                  <a:pt x="22" y="17"/>
                </a:lnTo>
                <a:lnTo>
                  <a:pt x="22" y="22"/>
                </a:lnTo>
                <a:lnTo>
                  <a:pt x="22" y="28"/>
                </a:lnTo>
                <a:lnTo>
                  <a:pt x="22" y="33"/>
                </a:lnTo>
                <a:lnTo>
                  <a:pt x="16" y="33"/>
                </a:lnTo>
                <a:lnTo>
                  <a:pt x="11" y="33"/>
                </a:lnTo>
                <a:lnTo>
                  <a:pt x="11" y="39"/>
                </a:lnTo>
                <a:lnTo>
                  <a:pt x="5" y="39"/>
                </a:lnTo>
                <a:lnTo>
                  <a:pt x="0" y="33"/>
                </a:lnTo>
                <a:lnTo>
                  <a:pt x="0" y="28"/>
                </a:lnTo>
                <a:lnTo>
                  <a:pt x="5" y="28"/>
                </a:lnTo>
                <a:lnTo>
                  <a:pt x="5" y="22"/>
                </a:lnTo>
                <a:lnTo>
                  <a:pt x="0" y="22"/>
                </a:lnTo>
                <a:lnTo>
                  <a:pt x="5" y="17"/>
                </a:lnTo>
                <a:lnTo>
                  <a:pt x="0" y="11"/>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77" name="Freeform 662">
            <a:extLst>
              <a:ext uri="{FF2B5EF4-FFF2-40B4-BE49-F238E27FC236}">
                <a16:creationId xmlns:a16="http://schemas.microsoft.com/office/drawing/2014/main" id="{6DB34D3A-6183-4DBB-B84E-800A34F7C82B}"/>
              </a:ext>
            </a:extLst>
          </p:cNvPr>
          <p:cNvSpPr>
            <a:spLocks/>
          </p:cNvSpPr>
          <p:nvPr/>
        </p:nvSpPr>
        <p:spPr bwMode="auto">
          <a:xfrm>
            <a:off x="5965546" y="3124231"/>
            <a:ext cx="108609" cy="59846"/>
          </a:xfrm>
          <a:custGeom>
            <a:avLst/>
            <a:gdLst>
              <a:gd name="T0" fmla="*/ 0 w 49"/>
              <a:gd name="T1" fmla="*/ 5 h 27"/>
              <a:gd name="T2" fmla="*/ 5 w 49"/>
              <a:gd name="T3" fmla="*/ 0 h 27"/>
              <a:gd name="T4" fmla="*/ 5 w 49"/>
              <a:gd name="T5" fmla="*/ 5 h 27"/>
              <a:gd name="T6" fmla="*/ 11 w 49"/>
              <a:gd name="T7" fmla="*/ 0 h 27"/>
              <a:gd name="T8" fmla="*/ 16 w 49"/>
              <a:gd name="T9" fmla="*/ 0 h 27"/>
              <a:gd name="T10" fmla="*/ 22 w 49"/>
              <a:gd name="T11" fmla="*/ 5 h 27"/>
              <a:gd name="T12" fmla="*/ 27 w 49"/>
              <a:gd name="T13" fmla="*/ 5 h 27"/>
              <a:gd name="T14" fmla="*/ 33 w 49"/>
              <a:gd name="T15" fmla="*/ 0 h 27"/>
              <a:gd name="T16" fmla="*/ 38 w 49"/>
              <a:gd name="T17" fmla="*/ 0 h 27"/>
              <a:gd name="T18" fmla="*/ 49 w 49"/>
              <a:gd name="T19" fmla="*/ 0 h 27"/>
              <a:gd name="T20" fmla="*/ 44 w 49"/>
              <a:gd name="T21" fmla="*/ 0 h 27"/>
              <a:gd name="T22" fmla="*/ 44 w 49"/>
              <a:gd name="T23" fmla="*/ 5 h 27"/>
              <a:gd name="T24" fmla="*/ 38 w 49"/>
              <a:gd name="T25" fmla="*/ 10 h 27"/>
              <a:gd name="T26" fmla="*/ 38 w 49"/>
              <a:gd name="T27" fmla="*/ 16 h 27"/>
              <a:gd name="T28" fmla="*/ 44 w 49"/>
              <a:gd name="T29" fmla="*/ 16 h 27"/>
              <a:gd name="T30" fmla="*/ 44 w 49"/>
              <a:gd name="T31" fmla="*/ 21 h 27"/>
              <a:gd name="T32" fmla="*/ 38 w 49"/>
              <a:gd name="T33" fmla="*/ 27 h 27"/>
              <a:gd name="T34" fmla="*/ 38 w 49"/>
              <a:gd name="T35" fmla="*/ 21 h 27"/>
              <a:gd name="T36" fmla="*/ 33 w 49"/>
              <a:gd name="T37" fmla="*/ 21 h 27"/>
              <a:gd name="T38" fmla="*/ 27 w 49"/>
              <a:gd name="T39" fmla="*/ 16 h 27"/>
              <a:gd name="T40" fmla="*/ 22 w 49"/>
              <a:gd name="T41" fmla="*/ 16 h 27"/>
              <a:gd name="T42" fmla="*/ 16 w 49"/>
              <a:gd name="T43" fmla="*/ 16 h 27"/>
              <a:gd name="T44" fmla="*/ 11 w 49"/>
              <a:gd name="T45" fmla="*/ 10 h 27"/>
              <a:gd name="T46" fmla="*/ 5 w 49"/>
              <a:gd name="T47" fmla="*/ 10 h 27"/>
              <a:gd name="T48" fmla="*/ 0 w 49"/>
              <a:gd name="T49"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27">
                <a:moveTo>
                  <a:pt x="0" y="5"/>
                </a:moveTo>
                <a:lnTo>
                  <a:pt x="5" y="0"/>
                </a:lnTo>
                <a:lnTo>
                  <a:pt x="5" y="5"/>
                </a:lnTo>
                <a:lnTo>
                  <a:pt x="11" y="0"/>
                </a:lnTo>
                <a:lnTo>
                  <a:pt x="16" y="0"/>
                </a:lnTo>
                <a:lnTo>
                  <a:pt x="22" y="5"/>
                </a:lnTo>
                <a:lnTo>
                  <a:pt x="27" y="5"/>
                </a:lnTo>
                <a:lnTo>
                  <a:pt x="33" y="0"/>
                </a:lnTo>
                <a:lnTo>
                  <a:pt x="38" y="0"/>
                </a:lnTo>
                <a:lnTo>
                  <a:pt x="49" y="0"/>
                </a:lnTo>
                <a:lnTo>
                  <a:pt x="44" y="0"/>
                </a:lnTo>
                <a:lnTo>
                  <a:pt x="44" y="5"/>
                </a:lnTo>
                <a:lnTo>
                  <a:pt x="38" y="10"/>
                </a:lnTo>
                <a:lnTo>
                  <a:pt x="38" y="16"/>
                </a:lnTo>
                <a:lnTo>
                  <a:pt x="44" y="16"/>
                </a:lnTo>
                <a:lnTo>
                  <a:pt x="44" y="21"/>
                </a:lnTo>
                <a:lnTo>
                  <a:pt x="38" y="27"/>
                </a:lnTo>
                <a:lnTo>
                  <a:pt x="38" y="21"/>
                </a:lnTo>
                <a:lnTo>
                  <a:pt x="33" y="21"/>
                </a:lnTo>
                <a:lnTo>
                  <a:pt x="27" y="16"/>
                </a:lnTo>
                <a:lnTo>
                  <a:pt x="22" y="16"/>
                </a:lnTo>
                <a:lnTo>
                  <a:pt x="16" y="16"/>
                </a:lnTo>
                <a:lnTo>
                  <a:pt x="11" y="10"/>
                </a:lnTo>
                <a:lnTo>
                  <a:pt x="5" y="10"/>
                </a:lnTo>
                <a:lnTo>
                  <a:pt x="0" y="5"/>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78" name="Freeform 851">
            <a:extLst>
              <a:ext uri="{FF2B5EF4-FFF2-40B4-BE49-F238E27FC236}">
                <a16:creationId xmlns:a16="http://schemas.microsoft.com/office/drawing/2014/main" id="{C90F6EFF-6B09-47D2-BEF5-5026A8180D92}"/>
              </a:ext>
            </a:extLst>
          </p:cNvPr>
          <p:cNvSpPr>
            <a:spLocks/>
          </p:cNvSpPr>
          <p:nvPr/>
        </p:nvSpPr>
        <p:spPr bwMode="auto">
          <a:xfrm>
            <a:off x="5772710" y="2809489"/>
            <a:ext cx="374588" cy="325825"/>
          </a:xfrm>
          <a:custGeom>
            <a:avLst/>
            <a:gdLst>
              <a:gd name="T0" fmla="*/ 16 w 169"/>
              <a:gd name="T1" fmla="*/ 49 h 147"/>
              <a:gd name="T2" fmla="*/ 5 w 169"/>
              <a:gd name="T3" fmla="*/ 49 h 147"/>
              <a:gd name="T4" fmla="*/ 5 w 169"/>
              <a:gd name="T5" fmla="*/ 38 h 147"/>
              <a:gd name="T6" fmla="*/ 5 w 169"/>
              <a:gd name="T7" fmla="*/ 32 h 147"/>
              <a:gd name="T8" fmla="*/ 11 w 169"/>
              <a:gd name="T9" fmla="*/ 27 h 147"/>
              <a:gd name="T10" fmla="*/ 11 w 169"/>
              <a:gd name="T11" fmla="*/ 22 h 147"/>
              <a:gd name="T12" fmla="*/ 16 w 169"/>
              <a:gd name="T13" fmla="*/ 22 h 147"/>
              <a:gd name="T14" fmla="*/ 27 w 169"/>
              <a:gd name="T15" fmla="*/ 11 h 147"/>
              <a:gd name="T16" fmla="*/ 32 w 169"/>
              <a:gd name="T17" fmla="*/ 16 h 147"/>
              <a:gd name="T18" fmla="*/ 32 w 169"/>
              <a:gd name="T19" fmla="*/ 16 h 147"/>
              <a:gd name="T20" fmla="*/ 38 w 169"/>
              <a:gd name="T21" fmla="*/ 16 h 147"/>
              <a:gd name="T22" fmla="*/ 49 w 169"/>
              <a:gd name="T23" fmla="*/ 16 h 147"/>
              <a:gd name="T24" fmla="*/ 54 w 169"/>
              <a:gd name="T25" fmla="*/ 11 h 147"/>
              <a:gd name="T26" fmla="*/ 60 w 169"/>
              <a:gd name="T27" fmla="*/ 5 h 147"/>
              <a:gd name="T28" fmla="*/ 71 w 169"/>
              <a:gd name="T29" fmla="*/ 5 h 147"/>
              <a:gd name="T30" fmla="*/ 76 w 169"/>
              <a:gd name="T31" fmla="*/ 5 h 147"/>
              <a:gd name="T32" fmla="*/ 87 w 169"/>
              <a:gd name="T33" fmla="*/ 11 h 147"/>
              <a:gd name="T34" fmla="*/ 92 w 169"/>
              <a:gd name="T35" fmla="*/ 16 h 147"/>
              <a:gd name="T36" fmla="*/ 92 w 169"/>
              <a:gd name="T37" fmla="*/ 16 h 147"/>
              <a:gd name="T38" fmla="*/ 98 w 169"/>
              <a:gd name="T39" fmla="*/ 22 h 147"/>
              <a:gd name="T40" fmla="*/ 98 w 169"/>
              <a:gd name="T41" fmla="*/ 22 h 147"/>
              <a:gd name="T42" fmla="*/ 82 w 169"/>
              <a:gd name="T43" fmla="*/ 27 h 147"/>
              <a:gd name="T44" fmla="*/ 82 w 169"/>
              <a:gd name="T45" fmla="*/ 32 h 147"/>
              <a:gd name="T46" fmla="*/ 82 w 169"/>
              <a:gd name="T47" fmla="*/ 43 h 147"/>
              <a:gd name="T48" fmla="*/ 87 w 169"/>
              <a:gd name="T49" fmla="*/ 49 h 147"/>
              <a:gd name="T50" fmla="*/ 98 w 169"/>
              <a:gd name="T51" fmla="*/ 60 h 147"/>
              <a:gd name="T52" fmla="*/ 103 w 169"/>
              <a:gd name="T53" fmla="*/ 71 h 147"/>
              <a:gd name="T54" fmla="*/ 114 w 169"/>
              <a:gd name="T55" fmla="*/ 76 h 147"/>
              <a:gd name="T56" fmla="*/ 120 w 169"/>
              <a:gd name="T57" fmla="*/ 82 h 147"/>
              <a:gd name="T58" fmla="*/ 136 w 169"/>
              <a:gd name="T59" fmla="*/ 82 h 147"/>
              <a:gd name="T60" fmla="*/ 131 w 169"/>
              <a:gd name="T61" fmla="*/ 87 h 147"/>
              <a:gd name="T62" fmla="*/ 136 w 169"/>
              <a:gd name="T63" fmla="*/ 92 h 147"/>
              <a:gd name="T64" fmla="*/ 147 w 169"/>
              <a:gd name="T65" fmla="*/ 98 h 147"/>
              <a:gd name="T66" fmla="*/ 158 w 169"/>
              <a:gd name="T67" fmla="*/ 98 h 147"/>
              <a:gd name="T68" fmla="*/ 163 w 169"/>
              <a:gd name="T69" fmla="*/ 103 h 147"/>
              <a:gd name="T70" fmla="*/ 169 w 169"/>
              <a:gd name="T71" fmla="*/ 114 h 147"/>
              <a:gd name="T72" fmla="*/ 163 w 169"/>
              <a:gd name="T73" fmla="*/ 109 h 147"/>
              <a:gd name="T74" fmla="*/ 152 w 169"/>
              <a:gd name="T75" fmla="*/ 109 h 147"/>
              <a:gd name="T76" fmla="*/ 147 w 169"/>
              <a:gd name="T77" fmla="*/ 103 h 147"/>
              <a:gd name="T78" fmla="*/ 147 w 169"/>
              <a:gd name="T79" fmla="*/ 114 h 147"/>
              <a:gd name="T80" fmla="*/ 147 w 169"/>
              <a:gd name="T81" fmla="*/ 120 h 147"/>
              <a:gd name="T82" fmla="*/ 152 w 169"/>
              <a:gd name="T83" fmla="*/ 131 h 147"/>
              <a:gd name="T84" fmla="*/ 147 w 169"/>
              <a:gd name="T85" fmla="*/ 136 h 147"/>
              <a:gd name="T86" fmla="*/ 141 w 169"/>
              <a:gd name="T87" fmla="*/ 147 h 147"/>
              <a:gd name="T88" fmla="*/ 131 w 169"/>
              <a:gd name="T89" fmla="*/ 142 h 147"/>
              <a:gd name="T90" fmla="*/ 141 w 169"/>
              <a:gd name="T91" fmla="*/ 131 h 147"/>
              <a:gd name="T92" fmla="*/ 136 w 169"/>
              <a:gd name="T93" fmla="*/ 125 h 147"/>
              <a:gd name="T94" fmla="*/ 131 w 169"/>
              <a:gd name="T95" fmla="*/ 114 h 147"/>
              <a:gd name="T96" fmla="*/ 125 w 169"/>
              <a:gd name="T97" fmla="*/ 109 h 147"/>
              <a:gd name="T98" fmla="*/ 120 w 169"/>
              <a:gd name="T99" fmla="*/ 103 h 147"/>
              <a:gd name="T100" fmla="*/ 109 w 169"/>
              <a:gd name="T101" fmla="*/ 103 h 147"/>
              <a:gd name="T102" fmla="*/ 103 w 169"/>
              <a:gd name="T103" fmla="*/ 92 h 147"/>
              <a:gd name="T104" fmla="*/ 92 w 169"/>
              <a:gd name="T105" fmla="*/ 92 h 147"/>
              <a:gd name="T106" fmla="*/ 87 w 169"/>
              <a:gd name="T107" fmla="*/ 87 h 147"/>
              <a:gd name="T108" fmla="*/ 82 w 169"/>
              <a:gd name="T109" fmla="*/ 82 h 147"/>
              <a:gd name="T110" fmla="*/ 71 w 169"/>
              <a:gd name="T111" fmla="*/ 76 h 147"/>
              <a:gd name="T112" fmla="*/ 65 w 169"/>
              <a:gd name="T113" fmla="*/ 71 h 147"/>
              <a:gd name="T114" fmla="*/ 54 w 169"/>
              <a:gd name="T115" fmla="*/ 65 h 147"/>
              <a:gd name="T116" fmla="*/ 54 w 169"/>
              <a:gd name="T117" fmla="*/ 54 h 147"/>
              <a:gd name="T118" fmla="*/ 43 w 169"/>
              <a:gd name="T119" fmla="*/ 49 h 147"/>
              <a:gd name="T120" fmla="*/ 32 w 169"/>
              <a:gd name="T121" fmla="*/ 43 h 147"/>
              <a:gd name="T122" fmla="*/ 27 w 169"/>
              <a:gd name="T123" fmla="*/ 49 h 147"/>
              <a:gd name="T124" fmla="*/ 16 w 169"/>
              <a:gd name="T125" fmla="*/ 5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9" h="147">
                <a:moveTo>
                  <a:pt x="16" y="54"/>
                </a:moveTo>
                <a:lnTo>
                  <a:pt x="16" y="49"/>
                </a:lnTo>
                <a:lnTo>
                  <a:pt x="11" y="49"/>
                </a:lnTo>
                <a:lnTo>
                  <a:pt x="5" y="49"/>
                </a:lnTo>
                <a:lnTo>
                  <a:pt x="5" y="43"/>
                </a:lnTo>
                <a:lnTo>
                  <a:pt x="5" y="38"/>
                </a:lnTo>
                <a:lnTo>
                  <a:pt x="0" y="32"/>
                </a:lnTo>
                <a:lnTo>
                  <a:pt x="5" y="32"/>
                </a:lnTo>
                <a:lnTo>
                  <a:pt x="11" y="32"/>
                </a:lnTo>
                <a:lnTo>
                  <a:pt x="11" y="27"/>
                </a:lnTo>
                <a:lnTo>
                  <a:pt x="5" y="22"/>
                </a:lnTo>
                <a:lnTo>
                  <a:pt x="11" y="22"/>
                </a:lnTo>
                <a:lnTo>
                  <a:pt x="11" y="16"/>
                </a:lnTo>
                <a:lnTo>
                  <a:pt x="16" y="22"/>
                </a:lnTo>
                <a:lnTo>
                  <a:pt x="22" y="16"/>
                </a:lnTo>
                <a:lnTo>
                  <a:pt x="27" y="11"/>
                </a:lnTo>
                <a:lnTo>
                  <a:pt x="27" y="16"/>
                </a:lnTo>
                <a:lnTo>
                  <a:pt x="32" y="16"/>
                </a:lnTo>
                <a:lnTo>
                  <a:pt x="32" y="22"/>
                </a:lnTo>
                <a:lnTo>
                  <a:pt x="32" y="16"/>
                </a:lnTo>
                <a:lnTo>
                  <a:pt x="38" y="11"/>
                </a:lnTo>
                <a:lnTo>
                  <a:pt x="38" y="16"/>
                </a:lnTo>
                <a:lnTo>
                  <a:pt x="43" y="11"/>
                </a:lnTo>
                <a:lnTo>
                  <a:pt x="49" y="16"/>
                </a:lnTo>
                <a:lnTo>
                  <a:pt x="49" y="11"/>
                </a:lnTo>
                <a:lnTo>
                  <a:pt x="54" y="11"/>
                </a:lnTo>
                <a:lnTo>
                  <a:pt x="54" y="5"/>
                </a:lnTo>
                <a:lnTo>
                  <a:pt x="60" y="5"/>
                </a:lnTo>
                <a:lnTo>
                  <a:pt x="65" y="0"/>
                </a:lnTo>
                <a:lnTo>
                  <a:pt x="71" y="5"/>
                </a:lnTo>
                <a:lnTo>
                  <a:pt x="76" y="0"/>
                </a:lnTo>
                <a:lnTo>
                  <a:pt x="76" y="5"/>
                </a:lnTo>
                <a:lnTo>
                  <a:pt x="82" y="11"/>
                </a:lnTo>
                <a:lnTo>
                  <a:pt x="87" y="11"/>
                </a:lnTo>
                <a:lnTo>
                  <a:pt x="98" y="11"/>
                </a:lnTo>
                <a:lnTo>
                  <a:pt x="92" y="16"/>
                </a:lnTo>
                <a:lnTo>
                  <a:pt x="98" y="16"/>
                </a:lnTo>
                <a:lnTo>
                  <a:pt x="92" y="16"/>
                </a:lnTo>
                <a:lnTo>
                  <a:pt x="92" y="22"/>
                </a:lnTo>
                <a:lnTo>
                  <a:pt x="98" y="22"/>
                </a:lnTo>
                <a:lnTo>
                  <a:pt x="98" y="27"/>
                </a:lnTo>
                <a:lnTo>
                  <a:pt x="98" y="22"/>
                </a:lnTo>
                <a:lnTo>
                  <a:pt x="87" y="22"/>
                </a:lnTo>
                <a:lnTo>
                  <a:pt x="82" y="27"/>
                </a:lnTo>
                <a:lnTo>
                  <a:pt x="76" y="32"/>
                </a:lnTo>
                <a:lnTo>
                  <a:pt x="82" y="32"/>
                </a:lnTo>
                <a:lnTo>
                  <a:pt x="76" y="38"/>
                </a:lnTo>
                <a:lnTo>
                  <a:pt x="82" y="43"/>
                </a:lnTo>
                <a:lnTo>
                  <a:pt x="82" y="49"/>
                </a:lnTo>
                <a:lnTo>
                  <a:pt x="87" y="49"/>
                </a:lnTo>
                <a:lnTo>
                  <a:pt x="92" y="54"/>
                </a:lnTo>
                <a:lnTo>
                  <a:pt x="98" y="60"/>
                </a:lnTo>
                <a:lnTo>
                  <a:pt x="103" y="65"/>
                </a:lnTo>
                <a:lnTo>
                  <a:pt x="103" y="71"/>
                </a:lnTo>
                <a:lnTo>
                  <a:pt x="109" y="76"/>
                </a:lnTo>
                <a:lnTo>
                  <a:pt x="114" y="76"/>
                </a:lnTo>
                <a:lnTo>
                  <a:pt x="114" y="82"/>
                </a:lnTo>
                <a:lnTo>
                  <a:pt x="120" y="82"/>
                </a:lnTo>
                <a:lnTo>
                  <a:pt x="131" y="82"/>
                </a:lnTo>
                <a:lnTo>
                  <a:pt x="136" y="82"/>
                </a:lnTo>
                <a:lnTo>
                  <a:pt x="136" y="87"/>
                </a:lnTo>
                <a:lnTo>
                  <a:pt x="131" y="87"/>
                </a:lnTo>
                <a:lnTo>
                  <a:pt x="131" y="92"/>
                </a:lnTo>
                <a:lnTo>
                  <a:pt x="136" y="92"/>
                </a:lnTo>
                <a:lnTo>
                  <a:pt x="141" y="92"/>
                </a:lnTo>
                <a:lnTo>
                  <a:pt x="147" y="98"/>
                </a:lnTo>
                <a:lnTo>
                  <a:pt x="152" y="98"/>
                </a:lnTo>
                <a:lnTo>
                  <a:pt x="158" y="98"/>
                </a:lnTo>
                <a:lnTo>
                  <a:pt x="158" y="103"/>
                </a:lnTo>
                <a:lnTo>
                  <a:pt x="163" y="103"/>
                </a:lnTo>
                <a:lnTo>
                  <a:pt x="169" y="109"/>
                </a:lnTo>
                <a:lnTo>
                  <a:pt x="169" y="114"/>
                </a:lnTo>
                <a:lnTo>
                  <a:pt x="163" y="114"/>
                </a:lnTo>
                <a:lnTo>
                  <a:pt x="163" y="109"/>
                </a:lnTo>
                <a:lnTo>
                  <a:pt x="158" y="109"/>
                </a:lnTo>
                <a:lnTo>
                  <a:pt x="152" y="109"/>
                </a:lnTo>
                <a:lnTo>
                  <a:pt x="152" y="103"/>
                </a:lnTo>
                <a:lnTo>
                  <a:pt x="147" y="103"/>
                </a:lnTo>
                <a:lnTo>
                  <a:pt x="147" y="109"/>
                </a:lnTo>
                <a:lnTo>
                  <a:pt x="147" y="114"/>
                </a:lnTo>
                <a:lnTo>
                  <a:pt x="141" y="120"/>
                </a:lnTo>
                <a:lnTo>
                  <a:pt x="147" y="120"/>
                </a:lnTo>
                <a:lnTo>
                  <a:pt x="152" y="125"/>
                </a:lnTo>
                <a:lnTo>
                  <a:pt x="152" y="131"/>
                </a:lnTo>
                <a:lnTo>
                  <a:pt x="147" y="131"/>
                </a:lnTo>
                <a:lnTo>
                  <a:pt x="147" y="136"/>
                </a:lnTo>
                <a:lnTo>
                  <a:pt x="141" y="142"/>
                </a:lnTo>
                <a:lnTo>
                  <a:pt x="141" y="147"/>
                </a:lnTo>
                <a:lnTo>
                  <a:pt x="136" y="147"/>
                </a:lnTo>
                <a:lnTo>
                  <a:pt x="131" y="142"/>
                </a:lnTo>
                <a:lnTo>
                  <a:pt x="136" y="136"/>
                </a:lnTo>
                <a:lnTo>
                  <a:pt x="141" y="131"/>
                </a:lnTo>
                <a:lnTo>
                  <a:pt x="136" y="131"/>
                </a:lnTo>
                <a:lnTo>
                  <a:pt x="136" y="125"/>
                </a:lnTo>
                <a:lnTo>
                  <a:pt x="136" y="120"/>
                </a:lnTo>
                <a:lnTo>
                  <a:pt x="131" y="114"/>
                </a:lnTo>
                <a:lnTo>
                  <a:pt x="125" y="114"/>
                </a:lnTo>
                <a:lnTo>
                  <a:pt x="125" y="109"/>
                </a:lnTo>
                <a:lnTo>
                  <a:pt x="120" y="109"/>
                </a:lnTo>
                <a:lnTo>
                  <a:pt x="120" y="103"/>
                </a:lnTo>
                <a:lnTo>
                  <a:pt x="114" y="103"/>
                </a:lnTo>
                <a:lnTo>
                  <a:pt x="109" y="103"/>
                </a:lnTo>
                <a:lnTo>
                  <a:pt x="109" y="98"/>
                </a:lnTo>
                <a:lnTo>
                  <a:pt x="103" y="92"/>
                </a:lnTo>
                <a:lnTo>
                  <a:pt x="98" y="92"/>
                </a:lnTo>
                <a:lnTo>
                  <a:pt x="92" y="92"/>
                </a:lnTo>
                <a:lnTo>
                  <a:pt x="87" y="92"/>
                </a:lnTo>
                <a:lnTo>
                  <a:pt x="87" y="87"/>
                </a:lnTo>
                <a:lnTo>
                  <a:pt x="82" y="87"/>
                </a:lnTo>
                <a:lnTo>
                  <a:pt x="82" y="82"/>
                </a:lnTo>
                <a:lnTo>
                  <a:pt x="76" y="82"/>
                </a:lnTo>
                <a:lnTo>
                  <a:pt x="71" y="76"/>
                </a:lnTo>
                <a:lnTo>
                  <a:pt x="65" y="76"/>
                </a:lnTo>
                <a:lnTo>
                  <a:pt x="65" y="71"/>
                </a:lnTo>
                <a:lnTo>
                  <a:pt x="60" y="71"/>
                </a:lnTo>
                <a:lnTo>
                  <a:pt x="54" y="65"/>
                </a:lnTo>
                <a:lnTo>
                  <a:pt x="54" y="60"/>
                </a:lnTo>
                <a:lnTo>
                  <a:pt x="54" y="54"/>
                </a:lnTo>
                <a:lnTo>
                  <a:pt x="49" y="49"/>
                </a:lnTo>
                <a:lnTo>
                  <a:pt x="43" y="49"/>
                </a:lnTo>
                <a:lnTo>
                  <a:pt x="38" y="43"/>
                </a:lnTo>
                <a:lnTo>
                  <a:pt x="32" y="43"/>
                </a:lnTo>
                <a:lnTo>
                  <a:pt x="27" y="43"/>
                </a:lnTo>
                <a:lnTo>
                  <a:pt x="27" y="49"/>
                </a:lnTo>
                <a:lnTo>
                  <a:pt x="22" y="54"/>
                </a:lnTo>
                <a:lnTo>
                  <a:pt x="16" y="54"/>
                </a:lnTo>
                <a:close/>
              </a:path>
            </a:pathLst>
          </a:custGeom>
          <a:solidFill>
            <a:schemeClr val="bg2"/>
          </a:solidFill>
          <a:ln w="6350" cmpd="sng">
            <a:solidFill>
              <a:schemeClr val="bg1"/>
            </a:solid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312" name="Title 1">
            <a:extLst>
              <a:ext uri="{FF2B5EF4-FFF2-40B4-BE49-F238E27FC236}">
                <a16:creationId xmlns:a16="http://schemas.microsoft.com/office/drawing/2014/main" id="{E032AAF1-F773-42FE-A686-6902EA995B47}"/>
              </a:ext>
            </a:extLst>
          </p:cNvPr>
          <p:cNvSpPr txBox="1">
            <a:spLocks/>
          </p:cNvSpPr>
          <p:nvPr/>
        </p:nvSpPr>
        <p:spPr>
          <a:xfrm>
            <a:off x="2033400" y="872401"/>
            <a:ext cx="8535988" cy="747897"/>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tabLst>
                <a:tab pos="1252538" algn="l"/>
              </a:tabLst>
              <a:defRPr lang="en-US" sz="2700" b="0" kern="1200" baseline="0">
                <a:solidFill>
                  <a:schemeClr val="tx1"/>
                </a:solidFill>
                <a:latin typeface="+mj-lt"/>
                <a:ea typeface="+mj-ea"/>
                <a:cs typeface="+mj-cs"/>
                <a:sym typeface="+mn-lt"/>
              </a:defRPr>
            </a:lvl1pPr>
          </a:lstStyle>
          <a:p>
            <a:endParaRPr lang="en-US" dirty="0"/>
          </a:p>
        </p:txBody>
      </p:sp>
      <p:sp>
        <p:nvSpPr>
          <p:cNvPr id="3" name="TextBox 2">
            <a:extLst>
              <a:ext uri="{FF2B5EF4-FFF2-40B4-BE49-F238E27FC236}">
                <a16:creationId xmlns:a16="http://schemas.microsoft.com/office/drawing/2014/main" id="{E01C9E90-2D8B-4399-B1B1-443D3734A29D}"/>
              </a:ext>
            </a:extLst>
          </p:cNvPr>
          <p:cNvSpPr txBox="1"/>
          <p:nvPr/>
        </p:nvSpPr>
        <p:spPr>
          <a:xfrm>
            <a:off x="7548774" y="4058686"/>
            <a:ext cx="1038878" cy="3323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Bangalore Biotech City</a:t>
            </a:r>
          </a:p>
        </p:txBody>
      </p:sp>
      <p:sp>
        <p:nvSpPr>
          <p:cNvPr id="315" name="TextBox 314">
            <a:extLst>
              <a:ext uri="{FF2B5EF4-FFF2-40B4-BE49-F238E27FC236}">
                <a16:creationId xmlns:a16="http://schemas.microsoft.com/office/drawing/2014/main" id="{DA722145-DD00-4DE3-900D-EF3D5687B9E7}"/>
              </a:ext>
            </a:extLst>
          </p:cNvPr>
          <p:cNvSpPr txBox="1"/>
          <p:nvPr/>
        </p:nvSpPr>
        <p:spPr>
          <a:xfrm>
            <a:off x="9468741" y="3358006"/>
            <a:ext cx="962396" cy="3323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Shangai-Zhangjiang</a:t>
            </a:r>
          </a:p>
        </p:txBody>
      </p:sp>
      <p:sp>
        <p:nvSpPr>
          <p:cNvPr id="316" name="TextBox 315">
            <a:extLst>
              <a:ext uri="{FF2B5EF4-FFF2-40B4-BE49-F238E27FC236}">
                <a16:creationId xmlns:a16="http://schemas.microsoft.com/office/drawing/2014/main" id="{A9E4D90F-080D-4075-8FC5-4285F6D038B8}"/>
              </a:ext>
            </a:extLst>
          </p:cNvPr>
          <p:cNvSpPr txBox="1"/>
          <p:nvPr/>
        </p:nvSpPr>
        <p:spPr>
          <a:xfrm>
            <a:off x="10080458" y="3073464"/>
            <a:ext cx="962396" cy="1661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Kanto</a:t>
            </a:r>
          </a:p>
        </p:txBody>
      </p:sp>
      <p:sp>
        <p:nvSpPr>
          <p:cNvPr id="317" name="TextBox 316">
            <a:extLst>
              <a:ext uri="{FF2B5EF4-FFF2-40B4-BE49-F238E27FC236}">
                <a16:creationId xmlns:a16="http://schemas.microsoft.com/office/drawing/2014/main" id="{148B4E3A-494C-4489-849C-9D12E16A125E}"/>
              </a:ext>
            </a:extLst>
          </p:cNvPr>
          <p:cNvSpPr txBox="1"/>
          <p:nvPr/>
        </p:nvSpPr>
        <p:spPr>
          <a:xfrm>
            <a:off x="9021842" y="4425415"/>
            <a:ext cx="962396" cy="1661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Singapur</a:t>
            </a:r>
          </a:p>
        </p:txBody>
      </p:sp>
      <p:sp>
        <p:nvSpPr>
          <p:cNvPr id="318" name="TextBox 317">
            <a:extLst>
              <a:ext uri="{FF2B5EF4-FFF2-40B4-BE49-F238E27FC236}">
                <a16:creationId xmlns:a16="http://schemas.microsoft.com/office/drawing/2014/main" id="{66BBBAAA-B6C0-42C2-B093-0669385E2DAD}"/>
              </a:ext>
            </a:extLst>
          </p:cNvPr>
          <p:cNvSpPr txBox="1"/>
          <p:nvPr/>
        </p:nvSpPr>
        <p:spPr>
          <a:xfrm>
            <a:off x="9064785" y="2967985"/>
            <a:ext cx="962396" cy="1661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Daeduk</a:t>
            </a:r>
          </a:p>
        </p:txBody>
      </p:sp>
      <p:sp>
        <p:nvSpPr>
          <p:cNvPr id="319" name="TextBox 318">
            <a:extLst>
              <a:ext uri="{FF2B5EF4-FFF2-40B4-BE49-F238E27FC236}">
                <a16:creationId xmlns:a16="http://schemas.microsoft.com/office/drawing/2014/main" id="{6FDECD11-C9A4-42AE-8A7D-354E572A6A52}"/>
              </a:ext>
            </a:extLst>
          </p:cNvPr>
          <p:cNvSpPr txBox="1"/>
          <p:nvPr/>
        </p:nvSpPr>
        <p:spPr>
          <a:xfrm>
            <a:off x="850324" y="3005763"/>
            <a:ext cx="956763" cy="1661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San Francisco</a:t>
            </a:r>
          </a:p>
        </p:txBody>
      </p:sp>
      <p:sp>
        <p:nvSpPr>
          <p:cNvPr id="320" name="TextBox 319">
            <a:extLst>
              <a:ext uri="{FF2B5EF4-FFF2-40B4-BE49-F238E27FC236}">
                <a16:creationId xmlns:a16="http://schemas.microsoft.com/office/drawing/2014/main" id="{204DE525-8E17-43D2-AD6C-704EE671D74E}"/>
              </a:ext>
            </a:extLst>
          </p:cNvPr>
          <p:cNvSpPr txBox="1"/>
          <p:nvPr/>
        </p:nvSpPr>
        <p:spPr>
          <a:xfrm>
            <a:off x="3111133" y="3132009"/>
            <a:ext cx="713806" cy="1661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Boston</a:t>
            </a:r>
          </a:p>
        </p:txBody>
      </p:sp>
      <p:sp>
        <p:nvSpPr>
          <p:cNvPr id="322" name="TextBox 321">
            <a:extLst>
              <a:ext uri="{FF2B5EF4-FFF2-40B4-BE49-F238E27FC236}">
                <a16:creationId xmlns:a16="http://schemas.microsoft.com/office/drawing/2014/main" id="{903F440A-6C87-4416-88B9-409677EB3851}"/>
              </a:ext>
            </a:extLst>
          </p:cNvPr>
          <p:cNvSpPr txBox="1"/>
          <p:nvPr/>
        </p:nvSpPr>
        <p:spPr>
          <a:xfrm>
            <a:off x="3506349" y="2431598"/>
            <a:ext cx="713806" cy="1661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Quebec</a:t>
            </a:r>
          </a:p>
        </p:txBody>
      </p:sp>
      <p:sp>
        <p:nvSpPr>
          <p:cNvPr id="326" name="TextBox 325">
            <a:extLst>
              <a:ext uri="{FF2B5EF4-FFF2-40B4-BE49-F238E27FC236}">
                <a16:creationId xmlns:a16="http://schemas.microsoft.com/office/drawing/2014/main" id="{C474692B-7B81-4D42-9D2A-225ADC07AF3D}"/>
              </a:ext>
            </a:extLst>
          </p:cNvPr>
          <p:cNvSpPr txBox="1"/>
          <p:nvPr/>
        </p:nvSpPr>
        <p:spPr>
          <a:xfrm>
            <a:off x="4733636" y="2467391"/>
            <a:ext cx="703306" cy="1661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Cambridge</a:t>
            </a:r>
          </a:p>
        </p:txBody>
      </p:sp>
      <p:sp>
        <p:nvSpPr>
          <p:cNvPr id="327" name="TextBox 326">
            <a:extLst>
              <a:ext uri="{FF2B5EF4-FFF2-40B4-BE49-F238E27FC236}">
                <a16:creationId xmlns:a16="http://schemas.microsoft.com/office/drawing/2014/main" id="{C9C7E2E8-11B9-4456-9D0C-10407B6D8AF8}"/>
              </a:ext>
            </a:extLst>
          </p:cNvPr>
          <p:cNvSpPr txBox="1"/>
          <p:nvPr/>
        </p:nvSpPr>
        <p:spPr>
          <a:xfrm>
            <a:off x="4809066" y="2768298"/>
            <a:ext cx="726306" cy="3323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Grand Lyon Technopole</a:t>
            </a:r>
          </a:p>
        </p:txBody>
      </p:sp>
      <p:sp>
        <p:nvSpPr>
          <p:cNvPr id="328" name="TextBox 327">
            <a:extLst>
              <a:ext uri="{FF2B5EF4-FFF2-40B4-BE49-F238E27FC236}">
                <a16:creationId xmlns:a16="http://schemas.microsoft.com/office/drawing/2014/main" id="{6C782C9C-0C88-4EFF-94BB-DF9BA2BAB726}"/>
              </a:ext>
            </a:extLst>
          </p:cNvPr>
          <p:cNvSpPr txBox="1"/>
          <p:nvPr/>
        </p:nvSpPr>
        <p:spPr>
          <a:xfrm>
            <a:off x="6020474" y="2505709"/>
            <a:ext cx="1096621" cy="3323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BioRegio and Heildelberg</a:t>
            </a:r>
          </a:p>
        </p:txBody>
      </p:sp>
      <p:sp>
        <p:nvSpPr>
          <p:cNvPr id="329" name="TextBox 328">
            <a:extLst>
              <a:ext uri="{FF2B5EF4-FFF2-40B4-BE49-F238E27FC236}">
                <a16:creationId xmlns:a16="http://schemas.microsoft.com/office/drawing/2014/main" id="{46705D8A-1244-4834-BCC9-BF88DE566D73}"/>
              </a:ext>
            </a:extLst>
          </p:cNvPr>
          <p:cNvSpPr txBox="1"/>
          <p:nvPr/>
        </p:nvSpPr>
        <p:spPr>
          <a:xfrm>
            <a:off x="5653022" y="1695201"/>
            <a:ext cx="1170305" cy="498598"/>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Stockholm-Uppsala BioRegion</a:t>
            </a:r>
          </a:p>
        </p:txBody>
      </p:sp>
      <p:sp>
        <p:nvSpPr>
          <p:cNvPr id="321" name="Freeform 584">
            <a:extLst>
              <a:ext uri="{FF2B5EF4-FFF2-40B4-BE49-F238E27FC236}">
                <a16:creationId xmlns:a16="http://schemas.microsoft.com/office/drawing/2014/main" id="{056AAD9D-58EC-4EB9-B225-F95C96CDCB9D}"/>
              </a:ext>
            </a:extLst>
          </p:cNvPr>
          <p:cNvSpPr>
            <a:spLocks noChangeAspect="1" noEditPoints="1"/>
          </p:cNvSpPr>
          <p:nvPr/>
        </p:nvSpPr>
        <p:spPr bwMode="auto">
          <a:xfrm>
            <a:off x="1769543" y="3030453"/>
            <a:ext cx="119417" cy="187555"/>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90" name="Freeform 584">
            <a:extLst>
              <a:ext uri="{FF2B5EF4-FFF2-40B4-BE49-F238E27FC236}">
                <a16:creationId xmlns:a16="http://schemas.microsoft.com/office/drawing/2014/main" id="{CF08CDE9-7274-4749-BA47-CC00C066F0A3}"/>
              </a:ext>
            </a:extLst>
          </p:cNvPr>
          <p:cNvSpPr>
            <a:spLocks noChangeAspect="1" noEditPoints="1"/>
          </p:cNvSpPr>
          <p:nvPr/>
        </p:nvSpPr>
        <p:spPr bwMode="auto">
          <a:xfrm>
            <a:off x="2942168" y="3009822"/>
            <a:ext cx="119417" cy="187555"/>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91" name="Freeform 584">
            <a:extLst>
              <a:ext uri="{FF2B5EF4-FFF2-40B4-BE49-F238E27FC236}">
                <a16:creationId xmlns:a16="http://schemas.microsoft.com/office/drawing/2014/main" id="{6948E15B-CAA4-4AF4-893F-C54D37AE3D6B}"/>
              </a:ext>
            </a:extLst>
          </p:cNvPr>
          <p:cNvSpPr>
            <a:spLocks noChangeAspect="1" noEditPoints="1"/>
          </p:cNvSpPr>
          <p:nvPr/>
        </p:nvSpPr>
        <p:spPr bwMode="auto">
          <a:xfrm>
            <a:off x="3360987" y="2407846"/>
            <a:ext cx="119417" cy="187555"/>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92" name="Freeform 584">
            <a:extLst>
              <a:ext uri="{FF2B5EF4-FFF2-40B4-BE49-F238E27FC236}">
                <a16:creationId xmlns:a16="http://schemas.microsoft.com/office/drawing/2014/main" id="{F1367D2E-00EA-4FAC-9DDE-25E0C704505B}"/>
              </a:ext>
            </a:extLst>
          </p:cNvPr>
          <p:cNvSpPr>
            <a:spLocks noChangeAspect="1" noEditPoints="1"/>
          </p:cNvSpPr>
          <p:nvPr/>
        </p:nvSpPr>
        <p:spPr bwMode="auto">
          <a:xfrm>
            <a:off x="5494949" y="2435503"/>
            <a:ext cx="119417" cy="187555"/>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93" name="Freeform 584">
            <a:extLst>
              <a:ext uri="{FF2B5EF4-FFF2-40B4-BE49-F238E27FC236}">
                <a16:creationId xmlns:a16="http://schemas.microsoft.com/office/drawing/2014/main" id="{C3F93B9D-D158-45E8-BD7F-6AB3F0C2C74A}"/>
              </a:ext>
            </a:extLst>
          </p:cNvPr>
          <p:cNvSpPr>
            <a:spLocks noChangeAspect="1" noEditPoints="1"/>
          </p:cNvSpPr>
          <p:nvPr/>
        </p:nvSpPr>
        <p:spPr bwMode="auto">
          <a:xfrm>
            <a:off x="5580147" y="2711031"/>
            <a:ext cx="119417" cy="187555"/>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94" name="Freeform 584">
            <a:extLst>
              <a:ext uri="{FF2B5EF4-FFF2-40B4-BE49-F238E27FC236}">
                <a16:creationId xmlns:a16="http://schemas.microsoft.com/office/drawing/2014/main" id="{0550793E-2731-447A-ADFE-8E0C4746BEF8}"/>
              </a:ext>
            </a:extLst>
          </p:cNvPr>
          <p:cNvSpPr>
            <a:spLocks noChangeAspect="1" noEditPoints="1"/>
          </p:cNvSpPr>
          <p:nvPr/>
        </p:nvSpPr>
        <p:spPr bwMode="auto">
          <a:xfrm>
            <a:off x="8191034" y="3788071"/>
            <a:ext cx="119417" cy="187555"/>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95" name="Freeform 584">
            <a:extLst>
              <a:ext uri="{FF2B5EF4-FFF2-40B4-BE49-F238E27FC236}">
                <a16:creationId xmlns:a16="http://schemas.microsoft.com/office/drawing/2014/main" id="{72F40FC4-6707-467A-9F83-1D297192AEAC}"/>
              </a:ext>
            </a:extLst>
          </p:cNvPr>
          <p:cNvSpPr>
            <a:spLocks noChangeAspect="1" noEditPoints="1"/>
          </p:cNvSpPr>
          <p:nvPr/>
        </p:nvSpPr>
        <p:spPr bwMode="auto">
          <a:xfrm>
            <a:off x="8038634" y="3568904"/>
            <a:ext cx="119417" cy="187555"/>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96" name="TextBox 895">
            <a:extLst>
              <a:ext uri="{FF2B5EF4-FFF2-40B4-BE49-F238E27FC236}">
                <a16:creationId xmlns:a16="http://schemas.microsoft.com/office/drawing/2014/main" id="{4C398C71-6BBC-4A1C-8205-A8999CA32461}"/>
              </a:ext>
            </a:extLst>
          </p:cNvPr>
          <p:cNvSpPr txBox="1"/>
          <p:nvPr/>
        </p:nvSpPr>
        <p:spPr>
          <a:xfrm>
            <a:off x="7434536" y="3429000"/>
            <a:ext cx="1038878" cy="1661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Maharashtra</a:t>
            </a:r>
          </a:p>
        </p:txBody>
      </p:sp>
      <p:sp>
        <p:nvSpPr>
          <p:cNvPr id="897" name="Freeform 584">
            <a:extLst>
              <a:ext uri="{FF2B5EF4-FFF2-40B4-BE49-F238E27FC236}">
                <a16:creationId xmlns:a16="http://schemas.microsoft.com/office/drawing/2014/main" id="{122B62C5-2116-4182-9941-B2D4B32DC5CE}"/>
              </a:ext>
            </a:extLst>
          </p:cNvPr>
          <p:cNvSpPr>
            <a:spLocks noChangeAspect="1" noEditPoints="1"/>
          </p:cNvSpPr>
          <p:nvPr/>
        </p:nvSpPr>
        <p:spPr bwMode="auto">
          <a:xfrm>
            <a:off x="9202951" y="4227359"/>
            <a:ext cx="119417" cy="187555"/>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98" name="TextBox 897">
            <a:extLst>
              <a:ext uri="{FF2B5EF4-FFF2-40B4-BE49-F238E27FC236}">
                <a16:creationId xmlns:a16="http://schemas.microsoft.com/office/drawing/2014/main" id="{FAC45E1E-4B89-4FFF-98E3-2A682D5E067B}"/>
              </a:ext>
            </a:extLst>
          </p:cNvPr>
          <p:cNvSpPr txBox="1"/>
          <p:nvPr/>
        </p:nvSpPr>
        <p:spPr>
          <a:xfrm>
            <a:off x="8536159" y="3057738"/>
            <a:ext cx="515250" cy="1661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Beijing</a:t>
            </a:r>
          </a:p>
        </p:txBody>
      </p:sp>
      <p:sp>
        <p:nvSpPr>
          <p:cNvPr id="899" name="Freeform 584">
            <a:extLst>
              <a:ext uri="{FF2B5EF4-FFF2-40B4-BE49-F238E27FC236}">
                <a16:creationId xmlns:a16="http://schemas.microsoft.com/office/drawing/2014/main" id="{40941D31-9C2C-4EAD-80AE-10421F812133}"/>
              </a:ext>
            </a:extLst>
          </p:cNvPr>
          <p:cNvSpPr>
            <a:spLocks noChangeAspect="1" noEditPoints="1"/>
          </p:cNvSpPr>
          <p:nvPr/>
        </p:nvSpPr>
        <p:spPr bwMode="auto">
          <a:xfrm>
            <a:off x="8986620" y="3131408"/>
            <a:ext cx="127754" cy="200649"/>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00" name="Freeform 584">
            <a:extLst>
              <a:ext uri="{FF2B5EF4-FFF2-40B4-BE49-F238E27FC236}">
                <a16:creationId xmlns:a16="http://schemas.microsoft.com/office/drawing/2014/main" id="{5F314196-B4E3-4ED9-932C-75EC37AAE892}"/>
              </a:ext>
            </a:extLst>
          </p:cNvPr>
          <p:cNvSpPr>
            <a:spLocks noChangeAspect="1" noEditPoints="1"/>
          </p:cNvSpPr>
          <p:nvPr/>
        </p:nvSpPr>
        <p:spPr bwMode="auto">
          <a:xfrm>
            <a:off x="9591721" y="3055624"/>
            <a:ext cx="119417" cy="187555"/>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03" name="Freeform 584">
            <a:extLst>
              <a:ext uri="{FF2B5EF4-FFF2-40B4-BE49-F238E27FC236}">
                <a16:creationId xmlns:a16="http://schemas.microsoft.com/office/drawing/2014/main" id="{ED73831D-11F3-48A0-80EC-C5FF1EDA8E96}"/>
              </a:ext>
            </a:extLst>
          </p:cNvPr>
          <p:cNvSpPr>
            <a:spLocks noChangeAspect="1" noEditPoints="1"/>
          </p:cNvSpPr>
          <p:nvPr/>
        </p:nvSpPr>
        <p:spPr bwMode="auto">
          <a:xfrm>
            <a:off x="9867946" y="2960374"/>
            <a:ext cx="119417" cy="187555"/>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05" name="Freeform 584">
            <a:extLst>
              <a:ext uri="{FF2B5EF4-FFF2-40B4-BE49-F238E27FC236}">
                <a16:creationId xmlns:a16="http://schemas.microsoft.com/office/drawing/2014/main" id="{808352B5-6359-4DA3-8F28-870BE841CA36}"/>
              </a:ext>
            </a:extLst>
          </p:cNvPr>
          <p:cNvSpPr>
            <a:spLocks noChangeAspect="1" noEditPoints="1"/>
          </p:cNvSpPr>
          <p:nvPr/>
        </p:nvSpPr>
        <p:spPr bwMode="auto">
          <a:xfrm>
            <a:off x="5961383" y="2224830"/>
            <a:ext cx="119417" cy="187555"/>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06" name="Freeform 584">
            <a:extLst>
              <a:ext uri="{FF2B5EF4-FFF2-40B4-BE49-F238E27FC236}">
                <a16:creationId xmlns:a16="http://schemas.microsoft.com/office/drawing/2014/main" id="{5F357AC4-8E4A-495A-9566-303DB741BF4C}"/>
              </a:ext>
            </a:extLst>
          </p:cNvPr>
          <p:cNvSpPr>
            <a:spLocks noChangeAspect="1" noEditPoints="1"/>
          </p:cNvSpPr>
          <p:nvPr/>
        </p:nvSpPr>
        <p:spPr bwMode="auto">
          <a:xfrm>
            <a:off x="5760395" y="2652804"/>
            <a:ext cx="119417" cy="187555"/>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07" name="Freeform 584">
            <a:extLst>
              <a:ext uri="{FF2B5EF4-FFF2-40B4-BE49-F238E27FC236}">
                <a16:creationId xmlns:a16="http://schemas.microsoft.com/office/drawing/2014/main" id="{A6CE1781-161E-4985-87CA-53A677992388}"/>
              </a:ext>
            </a:extLst>
          </p:cNvPr>
          <p:cNvSpPr>
            <a:spLocks noChangeAspect="1" noEditPoints="1"/>
          </p:cNvSpPr>
          <p:nvPr/>
        </p:nvSpPr>
        <p:spPr bwMode="auto">
          <a:xfrm>
            <a:off x="5874837" y="2488827"/>
            <a:ext cx="119417" cy="187555"/>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08" name="TextBox 907">
            <a:extLst>
              <a:ext uri="{FF2B5EF4-FFF2-40B4-BE49-F238E27FC236}">
                <a16:creationId xmlns:a16="http://schemas.microsoft.com/office/drawing/2014/main" id="{8C5B7DD0-6912-43A9-9CD2-DCB1B232751C}"/>
              </a:ext>
            </a:extLst>
          </p:cNvPr>
          <p:cNvSpPr txBox="1"/>
          <p:nvPr/>
        </p:nvSpPr>
        <p:spPr>
          <a:xfrm>
            <a:off x="5800706" y="2856143"/>
            <a:ext cx="1096621" cy="166199"/>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dirty="0">
                <a:sym typeface="+mn-lt"/>
              </a:rPr>
              <a:t>Biovalley</a:t>
            </a:r>
          </a:p>
        </p:txBody>
      </p:sp>
      <p:sp>
        <p:nvSpPr>
          <p:cNvPr id="324" name="Freeform 584">
            <a:extLst>
              <a:ext uri="{FF2B5EF4-FFF2-40B4-BE49-F238E27FC236}">
                <a16:creationId xmlns:a16="http://schemas.microsoft.com/office/drawing/2014/main" id="{B502A282-B500-214B-AF7A-D876113954F3}"/>
              </a:ext>
            </a:extLst>
          </p:cNvPr>
          <p:cNvSpPr>
            <a:spLocks noChangeAspect="1" noEditPoints="1"/>
          </p:cNvSpPr>
          <p:nvPr/>
        </p:nvSpPr>
        <p:spPr bwMode="auto">
          <a:xfrm>
            <a:off x="9328090" y="3407185"/>
            <a:ext cx="127754" cy="200649"/>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Tree>
    <p:extLst>
      <p:ext uri="{BB962C8B-B14F-4D97-AF65-F5344CB8AC3E}">
        <p14:creationId xmlns:p14="http://schemas.microsoft.com/office/powerpoint/2010/main" val="699116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15" hidden="1">
            <a:extLst>
              <a:ext uri="{FF2B5EF4-FFF2-40B4-BE49-F238E27FC236}">
                <a16:creationId xmlns:a16="http://schemas.microsoft.com/office/drawing/2014/main" id="{FC2BAA03-3E1F-422E-8A6B-468160228B4E}"/>
              </a:ext>
            </a:extLst>
          </p:cNvPr>
          <p:cNvGraphicFramePr>
            <a:graphicFrameLocks noChangeAspect="1"/>
          </p:cNvGraphicFramePr>
          <p:nvPr>
            <p:custDataLst>
              <p:tags r:id="rId2"/>
            </p:custDataLst>
            <p:extLst>
              <p:ext uri="{D42A27DB-BD31-4B8C-83A1-F6EECF244321}">
                <p14:modId xmlns:p14="http://schemas.microsoft.com/office/powerpoint/2010/main" val="1552530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749" name="think-cell Slide" r:id="rId4" imgW="411" imgH="412" progId="TCLayout.ActiveDocument.1">
                  <p:embed/>
                </p:oleObj>
              </mc:Choice>
              <mc:Fallback>
                <p:oleObj name="think-cell Slide" r:id="rId4" imgW="411" imgH="412"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ítulo 1">
            <a:extLst>
              <a:ext uri="{FF2B5EF4-FFF2-40B4-BE49-F238E27FC236}">
                <a16:creationId xmlns:a16="http://schemas.microsoft.com/office/drawing/2014/main" id="{F79C5F83-C51F-7D49-81E4-4579D59AB9E5}"/>
              </a:ext>
            </a:extLst>
          </p:cNvPr>
          <p:cNvSpPr>
            <a:spLocks noGrp="1"/>
          </p:cNvSpPr>
          <p:nvPr>
            <p:ph type="title"/>
          </p:nvPr>
        </p:nvSpPr>
        <p:spPr/>
        <p:txBody>
          <a:bodyPr vert="horz"/>
          <a:lstStyle/>
          <a:p>
            <a:pPr fontAlgn="base">
              <a:spcBef>
                <a:spcPts val="0"/>
              </a:spcBef>
              <a:spcAft>
                <a:spcPct val="0"/>
              </a:spcAft>
              <a:buClr>
                <a:srgbClr val="000000"/>
              </a:buClr>
              <a:buSzPct val="100000"/>
              <a:buFont typeface=""/>
            </a:pPr>
            <a:r>
              <a:rPr lang="es-ES_tradnl" sz="3400" spc="300" dirty="0">
                <a:solidFill>
                  <a:schemeClr val="accent3">
                    <a:lumMod val="100000"/>
                  </a:schemeClr>
                </a:solidFill>
                <a:latin typeface="+mn-lt"/>
                <a:ea typeface="+mn-ea"/>
                <a:cs typeface="+mn-cs"/>
              </a:rPr>
              <a:t>QUÉ NO QUEREMOS SER: </a:t>
            </a:r>
            <a:r>
              <a:rPr lang="es-ES_tradnl" dirty="0"/>
              <a:t>una asociación empresarial o patronal más, </a:t>
            </a:r>
            <a:br>
              <a:rPr lang="es-ES_tradnl" dirty="0"/>
            </a:br>
            <a:r>
              <a:rPr lang="es-ES_tradnl" dirty="0"/>
              <a:t>pues ya contamos con grandes asociaciones en cada ámbito de la salud </a:t>
            </a:r>
          </a:p>
        </p:txBody>
      </p:sp>
      <p:pic>
        <p:nvPicPr>
          <p:cNvPr id="3" name="Imagen 2">
            <a:extLst>
              <a:ext uri="{FF2B5EF4-FFF2-40B4-BE49-F238E27FC236}">
                <a16:creationId xmlns:a16="http://schemas.microsoft.com/office/drawing/2014/main" id="{88C589F6-9DAE-674F-8F88-644F3E9084A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851419" y="2100943"/>
            <a:ext cx="2000653" cy="1113040"/>
          </a:xfrm>
          <a:prstGeom prst="rect">
            <a:avLst/>
          </a:prstGeom>
        </p:spPr>
      </p:pic>
      <p:pic>
        <p:nvPicPr>
          <p:cNvPr id="4" name="Imagen 3">
            <a:extLst>
              <a:ext uri="{FF2B5EF4-FFF2-40B4-BE49-F238E27FC236}">
                <a16:creationId xmlns:a16="http://schemas.microsoft.com/office/drawing/2014/main" id="{48F65A4D-83C9-6348-9A63-696350A714D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411075" y="2373219"/>
            <a:ext cx="2266950" cy="774700"/>
          </a:xfrm>
          <a:prstGeom prst="rect">
            <a:avLst/>
          </a:prstGeom>
        </p:spPr>
      </p:pic>
      <p:pic>
        <p:nvPicPr>
          <p:cNvPr id="9" name="Imagen 8">
            <a:extLst>
              <a:ext uri="{FF2B5EF4-FFF2-40B4-BE49-F238E27FC236}">
                <a16:creationId xmlns:a16="http://schemas.microsoft.com/office/drawing/2014/main" id="{EB0E318F-390A-2444-9DFC-621433790E08}"/>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423029" y="3694683"/>
            <a:ext cx="3483608" cy="771484"/>
          </a:xfrm>
          <a:prstGeom prst="rect">
            <a:avLst/>
          </a:prstGeom>
        </p:spPr>
      </p:pic>
      <p:pic>
        <p:nvPicPr>
          <p:cNvPr id="11" name="Imagen 10">
            <a:extLst>
              <a:ext uri="{FF2B5EF4-FFF2-40B4-BE49-F238E27FC236}">
                <a16:creationId xmlns:a16="http://schemas.microsoft.com/office/drawing/2014/main" id="{E6FA10CD-0C07-8943-990C-D84284627BD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886927" y="4987713"/>
            <a:ext cx="3837773" cy="1004039"/>
          </a:xfrm>
          <a:prstGeom prst="rect">
            <a:avLst/>
          </a:prstGeom>
        </p:spPr>
      </p:pic>
      <p:pic>
        <p:nvPicPr>
          <p:cNvPr id="12" name="Imagen 11">
            <a:extLst>
              <a:ext uri="{FF2B5EF4-FFF2-40B4-BE49-F238E27FC236}">
                <a16:creationId xmlns:a16="http://schemas.microsoft.com/office/drawing/2014/main" id="{372FF7E2-70FD-F944-BA9D-F92048D67903}"/>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l="9723" t="14770" b="14770"/>
          <a:stretch/>
        </p:blipFill>
        <p:spPr>
          <a:xfrm>
            <a:off x="3015342" y="4876800"/>
            <a:ext cx="2407687" cy="1046976"/>
          </a:xfrm>
          <a:prstGeom prst="rect">
            <a:avLst/>
          </a:prstGeom>
        </p:spPr>
      </p:pic>
      <p:pic>
        <p:nvPicPr>
          <p:cNvPr id="13" name="Imagen 12">
            <a:extLst>
              <a:ext uri="{FF2B5EF4-FFF2-40B4-BE49-F238E27FC236}">
                <a16:creationId xmlns:a16="http://schemas.microsoft.com/office/drawing/2014/main" id="{ADFA7DF8-FC70-854B-8162-17F2512204B0}"/>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5308853" y="4768463"/>
            <a:ext cx="2203450" cy="1263650"/>
          </a:xfrm>
          <a:prstGeom prst="rect">
            <a:avLst/>
          </a:prstGeom>
        </p:spPr>
      </p:pic>
      <p:pic>
        <p:nvPicPr>
          <p:cNvPr id="8" name="Imagen 7">
            <a:extLst>
              <a:ext uri="{FF2B5EF4-FFF2-40B4-BE49-F238E27FC236}">
                <a16:creationId xmlns:a16="http://schemas.microsoft.com/office/drawing/2014/main" id="{DEBC61FF-0668-4740-9825-43DFE1E62BB2}"/>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2748844" y="3438722"/>
            <a:ext cx="2756165" cy="1218616"/>
          </a:xfrm>
          <a:prstGeom prst="rect">
            <a:avLst/>
          </a:prstGeom>
        </p:spPr>
      </p:pic>
      <p:grpSp>
        <p:nvGrpSpPr>
          <p:cNvPr id="14" name="Group 13">
            <a:extLst>
              <a:ext uri="{FF2B5EF4-FFF2-40B4-BE49-F238E27FC236}">
                <a16:creationId xmlns:a16="http://schemas.microsoft.com/office/drawing/2014/main" id="{35C65317-60EB-4A5C-961E-84D70AC68C1E}"/>
              </a:ext>
            </a:extLst>
          </p:cNvPr>
          <p:cNvGrpSpPr/>
          <p:nvPr/>
        </p:nvGrpSpPr>
        <p:grpSpPr>
          <a:xfrm>
            <a:off x="150672" y="2845995"/>
            <a:ext cx="2581120" cy="2581120"/>
            <a:chOff x="306610" y="3054421"/>
            <a:chExt cx="2176392" cy="2176392"/>
          </a:xfrm>
        </p:grpSpPr>
        <p:pic>
          <p:nvPicPr>
            <p:cNvPr id="5" name="Graphic 4">
              <a:extLst>
                <a:ext uri="{FF2B5EF4-FFF2-40B4-BE49-F238E27FC236}">
                  <a16:creationId xmlns:a16="http://schemas.microsoft.com/office/drawing/2014/main" id="{651E1B89-ADB8-468F-9119-4FCC3599CAE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06610" y="3054421"/>
              <a:ext cx="2176392" cy="2176392"/>
            </a:xfrm>
            <a:prstGeom prst="rect">
              <a:avLst/>
            </a:prstGeom>
          </p:spPr>
        </p:pic>
        <p:sp>
          <p:nvSpPr>
            <p:cNvPr id="18" name="Freeform: Shape 17">
              <a:extLst>
                <a:ext uri="{FF2B5EF4-FFF2-40B4-BE49-F238E27FC236}">
                  <a16:creationId xmlns:a16="http://schemas.microsoft.com/office/drawing/2014/main" id="{0690E27F-DE8E-4C5B-90C9-756411DA1382}"/>
                </a:ext>
              </a:extLst>
            </p:cNvPr>
            <p:cNvSpPr>
              <a:spLocks noChangeAspect="1"/>
            </p:cNvSpPr>
            <p:nvPr/>
          </p:nvSpPr>
          <p:spPr>
            <a:xfrm>
              <a:off x="1049217" y="3566090"/>
              <a:ext cx="479631" cy="479629"/>
            </a:xfrm>
            <a:custGeom>
              <a:avLst/>
              <a:gdLst>
                <a:gd name="connsiteX0" fmla="*/ 557813 w 1237987"/>
                <a:gd name="connsiteY0" fmla="*/ 320293 h 1237987"/>
                <a:gd name="connsiteX1" fmla="*/ 680173 w 1237987"/>
                <a:gd name="connsiteY1" fmla="*/ 320293 h 1237987"/>
                <a:gd name="connsiteX2" fmla="*/ 680173 w 1237987"/>
                <a:gd name="connsiteY2" fmla="*/ 500233 h 1237987"/>
                <a:gd name="connsiteX3" fmla="*/ 696967 w 1237987"/>
                <a:gd name="connsiteY3" fmla="*/ 541019 h 1237987"/>
                <a:gd name="connsiteX4" fmla="*/ 737753 w 1237987"/>
                <a:gd name="connsiteY4" fmla="*/ 557813 h 1237987"/>
                <a:gd name="connsiteX5" fmla="*/ 917693 w 1237987"/>
                <a:gd name="connsiteY5" fmla="*/ 557813 h 1237987"/>
                <a:gd name="connsiteX6" fmla="*/ 917693 w 1237987"/>
                <a:gd name="connsiteY6" fmla="*/ 680173 h 1237987"/>
                <a:gd name="connsiteX7" fmla="*/ 737753 w 1237987"/>
                <a:gd name="connsiteY7" fmla="*/ 680173 h 1237987"/>
                <a:gd name="connsiteX8" fmla="*/ 696967 w 1237987"/>
                <a:gd name="connsiteY8" fmla="*/ 696967 h 1237987"/>
                <a:gd name="connsiteX9" fmla="*/ 680173 w 1237987"/>
                <a:gd name="connsiteY9" fmla="*/ 737753 h 1237987"/>
                <a:gd name="connsiteX10" fmla="*/ 680173 w 1237987"/>
                <a:gd name="connsiteY10" fmla="*/ 917693 h 1237987"/>
                <a:gd name="connsiteX11" fmla="*/ 557813 w 1237987"/>
                <a:gd name="connsiteY11" fmla="*/ 917693 h 1237987"/>
                <a:gd name="connsiteX12" fmla="*/ 557813 w 1237987"/>
                <a:gd name="connsiteY12" fmla="*/ 737753 h 1237987"/>
                <a:gd name="connsiteX13" fmla="*/ 541019 w 1237987"/>
                <a:gd name="connsiteY13" fmla="*/ 696967 h 1237987"/>
                <a:gd name="connsiteX14" fmla="*/ 500233 w 1237987"/>
                <a:gd name="connsiteY14" fmla="*/ 680173 h 1237987"/>
                <a:gd name="connsiteX15" fmla="*/ 320293 w 1237987"/>
                <a:gd name="connsiteY15" fmla="*/ 680173 h 1237987"/>
                <a:gd name="connsiteX16" fmla="*/ 320293 w 1237987"/>
                <a:gd name="connsiteY16" fmla="*/ 557813 h 1237987"/>
                <a:gd name="connsiteX17" fmla="*/ 500233 w 1237987"/>
                <a:gd name="connsiteY17" fmla="*/ 557813 h 1237987"/>
                <a:gd name="connsiteX18" fmla="*/ 541019 w 1237987"/>
                <a:gd name="connsiteY18" fmla="*/ 541019 h 1237987"/>
                <a:gd name="connsiteX19" fmla="*/ 557813 w 1237987"/>
                <a:gd name="connsiteY19" fmla="*/ 500233 h 1237987"/>
                <a:gd name="connsiteX20" fmla="*/ 500234 w 1237987"/>
                <a:gd name="connsiteY20" fmla="*/ 203932 h 1237987"/>
                <a:gd name="connsiteX21" fmla="*/ 459446 w 1237987"/>
                <a:gd name="connsiteY21" fmla="*/ 220727 h 1237987"/>
                <a:gd name="connsiteX22" fmla="*/ 442653 w 1237987"/>
                <a:gd name="connsiteY22" fmla="*/ 261513 h 1237987"/>
                <a:gd name="connsiteX23" fmla="*/ 442653 w 1237987"/>
                <a:gd name="connsiteY23" fmla="*/ 441453 h 1237987"/>
                <a:gd name="connsiteX24" fmla="*/ 262713 w 1237987"/>
                <a:gd name="connsiteY24" fmla="*/ 441453 h 1237987"/>
                <a:gd name="connsiteX25" fmla="*/ 221927 w 1237987"/>
                <a:gd name="connsiteY25" fmla="*/ 458247 h 1237987"/>
                <a:gd name="connsiteX26" fmla="*/ 205131 w 1237987"/>
                <a:gd name="connsiteY26" fmla="*/ 499034 h 1237987"/>
                <a:gd name="connsiteX27" fmla="*/ 205131 w 1237987"/>
                <a:gd name="connsiteY27" fmla="*/ 737753 h 1237987"/>
                <a:gd name="connsiteX28" fmla="*/ 221927 w 1237987"/>
                <a:gd name="connsiteY28" fmla="*/ 778541 h 1237987"/>
                <a:gd name="connsiteX29" fmla="*/ 262713 w 1237987"/>
                <a:gd name="connsiteY29" fmla="*/ 795334 h 1237987"/>
                <a:gd name="connsiteX30" fmla="*/ 442653 w 1237987"/>
                <a:gd name="connsiteY30" fmla="*/ 795334 h 1237987"/>
                <a:gd name="connsiteX31" fmla="*/ 442653 w 1237987"/>
                <a:gd name="connsiteY31" fmla="*/ 975274 h 1237987"/>
                <a:gd name="connsiteX32" fmla="*/ 459446 w 1237987"/>
                <a:gd name="connsiteY32" fmla="*/ 1016062 h 1237987"/>
                <a:gd name="connsiteX33" fmla="*/ 500234 w 1237987"/>
                <a:gd name="connsiteY33" fmla="*/ 1032856 h 1237987"/>
                <a:gd name="connsiteX34" fmla="*/ 738954 w 1237987"/>
                <a:gd name="connsiteY34" fmla="*/ 1032856 h 1237987"/>
                <a:gd name="connsiteX35" fmla="*/ 779740 w 1237987"/>
                <a:gd name="connsiteY35" fmla="*/ 1016062 h 1237987"/>
                <a:gd name="connsiteX36" fmla="*/ 796534 w 1237987"/>
                <a:gd name="connsiteY36" fmla="*/ 975274 h 1237987"/>
                <a:gd name="connsiteX37" fmla="*/ 796534 w 1237987"/>
                <a:gd name="connsiteY37" fmla="*/ 795334 h 1237987"/>
                <a:gd name="connsiteX38" fmla="*/ 976474 w 1237987"/>
                <a:gd name="connsiteY38" fmla="*/ 795334 h 1237987"/>
                <a:gd name="connsiteX39" fmla="*/ 1017261 w 1237987"/>
                <a:gd name="connsiteY39" fmla="*/ 778541 h 1237987"/>
                <a:gd name="connsiteX40" fmla="*/ 1034055 w 1237987"/>
                <a:gd name="connsiteY40" fmla="*/ 737753 h 1237987"/>
                <a:gd name="connsiteX41" fmla="*/ 1034055 w 1237987"/>
                <a:gd name="connsiteY41" fmla="*/ 499034 h 1237987"/>
                <a:gd name="connsiteX42" fmla="*/ 1017261 w 1237987"/>
                <a:gd name="connsiteY42" fmla="*/ 458247 h 1237987"/>
                <a:gd name="connsiteX43" fmla="*/ 976474 w 1237987"/>
                <a:gd name="connsiteY43" fmla="*/ 441453 h 1237987"/>
                <a:gd name="connsiteX44" fmla="*/ 796534 w 1237987"/>
                <a:gd name="connsiteY44" fmla="*/ 441453 h 1237987"/>
                <a:gd name="connsiteX45" fmla="*/ 796534 w 1237987"/>
                <a:gd name="connsiteY45" fmla="*/ 261513 h 1237987"/>
                <a:gd name="connsiteX46" fmla="*/ 779740 w 1237987"/>
                <a:gd name="connsiteY46" fmla="*/ 220727 h 1237987"/>
                <a:gd name="connsiteX47" fmla="*/ 738954 w 1237987"/>
                <a:gd name="connsiteY47" fmla="*/ 203932 h 1237987"/>
                <a:gd name="connsiteX48" fmla="*/ 618994 w 1237987"/>
                <a:gd name="connsiteY48" fmla="*/ 0 h 1237987"/>
                <a:gd name="connsiteX49" fmla="*/ 1056848 w 1237987"/>
                <a:gd name="connsiteY49" fmla="*/ 181139 h 1237987"/>
                <a:gd name="connsiteX50" fmla="*/ 1237987 w 1237987"/>
                <a:gd name="connsiteY50" fmla="*/ 618994 h 1237987"/>
                <a:gd name="connsiteX51" fmla="*/ 1056848 w 1237987"/>
                <a:gd name="connsiteY51" fmla="*/ 1056848 h 1237987"/>
                <a:gd name="connsiteX52" fmla="*/ 618994 w 1237987"/>
                <a:gd name="connsiteY52" fmla="*/ 1237987 h 1237987"/>
                <a:gd name="connsiteX53" fmla="*/ 181139 w 1237987"/>
                <a:gd name="connsiteY53" fmla="*/ 1056848 h 1237987"/>
                <a:gd name="connsiteX54" fmla="*/ 0 w 1237987"/>
                <a:gd name="connsiteY54" fmla="*/ 618994 h 1237987"/>
                <a:gd name="connsiteX55" fmla="*/ 181139 w 1237987"/>
                <a:gd name="connsiteY55" fmla="*/ 181139 h 1237987"/>
                <a:gd name="connsiteX56" fmla="*/ 618994 w 1237987"/>
                <a:gd name="connsiteY56" fmla="*/ 0 h 123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237987" h="1237987">
                  <a:moveTo>
                    <a:pt x="557813" y="320293"/>
                  </a:moveTo>
                  <a:lnTo>
                    <a:pt x="680173" y="320293"/>
                  </a:lnTo>
                  <a:lnTo>
                    <a:pt x="680173" y="500233"/>
                  </a:lnTo>
                  <a:cubicBezTo>
                    <a:pt x="680173" y="515828"/>
                    <a:pt x="686171" y="530223"/>
                    <a:pt x="696967" y="541019"/>
                  </a:cubicBezTo>
                  <a:cubicBezTo>
                    <a:pt x="707763" y="551816"/>
                    <a:pt x="723358" y="557813"/>
                    <a:pt x="737753" y="557813"/>
                  </a:cubicBezTo>
                  <a:lnTo>
                    <a:pt x="917693" y="557813"/>
                  </a:lnTo>
                  <a:lnTo>
                    <a:pt x="917693" y="680173"/>
                  </a:lnTo>
                  <a:lnTo>
                    <a:pt x="737753" y="680173"/>
                  </a:lnTo>
                  <a:cubicBezTo>
                    <a:pt x="722159" y="680173"/>
                    <a:pt x="707763" y="686171"/>
                    <a:pt x="696967" y="696967"/>
                  </a:cubicBezTo>
                  <a:cubicBezTo>
                    <a:pt x="686171" y="707763"/>
                    <a:pt x="680173" y="722159"/>
                    <a:pt x="680173" y="737753"/>
                  </a:cubicBezTo>
                  <a:lnTo>
                    <a:pt x="680173" y="917693"/>
                  </a:lnTo>
                  <a:lnTo>
                    <a:pt x="557813" y="917693"/>
                  </a:lnTo>
                  <a:lnTo>
                    <a:pt x="557813" y="737753"/>
                  </a:lnTo>
                  <a:cubicBezTo>
                    <a:pt x="557813" y="722159"/>
                    <a:pt x="551815" y="707763"/>
                    <a:pt x="541019" y="696967"/>
                  </a:cubicBezTo>
                  <a:cubicBezTo>
                    <a:pt x="530223" y="686171"/>
                    <a:pt x="515827" y="680173"/>
                    <a:pt x="500233" y="680173"/>
                  </a:cubicBezTo>
                  <a:lnTo>
                    <a:pt x="320293" y="680173"/>
                  </a:lnTo>
                  <a:lnTo>
                    <a:pt x="320293" y="557813"/>
                  </a:lnTo>
                  <a:lnTo>
                    <a:pt x="500233" y="557813"/>
                  </a:lnTo>
                  <a:cubicBezTo>
                    <a:pt x="515827" y="557813"/>
                    <a:pt x="530223" y="551816"/>
                    <a:pt x="541019" y="541019"/>
                  </a:cubicBezTo>
                  <a:cubicBezTo>
                    <a:pt x="551815" y="530223"/>
                    <a:pt x="557813" y="515828"/>
                    <a:pt x="557813" y="500233"/>
                  </a:cubicBezTo>
                  <a:close/>
                  <a:moveTo>
                    <a:pt x="500234" y="203932"/>
                  </a:moveTo>
                  <a:cubicBezTo>
                    <a:pt x="484638" y="203932"/>
                    <a:pt x="470243" y="209931"/>
                    <a:pt x="459446" y="220727"/>
                  </a:cubicBezTo>
                  <a:cubicBezTo>
                    <a:pt x="448650" y="231522"/>
                    <a:pt x="442653" y="245919"/>
                    <a:pt x="442653" y="261513"/>
                  </a:cubicBezTo>
                  <a:lnTo>
                    <a:pt x="442653" y="441453"/>
                  </a:lnTo>
                  <a:lnTo>
                    <a:pt x="262713" y="441453"/>
                  </a:lnTo>
                  <a:cubicBezTo>
                    <a:pt x="247118" y="441453"/>
                    <a:pt x="232722" y="447450"/>
                    <a:pt x="221927" y="458247"/>
                  </a:cubicBezTo>
                  <a:cubicBezTo>
                    <a:pt x="211130" y="469044"/>
                    <a:pt x="205131" y="483438"/>
                    <a:pt x="205131" y="499034"/>
                  </a:cubicBezTo>
                  <a:lnTo>
                    <a:pt x="205131" y="737753"/>
                  </a:lnTo>
                  <a:cubicBezTo>
                    <a:pt x="205131" y="753349"/>
                    <a:pt x="211130" y="767744"/>
                    <a:pt x="221927" y="778541"/>
                  </a:cubicBezTo>
                  <a:cubicBezTo>
                    <a:pt x="232722" y="789337"/>
                    <a:pt x="247118" y="795334"/>
                    <a:pt x="262713" y="795334"/>
                  </a:cubicBezTo>
                  <a:lnTo>
                    <a:pt x="442653" y="795334"/>
                  </a:lnTo>
                  <a:lnTo>
                    <a:pt x="442653" y="975274"/>
                  </a:lnTo>
                  <a:cubicBezTo>
                    <a:pt x="442653" y="990870"/>
                    <a:pt x="448650" y="1005265"/>
                    <a:pt x="459446" y="1016062"/>
                  </a:cubicBezTo>
                  <a:cubicBezTo>
                    <a:pt x="470243" y="1026858"/>
                    <a:pt x="484638" y="1032856"/>
                    <a:pt x="500234" y="1032856"/>
                  </a:cubicBezTo>
                  <a:lnTo>
                    <a:pt x="738954" y="1032856"/>
                  </a:lnTo>
                  <a:cubicBezTo>
                    <a:pt x="754549" y="1032856"/>
                    <a:pt x="768944" y="1026858"/>
                    <a:pt x="779740" y="1016062"/>
                  </a:cubicBezTo>
                  <a:cubicBezTo>
                    <a:pt x="790537" y="1005265"/>
                    <a:pt x="796534" y="990870"/>
                    <a:pt x="796534" y="975274"/>
                  </a:cubicBezTo>
                  <a:lnTo>
                    <a:pt x="796534" y="795334"/>
                  </a:lnTo>
                  <a:lnTo>
                    <a:pt x="976474" y="795334"/>
                  </a:lnTo>
                  <a:cubicBezTo>
                    <a:pt x="992070" y="795334"/>
                    <a:pt x="1006465" y="789337"/>
                    <a:pt x="1017261" y="778541"/>
                  </a:cubicBezTo>
                  <a:cubicBezTo>
                    <a:pt x="1028058" y="767744"/>
                    <a:pt x="1034055" y="753349"/>
                    <a:pt x="1034055" y="737753"/>
                  </a:cubicBezTo>
                  <a:lnTo>
                    <a:pt x="1034055" y="499034"/>
                  </a:lnTo>
                  <a:cubicBezTo>
                    <a:pt x="1034055" y="483438"/>
                    <a:pt x="1028058" y="469044"/>
                    <a:pt x="1017261" y="458247"/>
                  </a:cubicBezTo>
                  <a:cubicBezTo>
                    <a:pt x="1006465" y="447450"/>
                    <a:pt x="992070" y="441453"/>
                    <a:pt x="976474" y="441453"/>
                  </a:cubicBezTo>
                  <a:lnTo>
                    <a:pt x="796534" y="441453"/>
                  </a:lnTo>
                  <a:lnTo>
                    <a:pt x="796534" y="261513"/>
                  </a:lnTo>
                  <a:cubicBezTo>
                    <a:pt x="796534" y="245919"/>
                    <a:pt x="790537" y="231522"/>
                    <a:pt x="779740" y="220727"/>
                  </a:cubicBezTo>
                  <a:cubicBezTo>
                    <a:pt x="768944" y="209931"/>
                    <a:pt x="754549" y="203932"/>
                    <a:pt x="738954" y="203932"/>
                  </a:cubicBezTo>
                  <a:close/>
                  <a:moveTo>
                    <a:pt x="618994" y="0"/>
                  </a:moveTo>
                  <a:cubicBezTo>
                    <a:pt x="790537" y="0"/>
                    <a:pt x="944086" y="68377"/>
                    <a:pt x="1056848" y="181139"/>
                  </a:cubicBezTo>
                  <a:cubicBezTo>
                    <a:pt x="1168410" y="293903"/>
                    <a:pt x="1237987" y="447450"/>
                    <a:pt x="1237987" y="618994"/>
                  </a:cubicBezTo>
                  <a:cubicBezTo>
                    <a:pt x="1237987" y="790537"/>
                    <a:pt x="1168410" y="944086"/>
                    <a:pt x="1056848" y="1056848"/>
                  </a:cubicBezTo>
                  <a:cubicBezTo>
                    <a:pt x="944086" y="1168410"/>
                    <a:pt x="790537" y="1237987"/>
                    <a:pt x="618994" y="1237987"/>
                  </a:cubicBezTo>
                  <a:cubicBezTo>
                    <a:pt x="447450" y="1237987"/>
                    <a:pt x="293903" y="1168410"/>
                    <a:pt x="181139" y="1056848"/>
                  </a:cubicBezTo>
                  <a:cubicBezTo>
                    <a:pt x="69577" y="944086"/>
                    <a:pt x="0" y="790537"/>
                    <a:pt x="0" y="618994"/>
                  </a:cubicBezTo>
                  <a:cubicBezTo>
                    <a:pt x="0" y="447450"/>
                    <a:pt x="69577" y="293903"/>
                    <a:pt x="181139" y="181139"/>
                  </a:cubicBezTo>
                  <a:cubicBezTo>
                    <a:pt x="293903" y="69577"/>
                    <a:pt x="447450" y="0"/>
                    <a:pt x="618994" y="0"/>
                  </a:cubicBezTo>
                  <a:close/>
                </a:path>
              </a:pathLst>
            </a:custGeom>
            <a:solidFill>
              <a:srgbClr val="E01B22"/>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latin typeface="+mn-lt"/>
              </a:endParaRPr>
            </a:p>
          </p:txBody>
        </p:sp>
      </p:grpSp>
      <p:pic>
        <p:nvPicPr>
          <p:cNvPr id="27698" name="Picture 50" descr="Fundación IDIS">
            <a:extLst>
              <a:ext uri="{FF2B5EF4-FFF2-40B4-BE49-F238E27FC236}">
                <a16:creationId xmlns:a16="http://schemas.microsoft.com/office/drawing/2014/main" id="{0A048996-1130-4851-AFD0-608EA2C819B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216686" y="3717955"/>
            <a:ext cx="25908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27702" name="Picture 54" descr="AESEG – Somos de genéricos">
            <a:extLst>
              <a:ext uri="{FF2B5EF4-FFF2-40B4-BE49-F238E27FC236}">
                <a16:creationId xmlns:a16="http://schemas.microsoft.com/office/drawing/2014/main" id="{8C8D7D37-5391-46C6-9CC8-CB27D5747CA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17280" y="2163953"/>
            <a:ext cx="1992577" cy="880991"/>
          </a:xfrm>
          <a:prstGeom prst="rect">
            <a:avLst/>
          </a:prstGeom>
          <a:noFill/>
          <a:extLst>
            <a:ext uri="{909E8E84-426E-40DD-AFC4-6F175D3DCCD1}">
              <a14:hiddenFill xmlns:a14="http://schemas.microsoft.com/office/drawing/2010/main">
                <a:solidFill>
                  <a:srgbClr val="FFFFFF"/>
                </a:solidFill>
              </a14:hiddenFill>
            </a:ext>
          </a:extLst>
        </p:spPr>
      </p:pic>
      <p:pic>
        <p:nvPicPr>
          <p:cNvPr id="27704" name="Picture 56" descr="anefp renueva su Consejo Directivo">
            <a:extLst>
              <a:ext uri="{FF2B5EF4-FFF2-40B4-BE49-F238E27FC236}">
                <a16:creationId xmlns:a16="http://schemas.microsoft.com/office/drawing/2014/main" id="{43ABA8A5-4302-480A-BC41-5B6F46F8D38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967800" y="2058144"/>
            <a:ext cx="1839686" cy="1021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693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D2CCA420-DCA5-4EE7-A3FC-FB0E6BDD6646}"/>
              </a:ext>
            </a:extLst>
          </p:cNvPr>
          <p:cNvGraphicFramePr>
            <a:graphicFrameLocks noChangeAspect="1"/>
          </p:cNvGraphicFramePr>
          <p:nvPr>
            <p:custDataLst>
              <p:tags r:id="rId2"/>
            </p:custDataLst>
            <p:extLst>
              <p:ext uri="{D42A27DB-BD31-4B8C-83A1-F6EECF244321}">
                <p14:modId xmlns:p14="http://schemas.microsoft.com/office/powerpoint/2010/main" val="41335268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5382" name="think-cell Slide" r:id="rId4" imgW="411" imgH="412" progId="TCLayout.ActiveDocument.1">
                  <p:embed/>
                </p:oleObj>
              </mc:Choice>
              <mc:Fallback>
                <p:oleObj name="think-cell Slide" r:id="rId4" imgW="411" imgH="412" progId="TCLayout.ActiveDocument.1">
                  <p:embed/>
                  <p:pic>
                    <p:nvPicPr>
                      <p:cNvPr id="8" name="Object 7" hidden="1">
                        <a:extLst>
                          <a:ext uri="{FF2B5EF4-FFF2-40B4-BE49-F238E27FC236}">
                            <a16:creationId xmlns:a16="http://schemas.microsoft.com/office/drawing/2014/main" id="{D2CCA420-DCA5-4EE7-A3FC-FB0E6BDD664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ítulo 1">
            <a:extLst>
              <a:ext uri="{FF2B5EF4-FFF2-40B4-BE49-F238E27FC236}">
                <a16:creationId xmlns:a16="http://schemas.microsoft.com/office/drawing/2014/main" id="{4CFF7237-B45D-0047-83C9-99FF446EA1A3}"/>
              </a:ext>
            </a:extLst>
          </p:cNvPr>
          <p:cNvSpPr>
            <a:spLocks noGrp="1"/>
          </p:cNvSpPr>
          <p:nvPr>
            <p:ph type="title"/>
          </p:nvPr>
        </p:nvSpPr>
        <p:spPr/>
        <p:txBody>
          <a:bodyPr vert="horz"/>
          <a:lstStyle/>
          <a:p>
            <a:r>
              <a:rPr lang="es-ES" dirty="0"/>
              <a:t>Una </a:t>
            </a:r>
            <a:r>
              <a:rPr lang="es-ES" sz="3400" spc="300" dirty="0">
                <a:solidFill>
                  <a:schemeClr val="accent3">
                    <a:lumMod val="100000"/>
                  </a:schemeClr>
                </a:solidFill>
                <a:latin typeface="+mn-lt"/>
                <a:ea typeface="+mn-ea"/>
                <a:cs typeface="+mn-cs"/>
              </a:rPr>
              <a:t>VISIÓN TRADICIONAL </a:t>
            </a:r>
            <a:r>
              <a:rPr lang="es-ES" dirty="0"/>
              <a:t>de la innovación en sanidad</a:t>
            </a:r>
          </a:p>
        </p:txBody>
      </p:sp>
      <p:grpSp>
        <p:nvGrpSpPr>
          <p:cNvPr id="6" name="Grupo 5">
            <a:extLst>
              <a:ext uri="{FF2B5EF4-FFF2-40B4-BE49-F238E27FC236}">
                <a16:creationId xmlns:a16="http://schemas.microsoft.com/office/drawing/2014/main" id="{EDEEC84D-5585-7F44-A48E-0C21A96EC9B6}"/>
              </a:ext>
            </a:extLst>
          </p:cNvPr>
          <p:cNvGrpSpPr/>
          <p:nvPr/>
        </p:nvGrpSpPr>
        <p:grpSpPr>
          <a:xfrm>
            <a:off x="361055" y="4852613"/>
            <a:ext cx="11297685" cy="980801"/>
            <a:chOff x="407988" y="4984971"/>
            <a:chExt cx="11297685" cy="980801"/>
          </a:xfrm>
        </p:grpSpPr>
        <p:sp>
          <p:nvSpPr>
            <p:cNvPr id="28" name="Striped Right Arrow 1">
              <a:extLst>
                <a:ext uri="{FF2B5EF4-FFF2-40B4-BE49-F238E27FC236}">
                  <a16:creationId xmlns:a16="http://schemas.microsoft.com/office/drawing/2014/main" id="{F420AFDB-AF87-4D37-BF43-A99C4D888191}"/>
                </a:ext>
              </a:extLst>
            </p:cNvPr>
            <p:cNvSpPr/>
            <p:nvPr/>
          </p:nvSpPr>
          <p:spPr>
            <a:xfrm flipH="1">
              <a:off x="407988" y="5275198"/>
              <a:ext cx="10171112" cy="443971"/>
            </a:xfrm>
            <a:prstGeom prst="stripedRightArrow">
              <a:avLst/>
            </a:prstGeom>
            <a:solidFill>
              <a:schemeClr val="accent1"/>
            </a:solidFill>
            <a:ln w="9525">
              <a:noFill/>
            </a:ln>
            <a:effectLst/>
          </p:spPr>
          <p:style>
            <a:lnRef idx="1">
              <a:schemeClr val="accent1"/>
            </a:lnRef>
            <a:fillRef idx="0">
              <a:schemeClr val="accent1"/>
            </a:fillRef>
            <a:effectRef idx="0">
              <a:schemeClr val="accent1"/>
            </a:effectRef>
            <a:fontRef idx="minor">
              <a:schemeClr val="tx1"/>
            </a:fontRef>
          </p:style>
          <p:txBody>
            <a:bodyPr lIns="72000" tIns="72000" rIns="72000" bIns="72000" rtlCol="0" anchor="ctr" anchorCtr="0">
              <a:noAutofit/>
            </a:bodyPr>
            <a:lstStyle/>
            <a:p>
              <a:pPr algn="ctr">
                <a:lnSpc>
                  <a:spcPct val="90000"/>
                </a:lnSpc>
                <a:spcBef>
                  <a:spcPts val="400"/>
                </a:spcBef>
                <a:buSzPct val="100000"/>
                <a:buFont typeface=""/>
              </a:pPr>
              <a:r>
                <a:rPr lang="de-DE" sz="3000" spc="300" dirty="0">
                  <a:solidFill>
                    <a:schemeClr val="accent3">
                      <a:lumMod val="100000"/>
                    </a:schemeClr>
                  </a:solidFill>
                  <a:sym typeface="+mn-lt"/>
                </a:rPr>
                <a:t>INNOVACIÓN</a:t>
              </a:r>
            </a:p>
          </p:txBody>
        </p:sp>
        <p:grpSp>
          <p:nvGrpSpPr>
            <p:cNvPr id="29" name="Group 28">
              <a:extLst>
                <a:ext uri="{FF2B5EF4-FFF2-40B4-BE49-F238E27FC236}">
                  <a16:creationId xmlns:a16="http://schemas.microsoft.com/office/drawing/2014/main" id="{9D3993C5-05A0-47EB-902D-13B4E5372FD5}"/>
                </a:ext>
              </a:extLst>
            </p:cNvPr>
            <p:cNvGrpSpPr>
              <a:grpSpLocks noChangeAspect="1"/>
            </p:cNvGrpSpPr>
            <p:nvPr/>
          </p:nvGrpSpPr>
          <p:grpSpPr>
            <a:xfrm>
              <a:off x="10688838" y="4984971"/>
              <a:ext cx="1016835" cy="980801"/>
              <a:chOff x="723031" y="2109056"/>
              <a:chExt cx="3600000" cy="3472423"/>
            </a:xfrm>
          </p:grpSpPr>
          <p:sp>
            <p:nvSpPr>
              <p:cNvPr id="30" name="Freeform: Shape 29">
                <a:extLst>
                  <a:ext uri="{FF2B5EF4-FFF2-40B4-BE49-F238E27FC236}">
                    <a16:creationId xmlns:a16="http://schemas.microsoft.com/office/drawing/2014/main" id="{7C097FA4-2D6F-4E33-85B8-9F80440D14F4}"/>
                  </a:ext>
                </a:extLst>
              </p:cNvPr>
              <p:cNvSpPr>
                <a:spLocks noChangeAspect="1"/>
              </p:cNvSpPr>
              <p:nvPr/>
            </p:nvSpPr>
            <p:spPr>
              <a:xfrm>
                <a:off x="1694709" y="2109056"/>
                <a:ext cx="1671884" cy="2315283"/>
              </a:xfrm>
              <a:custGeom>
                <a:avLst/>
                <a:gdLst>
                  <a:gd name="connsiteX0" fmla="*/ 450227 w 1671884"/>
                  <a:gd name="connsiteY0" fmla="*/ 2186709 h 2315283"/>
                  <a:gd name="connsiteX1" fmla="*/ 1221658 w 1671884"/>
                  <a:gd name="connsiteY1" fmla="*/ 2186709 h 2315283"/>
                  <a:gd name="connsiteX2" fmla="*/ 1221658 w 1671884"/>
                  <a:gd name="connsiteY2" fmla="*/ 2315283 h 2315283"/>
                  <a:gd name="connsiteX3" fmla="*/ 450227 w 1671884"/>
                  <a:gd name="connsiteY3" fmla="*/ 2315283 h 2315283"/>
                  <a:gd name="connsiteX4" fmla="*/ 450227 w 1671884"/>
                  <a:gd name="connsiteY4" fmla="*/ 1929566 h 2315283"/>
                  <a:gd name="connsiteX5" fmla="*/ 1221658 w 1671884"/>
                  <a:gd name="connsiteY5" fmla="*/ 1929566 h 2315283"/>
                  <a:gd name="connsiteX6" fmla="*/ 1221658 w 1671884"/>
                  <a:gd name="connsiteY6" fmla="*/ 2058140 h 2315283"/>
                  <a:gd name="connsiteX7" fmla="*/ 450227 w 1671884"/>
                  <a:gd name="connsiteY7" fmla="*/ 2058140 h 2315283"/>
                  <a:gd name="connsiteX8" fmla="*/ 514513 w 1671884"/>
                  <a:gd name="connsiteY8" fmla="*/ 1029568 h 2315283"/>
                  <a:gd name="connsiteX9" fmla="*/ 643084 w 1671884"/>
                  <a:gd name="connsiteY9" fmla="*/ 1029568 h 2315283"/>
                  <a:gd name="connsiteX10" fmla="*/ 643084 w 1671884"/>
                  <a:gd name="connsiteY10" fmla="*/ 1158142 h 2315283"/>
                  <a:gd name="connsiteX11" fmla="*/ 771658 w 1671884"/>
                  <a:gd name="connsiteY11" fmla="*/ 1158142 h 2315283"/>
                  <a:gd name="connsiteX12" fmla="*/ 771658 w 1671884"/>
                  <a:gd name="connsiteY12" fmla="*/ 1029568 h 2315283"/>
                  <a:gd name="connsiteX13" fmla="*/ 900229 w 1671884"/>
                  <a:gd name="connsiteY13" fmla="*/ 1029568 h 2315283"/>
                  <a:gd name="connsiteX14" fmla="*/ 900229 w 1671884"/>
                  <a:gd name="connsiteY14" fmla="*/ 1158142 h 2315283"/>
                  <a:gd name="connsiteX15" fmla="*/ 1028801 w 1671884"/>
                  <a:gd name="connsiteY15" fmla="*/ 1158142 h 2315283"/>
                  <a:gd name="connsiteX16" fmla="*/ 1028801 w 1671884"/>
                  <a:gd name="connsiteY16" fmla="*/ 1029568 h 2315283"/>
                  <a:gd name="connsiteX17" fmla="*/ 1157372 w 1671884"/>
                  <a:gd name="connsiteY17" fmla="*/ 1029568 h 2315283"/>
                  <a:gd name="connsiteX18" fmla="*/ 1157372 w 1671884"/>
                  <a:gd name="connsiteY18" fmla="*/ 1182698 h 2315283"/>
                  <a:gd name="connsiteX19" fmla="*/ 835944 w 1671884"/>
                  <a:gd name="connsiteY19" fmla="*/ 1343413 h 2315283"/>
                  <a:gd name="connsiteX20" fmla="*/ 514513 w 1671884"/>
                  <a:gd name="connsiteY20" fmla="*/ 1182698 h 2315283"/>
                  <a:gd name="connsiteX21" fmla="*/ 694516 w 1671884"/>
                  <a:gd name="connsiteY21" fmla="*/ 143711 h 2315283"/>
                  <a:gd name="connsiteX22" fmla="*/ 331042 w 1671884"/>
                  <a:gd name="connsiteY22" fmla="*/ 341711 h 2315283"/>
                  <a:gd name="connsiteX23" fmla="*/ 422843 w 1671884"/>
                  <a:gd name="connsiteY23" fmla="*/ 431710 h 2315283"/>
                  <a:gd name="connsiteX24" fmla="*/ 720229 w 1671884"/>
                  <a:gd name="connsiteY24" fmla="*/ 269709 h 2315283"/>
                  <a:gd name="connsiteX25" fmla="*/ 835944 w 1671884"/>
                  <a:gd name="connsiteY25" fmla="*/ 129567 h 2315283"/>
                  <a:gd name="connsiteX26" fmla="*/ 835944 w 1671884"/>
                  <a:gd name="connsiteY26" fmla="*/ 258139 h 2315283"/>
                  <a:gd name="connsiteX27" fmla="*/ 951659 w 1671884"/>
                  <a:gd name="connsiteY27" fmla="*/ 269709 h 2315283"/>
                  <a:gd name="connsiteX28" fmla="*/ 977372 w 1671884"/>
                  <a:gd name="connsiteY28" fmla="*/ 143711 h 2315283"/>
                  <a:gd name="connsiteX29" fmla="*/ 835944 w 1671884"/>
                  <a:gd name="connsiteY29" fmla="*/ 129567 h 2315283"/>
                  <a:gd name="connsiteX30" fmla="*/ 864834 w 1671884"/>
                  <a:gd name="connsiteY30" fmla="*/ 508 h 2315283"/>
                  <a:gd name="connsiteX31" fmla="*/ 1616565 w 1671884"/>
                  <a:gd name="connsiteY31" fmla="*/ 537525 h 2315283"/>
                  <a:gd name="connsiteX32" fmla="*/ 1134358 w 1671884"/>
                  <a:gd name="connsiteY32" fmla="*/ 1616563 h 2315283"/>
                  <a:gd name="connsiteX33" fmla="*/ 1093087 w 1671884"/>
                  <a:gd name="connsiteY33" fmla="*/ 1676541 h 2315283"/>
                  <a:gd name="connsiteX34" fmla="*/ 1093087 w 1671884"/>
                  <a:gd name="connsiteY34" fmla="*/ 1800997 h 2315283"/>
                  <a:gd name="connsiteX35" fmla="*/ 900229 w 1671884"/>
                  <a:gd name="connsiteY35" fmla="*/ 1800997 h 2315283"/>
                  <a:gd name="connsiteX36" fmla="*/ 900229 w 1671884"/>
                  <a:gd name="connsiteY36" fmla="*/ 1455011 h 2315283"/>
                  <a:gd name="connsiteX37" fmla="*/ 1250392 w 1671884"/>
                  <a:gd name="connsiteY37" fmla="*/ 1279962 h 2315283"/>
                  <a:gd name="connsiteX38" fmla="*/ 1285944 w 1671884"/>
                  <a:gd name="connsiteY38" fmla="*/ 1222427 h 2315283"/>
                  <a:gd name="connsiteX39" fmla="*/ 1285944 w 1671884"/>
                  <a:gd name="connsiteY39" fmla="*/ 1029570 h 2315283"/>
                  <a:gd name="connsiteX40" fmla="*/ 1414515 w 1671884"/>
                  <a:gd name="connsiteY40" fmla="*/ 1029570 h 2315283"/>
                  <a:gd name="connsiteX41" fmla="*/ 1414515 w 1671884"/>
                  <a:gd name="connsiteY41" fmla="*/ 900996 h 2315283"/>
                  <a:gd name="connsiteX42" fmla="*/ 1285944 w 1671884"/>
                  <a:gd name="connsiteY42" fmla="*/ 900996 h 2315283"/>
                  <a:gd name="connsiteX43" fmla="*/ 1285944 w 1671884"/>
                  <a:gd name="connsiteY43" fmla="*/ 643853 h 2315283"/>
                  <a:gd name="connsiteX44" fmla="*/ 1157372 w 1671884"/>
                  <a:gd name="connsiteY44" fmla="*/ 643853 h 2315283"/>
                  <a:gd name="connsiteX45" fmla="*/ 1157372 w 1671884"/>
                  <a:gd name="connsiteY45" fmla="*/ 900996 h 2315283"/>
                  <a:gd name="connsiteX46" fmla="*/ 1028801 w 1671884"/>
                  <a:gd name="connsiteY46" fmla="*/ 900996 h 2315283"/>
                  <a:gd name="connsiteX47" fmla="*/ 1028801 w 1671884"/>
                  <a:gd name="connsiteY47" fmla="*/ 772425 h 2315283"/>
                  <a:gd name="connsiteX48" fmla="*/ 900229 w 1671884"/>
                  <a:gd name="connsiteY48" fmla="*/ 772425 h 2315283"/>
                  <a:gd name="connsiteX49" fmla="*/ 900229 w 1671884"/>
                  <a:gd name="connsiteY49" fmla="*/ 900996 h 2315283"/>
                  <a:gd name="connsiteX50" fmla="*/ 771658 w 1671884"/>
                  <a:gd name="connsiteY50" fmla="*/ 900996 h 2315283"/>
                  <a:gd name="connsiteX51" fmla="*/ 771658 w 1671884"/>
                  <a:gd name="connsiteY51" fmla="*/ 772425 h 2315283"/>
                  <a:gd name="connsiteX52" fmla="*/ 643086 w 1671884"/>
                  <a:gd name="connsiteY52" fmla="*/ 772425 h 2315283"/>
                  <a:gd name="connsiteX53" fmla="*/ 643086 w 1671884"/>
                  <a:gd name="connsiteY53" fmla="*/ 900996 h 2315283"/>
                  <a:gd name="connsiteX54" fmla="*/ 514515 w 1671884"/>
                  <a:gd name="connsiteY54" fmla="*/ 900996 h 2315283"/>
                  <a:gd name="connsiteX55" fmla="*/ 514515 w 1671884"/>
                  <a:gd name="connsiteY55" fmla="*/ 643853 h 2315283"/>
                  <a:gd name="connsiteX56" fmla="*/ 385941 w 1671884"/>
                  <a:gd name="connsiteY56" fmla="*/ 643853 h 2315283"/>
                  <a:gd name="connsiteX57" fmla="*/ 385941 w 1671884"/>
                  <a:gd name="connsiteY57" fmla="*/ 900996 h 2315283"/>
                  <a:gd name="connsiteX58" fmla="*/ 257370 w 1671884"/>
                  <a:gd name="connsiteY58" fmla="*/ 900996 h 2315283"/>
                  <a:gd name="connsiteX59" fmla="*/ 257370 w 1671884"/>
                  <a:gd name="connsiteY59" fmla="*/ 1029570 h 2315283"/>
                  <a:gd name="connsiteX60" fmla="*/ 385941 w 1671884"/>
                  <a:gd name="connsiteY60" fmla="*/ 1029570 h 2315283"/>
                  <a:gd name="connsiteX61" fmla="*/ 385941 w 1671884"/>
                  <a:gd name="connsiteY61" fmla="*/ 1222427 h 2315283"/>
                  <a:gd name="connsiteX62" fmla="*/ 421493 w 1671884"/>
                  <a:gd name="connsiteY62" fmla="*/ 1280284 h 2315283"/>
                  <a:gd name="connsiteX63" fmla="*/ 771658 w 1671884"/>
                  <a:gd name="connsiteY63" fmla="*/ 1455011 h 2315283"/>
                  <a:gd name="connsiteX64" fmla="*/ 771658 w 1671884"/>
                  <a:gd name="connsiteY64" fmla="*/ 1800997 h 2315283"/>
                  <a:gd name="connsiteX65" fmla="*/ 578801 w 1671884"/>
                  <a:gd name="connsiteY65" fmla="*/ 1800997 h 2315283"/>
                  <a:gd name="connsiteX66" fmla="*/ 578801 w 1671884"/>
                  <a:gd name="connsiteY66" fmla="*/ 1676541 h 2315283"/>
                  <a:gd name="connsiteX67" fmla="*/ 537529 w 1671884"/>
                  <a:gd name="connsiteY67" fmla="*/ 1616563 h 2315283"/>
                  <a:gd name="connsiteX68" fmla="*/ 55320 w 1671884"/>
                  <a:gd name="connsiteY68" fmla="*/ 1134354 h 2315283"/>
                  <a:gd name="connsiteX69" fmla="*/ 537529 w 1671884"/>
                  <a:gd name="connsiteY69" fmla="*/ 55320 h 2315283"/>
                  <a:gd name="connsiteX70" fmla="*/ 864834 w 1671884"/>
                  <a:gd name="connsiteY70" fmla="*/ 508 h 2315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671884" h="2315283">
                    <a:moveTo>
                      <a:pt x="450227" y="2186709"/>
                    </a:moveTo>
                    <a:lnTo>
                      <a:pt x="1221658" y="2186709"/>
                    </a:lnTo>
                    <a:lnTo>
                      <a:pt x="1221658" y="2315283"/>
                    </a:lnTo>
                    <a:lnTo>
                      <a:pt x="450227" y="2315283"/>
                    </a:lnTo>
                    <a:close/>
                    <a:moveTo>
                      <a:pt x="450227" y="1929566"/>
                    </a:moveTo>
                    <a:lnTo>
                      <a:pt x="1221658" y="1929566"/>
                    </a:lnTo>
                    <a:lnTo>
                      <a:pt x="1221658" y="2058140"/>
                    </a:lnTo>
                    <a:lnTo>
                      <a:pt x="450227" y="2058140"/>
                    </a:lnTo>
                    <a:close/>
                    <a:moveTo>
                      <a:pt x="514513" y="1029568"/>
                    </a:moveTo>
                    <a:lnTo>
                      <a:pt x="643084" y="1029568"/>
                    </a:lnTo>
                    <a:lnTo>
                      <a:pt x="643084" y="1158142"/>
                    </a:lnTo>
                    <a:lnTo>
                      <a:pt x="771658" y="1158142"/>
                    </a:lnTo>
                    <a:lnTo>
                      <a:pt x="771658" y="1029568"/>
                    </a:lnTo>
                    <a:lnTo>
                      <a:pt x="900229" y="1029568"/>
                    </a:lnTo>
                    <a:lnTo>
                      <a:pt x="900229" y="1158142"/>
                    </a:lnTo>
                    <a:lnTo>
                      <a:pt x="1028801" y="1158142"/>
                    </a:lnTo>
                    <a:lnTo>
                      <a:pt x="1028801" y="1029568"/>
                    </a:lnTo>
                    <a:lnTo>
                      <a:pt x="1157372" y="1029568"/>
                    </a:lnTo>
                    <a:lnTo>
                      <a:pt x="1157372" y="1182698"/>
                    </a:lnTo>
                    <a:lnTo>
                      <a:pt x="835944" y="1343413"/>
                    </a:lnTo>
                    <a:lnTo>
                      <a:pt x="514513" y="1182698"/>
                    </a:lnTo>
                    <a:close/>
                    <a:moveTo>
                      <a:pt x="694516" y="143711"/>
                    </a:moveTo>
                    <a:cubicBezTo>
                      <a:pt x="556236" y="171740"/>
                      <a:pt x="429588" y="240731"/>
                      <a:pt x="331042" y="341711"/>
                    </a:cubicBezTo>
                    <a:lnTo>
                      <a:pt x="422843" y="431710"/>
                    </a:lnTo>
                    <a:cubicBezTo>
                      <a:pt x="503489" y="349122"/>
                      <a:pt x="607104" y="292680"/>
                      <a:pt x="720229" y="269709"/>
                    </a:cubicBezTo>
                    <a:close/>
                    <a:moveTo>
                      <a:pt x="835944" y="129567"/>
                    </a:moveTo>
                    <a:lnTo>
                      <a:pt x="835944" y="258139"/>
                    </a:lnTo>
                    <a:cubicBezTo>
                      <a:pt x="874805" y="258143"/>
                      <a:pt x="913569" y="262018"/>
                      <a:pt x="951659" y="269709"/>
                    </a:cubicBezTo>
                    <a:lnTo>
                      <a:pt x="977372" y="143711"/>
                    </a:lnTo>
                    <a:cubicBezTo>
                      <a:pt x="930816" y="134286"/>
                      <a:pt x="883437" y="129548"/>
                      <a:pt x="835944" y="129567"/>
                    </a:cubicBezTo>
                    <a:close/>
                    <a:moveTo>
                      <a:pt x="864834" y="508"/>
                    </a:moveTo>
                    <a:cubicBezTo>
                      <a:pt x="1190313" y="11908"/>
                      <a:pt x="1492959" y="214182"/>
                      <a:pt x="1616565" y="537525"/>
                    </a:cubicBezTo>
                    <a:cubicBezTo>
                      <a:pt x="1781374" y="968651"/>
                      <a:pt x="1565484" y="1451754"/>
                      <a:pt x="1134358" y="1616563"/>
                    </a:cubicBezTo>
                    <a:cubicBezTo>
                      <a:pt x="1109511" y="1626089"/>
                      <a:pt x="1093106" y="1649934"/>
                      <a:pt x="1093087" y="1676541"/>
                    </a:cubicBezTo>
                    <a:lnTo>
                      <a:pt x="1093087" y="1800997"/>
                    </a:lnTo>
                    <a:lnTo>
                      <a:pt x="900229" y="1800997"/>
                    </a:lnTo>
                    <a:lnTo>
                      <a:pt x="900229" y="1455011"/>
                    </a:lnTo>
                    <a:lnTo>
                      <a:pt x="1250392" y="1279962"/>
                    </a:lnTo>
                    <a:cubicBezTo>
                      <a:pt x="1272193" y="1269071"/>
                      <a:pt x="1285956" y="1246790"/>
                      <a:pt x="1285944" y="1222427"/>
                    </a:cubicBezTo>
                    <a:lnTo>
                      <a:pt x="1285944" y="1029570"/>
                    </a:lnTo>
                    <a:lnTo>
                      <a:pt x="1414515" y="1029570"/>
                    </a:lnTo>
                    <a:lnTo>
                      <a:pt x="1414515" y="900996"/>
                    </a:lnTo>
                    <a:lnTo>
                      <a:pt x="1285944" y="900996"/>
                    </a:lnTo>
                    <a:lnTo>
                      <a:pt x="1285944" y="643853"/>
                    </a:lnTo>
                    <a:lnTo>
                      <a:pt x="1157372" y="643853"/>
                    </a:lnTo>
                    <a:lnTo>
                      <a:pt x="1157372" y="900996"/>
                    </a:lnTo>
                    <a:lnTo>
                      <a:pt x="1028801" y="900996"/>
                    </a:lnTo>
                    <a:lnTo>
                      <a:pt x="1028801" y="772425"/>
                    </a:lnTo>
                    <a:lnTo>
                      <a:pt x="900229" y="772425"/>
                    </a:lnTo>
                    <a:lnTo>
                      <a:pt x="900229" y="900996"/>
                    </a:lnTo>
                    <a:lnTo>
                      <a:pt x="771658" y="900996"/>
                    </a:lnTo>
                    <a:lnTo>
                      <a:pt x="771658" y="772425"/>
                    </a:lnTo>
                    <a:lnTo>
                      <a:pt x="643086" y="772425"/>
                    </a:lnTo>
                    <a:lnTo>
                      <a:pt x="643086" y="900996"/>
                    </a:lnTo>
                    <a:lnTo>
                      <a:pt x="514515" y="900996"/>
                    </a:lnTo>
                    <a:lnTo>
                      <a:pt x="514515" y="643853"/>
                    </a:lnTo>
                    <a:lnTo>
                      <a:pt x="385941" y="643853"/>
                    </a:lnTo>
                    <a:lnTo>
                      <a:pt x="385941" y="900996"/>
                    </a:lnTo>
                    <a:lnTo>
                      <a:pt x="257370" y="900996"/>
                    </a:lnTo>
                    <a:lnTo>
                      <a:pt x="257370" y="1029570"/>
                    </a:lnTo>
                    <a:lnTo>
                      <a:pt x="385941" y="1029570"/>
                    </a:lnTo>
                    <a:lnTo>
                      <a:pt x="385941" y="1222427"/>
                    </a:lnTo>
                    <a:cubicBezTo>
                      <a:pt x="385806" y="1246906"/>
                      <a:pt x="399590" y="1269343"/>
                      <a:pt x="421493" y="1280284"/>
                    </a:cubicBezTo>
                    <a:lnTo>
                      <a:pt x="771658" y="1455011"/>
                    </a:lnTo>
                    <a:lnTo>
                      <a:pt x="771658" y="1800997"/>
                    </a:lnTo>
                    <a:lnTo>
                      <a:pt x="578801" y="1800997"/>
                    </a:lnTo>
                    <a:lnTo>
                      <a:pt x="578801" y="1676541"/>
                    </a:lnTo>
                    <a:cubicBezTo>
                      <a:pt x="578782" y="1649934"/>
                      <a:pt x="562374" y="1626089"/>
                      <a:pt x="537529" y="1616563"/>
                    </a:cubicBezTo>
                    <a:cubicBezTo>
                      <a:pt x="315540" y="1531700"/>
                      <a:pt x="140183" y="1356340"/>
                      <a:pt x="55320" y="1134354"/>
                    </a:cubicBezTo>
                    <a:cubicBezTo>
                      <a:pt x="-109489" y="703226"/>
                      <a:pt x="106401" y="220129"/>
                      <a:pt x="537529" y="55320"/>
                    </a:cubicBezTo>
                    <a:cubicBezTo>
                      <a:pt x="645310" y="14117"/>
                      <a:pt x="756341" y="-3291"/>
                      <a:pt x="864834" y="508"/>
                    </a:cubicBezTo>
                    <a:close/>
                  </a:path>
                </a:pathLst>
              </a:custGeom>
              <a:solidFill>
                <a:schemeClr val="accent3"/>
              </a:solidFill>
              <a:ln>
                <a:noFill/>
              </a:ln>
            </p:spPr>
            <p:txBody>
              <a:bodyPr wrap="square" rtlCol="0" anchor="ctr">
                <a:noAutofit/>
              </a:bodyPr>
              <a:lstStyle/>
              <a:p>
                <a:endParaRPr lang="en-US"/>
              </a:p>
            </p:txBody>
          </p:sp>
          <p:sp>
            <p:nvSpPr>
              <p:cNvPr id="31" name="Freeform: Shape 30">
                <a:extLst>
                  <a:ext uri="{FF2B5EF4-FFF2-40B4-BE49-F238E27FC236}">
                    <a16:creationId xmlns:a16="http://schemas.microsoft.com/office/drawing/2014/main" id="{BA2FD3AA-569C-426D-8ECE-D876B1B55933}"/>
                  </a:ext>
                </a:extLst>
              </p:cNvPr>
              <p:cNvSpPr>
                <a:spLocks/>
              </p:cNvSpPr>
              <p:nvPr/>
            </p:nvSpPr>
            <p:spPr>
              <a:xfrm>
                <a:off x="723031" y="2887026"/>
                <a:ext cx="3600000" cy="2694453"/>
              </a:xfrm>
              <a:custGeom>
                <a:avLst/>
                <a:gdLst>
                  <a:gd name="connsiteX0" fmla="*/ 2064839 w 3600000"/>
                  <a:gd name="connsiteY0" fmla="*/ 2155562 h 2694453"/>
                  <a:gd name="connsiteX1" fmla="*/ 1944839 w 3600000"/>
                  <a:gd name="connsiteY1" fmla="*/ 2275316 h 2694453"/>
                  <a:gd name="connsiteX2" fmla="*/ 3180000 w 3600000"/>
                  <a:gd name="connsiteY2" fmla="*/ 2275316 h 2694453"/>
                  <a:gd name="connsiteX3" fmla="*/ 3180000 w 3600000"/>
                  <a:gd name="connsiteY3" fmla="*/ 2155562 h 2694453"/>
                  <a:gd name="connsiteX4" fmla="*/ 420000 w 3600000"/>
                  <a:gd name="connsiteY4" fmla="*/ 2155562 h 2694453"/>
                  <a:gd name="connsiteX5" fmla="*/ 420000 w 3600000"/>
                  <a:gd name="connsiteY5" fmla="*/ 2275316 h 2694453"/>
                  <a:gd name="connsiteX6" fmla="*/ 1655161 w 3600000"/>
                  <a:gd name="connsiteY6" fmla="*/ 2275316 h 2694453"/>
                  <a:gd name="connsiteX7" fmla="*/ 1535161 w 3600000"/>
                  <a:gd name="connsiteY7" fmla="*/ 2155562 h 2694453"/>
                  <a:gd name="connsiteX8" fmla="*/ 2039999 w 3600000"/>
                  <a:gd name="connsiteY8" fmla="*/ 1736424 h 2694453"/>
                  <a:gd name="connsiteX9" fmla="*/ 3000002 w 3600000"/>
                  <a:gd name="connsiteY9" fmla="*/ 1736424 h 2694453"/>
                  <a:gd name="connsiteX10" fmla="*/ 3000002 w 3600000"/>
                  <a:gd name="connsiteY10" fmla="*/ 1856180 h 2694453"/>
                  <a:gd name="connsiteX11" fmla="*/ 2039999 w 3600000"/>
                  <a:gd name="connsiteY11" fmla="*/ 1856180 h 2694453"/>
                  <a:gd name="connsiteX12" fmla="*/ 600000 w 3600000"/>
                  <a:gd name="connsiteY12" fmla="*/ 1736424 h 2694453"/>
                  <a:gd name="connsiteX13" fmla="*/ 1560003 w 3600000"/>
                  <a:gd name="connsiteY13" fmla="*/ 1736424 h 2694453"/>
                  <a:gd name="connsiteX14" fmla="*/ 1560003 w 3600000"/>
                  <a:gd name="connsiteY14" fmla="*/ 1856180 h 2694453"/>
                  <a:gd name="connsiteX15" fmla="*/ 600000 w 3600000"/>
                  <a:gd name="connsiteY15" fmla="*/ 1856180 h 2694453"/>
                  <a:gd name="connsiteX16" fmla="*/ 2459999 w 3600000"/>
                  <a:gd name="connsiteY16" fmla="*/ 1496917 h 2694453"/>
                  <a:gd name="connsiteX17" fmla="*/ 3000002 w 3600000"/>
                  <a:gd name="connsiteY17" fmla="*/ 1496917 h 2694453"/>
                  <a:gd name="connsiteX18" fmla="*/ 3000002 w 3600000"/>
                  <a:gd name="connsiteY18" fmla="*/ 1616673 h 2694453"/>
                  <a:gd name="connsiteX19" fmla="*/ 2459999 w 3600000"/>
                  <a:gd name="connsiteY19" fmla="*/ 1616673 h 2694453"/>
                  <a:gd name="connsiteX20" fmla="*/ 600000 w 3600000"/>
                  <a:gd name="connsiteY20" fmla="*/ 1496917 h 2694453"/>
                  <a:gd name="connsiteX21" fmla="*/ 1140003 w 3600000"/>
                  <a:gd name="connsiteY21" fmla="*/ 1496917 h 2694453"/>
                  <a:gd name="connsiteX22" fmla="*/ 1140003 w 3600000"/>
                  <a:gd name="connsiteY22" fmla="*/ 1616673 h 2694453"/>
                  <a:gd name="connsiteX23" fmla="*/ 600000 w 3600000"/>
                  <a:gd name="connsiteY23" fmla="*/ 1616673 h 2694453"/>
                  <a:gd name="connsiteX24" fmla="*/ 2459999 w 3600000"/>
                  <a:gd name="connsiteY24" fmla="*/ 1257410 h 2694453"/>
                  <a:gd name="connsiteX25" fmla="*/ 3000002 w 3600000"/>
                  <a:gd name="connsiteY25" fmla="*/ 1257410 h 2694453"/>
                  <a:gd name="connsiteX26" fmla="*/ 3000002 w 3600000"/>
                  <a:gd name="connsiteY26" fmla="*/ 1377166 h 2694453"/>
                  <a:gd name="connsiteX27" fmla="*/ 2459999 w 3600000"/>
                  <a:gd name="connsiteY27" fmla="*/ 1377166 h 2694453"/>
                  <a:gd name="connsiteX28" fmla="*/ 600000 w 3600000"/>
                  <a:gd name="connsiteY28" fmla="*/ 1257410 h 2694453"/>
                  <a:gd name="connsiteX29" fmla="*/ 1140003 w 3600000"/>
                  <a:gd name="connsiteY29" fmla="*/ 1257410 h 2694453"/>
                  <a:gd name="connsiteX30" fmla="*/ 1140003 w 3600000"/>
                  <a:gd name="connsiteY30" fmla="*/ 1377166 h 2694453"/>
                  <a:gd name="connsiteX31" fmla="*/ 600000 w 3600000"/>
                  <a:gd name="connsiteY31" fmla="*/ 1377166 h 2694453"/>
                  <a:gd name="connsiteX32" fmla="*/ 2459999 w 3600000"/>
                  <a:gd name="connsiteY32" fmla="*/ 1017903 h 2694453"/>
                  <a:gd name="connsiteX33" fmla="*/ 3000002 w 3600000"/>
                  <a:gd name="connsiteY33" fmla="*/ 1017903 h 2694453"/>
                  <a:gd name="connsiteX34" fmla="*/ 3000002 w 3600000"/>
                  <a:gd name="connsiteY34" fmla="*/ 1137659 h 2694453"/>
                  <a:gd name="connsiteX35" fmla="*/ 2459999 w 3600000"/>
                  <a:gd name="connsiteY35" fmla="*/ 1137659 h 2694453"/>
                  <a:gd name="connsiteX36" fmla="*/ 600000 w 3600000"/>
                  <a:gd name="connsiteY36" fmla="*/ 1017903 h 2694453"/>
                  <a:gd name="connsiteX37" fmla="*/ 1140003 w 3600000"/>
                  <a:gd name="connsiteY37" fmla="*/ 1017903 h 2694453"/>
                  <a:gd name="connsiteX38" fmla="*/ 1140003 w 3600000"/>
                  <a:gd name="connsiteY38" fmla="*/ 1137659 h 2694453"/>
                  <a:gd name="connsiteX39" fmla="*/ 600000 w 3600000"/>
                  <a:gd name="connsiteY39" fmla="*/ 1137659 h 2694453"/>
                  <a:gd name="connsiteX40" fmla="*/ 2640000 w 3600000"/>
                  <a:gd name="connsiteY40" fmla="*/ 778398 h 2694453"/>
                  <a:gd name="connsiteX41" fmla="*/ 3000002 w 3600000"/>
                  <a:gd name="connsiteY41" fmla="*/ 778398 h 2694453"/>
                  <a:gd name="connsiteX42" fmla="*/ 3000002 w 3600000"/>
                  <a:gd name="connsiteY42" fmla="*/ 898154 h 2694453"/>
                  <a:gd name="connsiteX43" fmla="*/ 2640000 w 3600000"/>
                  <a:gd name="connsiteY43" fmla="*/ 898154 h 2694453"/>
                  <a:gd name="connsiteX44" fmla="*/ 600000 w 3600000"/>
                  <a:gd name="connsiteY44" fmla="*/ 778398 h 2694453"/>
                  <a:gd name="connsiteX45" fmla="*/ 960003 w 3600000"/>
                  <a:gd name="connsiteY45" fmla="*/ 778398 h 2694453"/>
                  <a:gd name="connsiteX46" fmla="*/ 960003 w 3600000"/>
                  <a:gd name="connsiteY46" fmla="*/ 898154 h 2694453"/>
                  <a:gd name="connsiteX47" fmla="*/ 600000 w 3600000"/>
                  <a:gd name="connsiteY47" fmla="*/ 898154 h 2694453"/>
                  <a:gd name="connsiteX48" fmla="*/ 2880000 w 3600000"/>
                  <a:gd name="connsiteY48" fmla="*/ 538891 h 2694453"/>
                  <a:gd name="connsiteX49" fmla="*/ 3000002 w 3600000"/>
                  <a:gd name="connsiteY49" fmla="*/ 538891 h 2694453"/>
                  <a:gd name="connsiteX50" fmla="*/ 3000002 w 3600000"/>
                  <a:gd name="connsiteY50" fmla="*/ 658647 h 2694453"/>
                  <a:gd name="connsiteX51" fmla="*/ 2880000 w 3600000"/>
                  <a:gd name="connsiteY51" fmla="*/ 658647 h 2694453"/>
                  <a:gd name="connsiteX52" fmla="*/ 600000 w 3600000"/>
                  <a:gd name="connsiteY52" fmla="*/ 538891 h 2694453"/>
                  <a:gd name="connsiteX53" fmla="*/ 720003 w 3600000"/>
                  <a:gd name="connsiteY53" fmla="*/ 538891 h 2694453"/>
                  <a:gd name="connsiteX54" fmla="*/ 720003 w 3600000"/>
                  <a:gd name="connsiteY54" fmla="*/ 658647 h 2694453"/>
                  <a:gd name="connsiteX55" fmla="*/ 600000 w 3600000"/>
                  <a:gd name="connsiteY55" fmla="*/ 658647 h 2694453"/>
                  <a:gd name="connsiteX56" fmla="*/ 120000 w 3600000"/>
                  <a:gd name="connsiteY56" fmla="*/ 299382 h 2694453"/>
                  <a:gd name="connsiteX57" fmla="*/ 120000 w 3600000"/>
                  <a:gd name="connsiteY57" fmla="*/ 2574700 h 2694453"/>
                  <a:gd name="connsiteX58" fmla="*/ 3480000 w 3600000"/>
                  <a:gd name="connsiteY58" fmla="*/ 2574700 h 2694453"/>
                  <a:gd name="connsiteX59" fmla="*/ 3480000 w 3600000"/>
                  <a:gd name="connsiteY59" fmla="*/ 299382 h 2694453"/>
                  <a:gd name="connsiteX60" fmla="*/ 3300000 w 3600000"/>
                  <a:gd name="connsiteY60" fmla="*/ 299382 h 2694453"/>
                  <a:gd name="connsiteX61" fmla="*/ 3300000 w 3600000"/>
                  <a:gd name="connsiteY61" fmla="*/ 2335192 h 2694453"/>
                  <a:gd name="connsiteX62" fmla="*/ 3240000 w 3600000"/>
                  <a:gd name="connsiteY62" fmla="*/ 2395069 h 2694453"/>
                  <a:gd name="connsiteX63" fmla="*/ 360000 w 3600000"/>
                  <a:gd name="connsiteY63" fmla="*/ 2395069 h 2694453"/>
                  <a:gd name="connsiteX64" fmla="*/ 300000 w 3600000"/>
                  <a:gd name="connsiteY64" fmla="*/ 2335192 h 2694453"/>
                  <a:gd name="connsiteX65" fmla="*/ 300000 w 3600000"/>
                  <a:gd name="connsiteY65" fmla="*/ 299382 h 2694453"/>
                  <a:gd name="connsiteX66" fmla="*/ 360000 w 3600000"/>
                  <a:gd name="connsiteY66" fmla="*/ 0 h 2694453"/>
                  <a:gd name="connsiteX67" fmla="*/ 828429 w 3600000"/>
                  <a:gd name="connsiteY67" fmla="*/ 0 h 2694453"/>
                  <a:gd name="connsiteX68" fmla="*/ 825885 w 3600000"/>
                  <a:gd name="connsiteY68" fmla="*/ 16668 h 2694453"/>
                  <a:gd name="connsiteX69" fmla="*/ 820830 w 3600000"/>
                  <a:gd name="connsiteY69" fmla="*/ 116782 h 2694453"/>
                  <a:gd name="connsiteX70" fmla="*/ 820980 w 3600000"/>
                  <a:gd name="connsiteY70" fmla="*/ 119753 h 2694453"/>
                  <a:gd name="connsiteX71" fmla="*/ 420000 w 3600000"/>
                  <a:gd name="connsiteY71" fmla="*/ 119753 h 2694453"/>
                  <a:gd name="connsiteX72" fmla="*/ 420000 w 3600000"/>
                  <a:gd name="connsiteY72" fmla="*/ 2035808 h 2694453"/>
                  <a:gd name="connsiteX73" fmla="*/ 1560001 w 3600000"/>
                  <a:gd name="connsiteY73" fmla="*/ 2035808 h 2694453"/>
                  <a:gd name="connsiteX74" fmla="*/ 1602420 w 3600000"/>
                  <a:gd name="connsiteY74" fmla="*/ 2053353 h 2694453"/>
                  <a:gd name="connsiteX75" fmla="*/ 1740001 w 3600000"/>
                  <a:gd name="connsiteY75" fmla="*/ 2190650 h 2694453"/>
                  <a:gd name="connsiteX76" fmla="*/ 1740001 w 3600000"/>
                  <a:gd name="connsiteY76" fmla="*/ 1616671 h 2694453"/>
                  <a:gd name="connsiteX77" fmla="*/ 1380001 w 3600000"/>
                  <a:gd name="connsiteY77" fmla="*/ 1616671 h 2694453"/>
                  <a:gd name="connsiteX78" fmla="*/ 1367298 w 3600000"/>
                  <a:gd name="connsiteY78" fmla="*/ 1614112 h 2694453"/>
                  <a:gd name="connsiteX79" fmla="*/ 2232702 w 3600000"/>
                  <a:gd name="connsiteY79" fmla="*/ 1614112 h 2694453"/>
                  <a:gd name="connsiteX80" fmla="*/ 2219999 w 3600000"/>
                  <a:gd name="connsiteY80" fmla="*/ 1616671 h 2694453"/>
                  <a:gd name="connsiteX81" fmla="*/ 1860001 w 3600000"/>
                  <a:gd name="connsiteY81" fmla="*/ 1616671 h 2694453"/>
                  <a:gd name="connsiteX82" fmla="*/ 1860001 w 3600000"/>
                  <a:gd name="connsiteY82" fmla="*/ 2190650 h 2694453"/>
                  <a:gd name="connsiteX83" fmla="*/ 1997580 w 3600000"/>
                  <a:gd name="connsiteY83" fmla="*/ 2053353 h 2694453"/>
                  <a:gd name="connsiteX84" fmla="*/ 2039999 w 3600000"/>
                  <a:gd name="connsiteY84" fmla="*/ 2035808 h 2694453"/>
                  <a:gd name="connsiteX85" fmla="*/ 3180000 w 3600000"/>
                  <a:gd name="connsiteY85" fmla="*/ 2035808 h 2694453"/>
                  <a:gd name="connsiteX86" fmla="*/ 3180000 w 3600000"/>
                  <a:gd name="connsiteY86" fmla="*/ 119753 h 2694453"/>
                  <a:gd name="connsiteX87" fmla="*/ 2779020 w 3600000"/>
                  <a:gd name="connsiteY87" fmla="*/ 119753 h 2694453"/>
                  <a:gd name="connsiteX88" fmla="*/ 2779170 w 3600000"/>
                  <a:gd name="connsiteY88" fmla="*/ 116782 h 2694453"/>
                  <a:gd name="connsiteX89" fmla="*/ 2774115 w 3600000"/>
                  <a:gd name="connsiteY89" fmla="*/ 16668 h 2694453"/>
                  <a:gd name="connsiteX90" fmla="*/ 2771571 w 3600000"/>
                  <a:gd name="connsiteY90" fmla="*/ 0 h 2694453"/>
                  <a:gd name="connsiteX91" fmla="*/ 3240000 w 3600000"/>
                  <a:gd name="connsiteY91" fmla="*/ 0 h 2694453"/>
                  <a:gd name="connsiteX92" fmla="*/ 3300000 w 3600000"/>
                  <a:gd name="connsiteY92" fmla="*/ 59877 h 2694453"/>
                  <a:gd name="connsiteX93" fmla="*/ 3300000 w 3600000"/>
                  <a:gd name="connsiteY93" fmla="*/ 179630 h 2694453"/>
                  <a:gd name="connsiteX94" fmla="*/ 3540000 w 3600000"/>
                  <a:gd name="connsiteY94" fmla="*/ 179630 h 2694453"/>
                  <a:gd name="connsiteX95" fmla="*/ 3600000 w 3600000"/>
                  <a:gd name="connsiteY95" fmla="*/ 239507 h 2694453"/>
                  <a:gd name="connsiteX96" fmla="*/ 3600000 w 3600000"/>
                  <a:gd name="connsiteY96" fmla="*/ 2634576 h 2694453"/>
                  <a:gd name="connsiteX97" fmla="*/ 3540000 w 3600000"/>
                  <a:gd name="connsiteY97" fmla="*/ 2694453 h 2694453"/>
                  <a:gd name="connsiteX98" fmla="*/ 60000 w 3600000"/>
                  <a:gd name="connsiteY98" fmla="*/ 2694453 h 2694453"/>
                  <a:gd name="connsiteX99" fmla="*/ 0 w 3600000"/>
                  <a:gd name="connsiteY99" fmla="*/ 2634576 h 2694453"/>
                  <a:gd name="connsiteX100" fmla="*/ 0 w 3600000"/>
                  <a:gd name="connsiteY100" fmla="*/ 239507 h 2694453"/>
                  <a:gd name="connsiteX101" fmla="*/ 60000 w 3600000"/>
                  <a:gd name="connsiteY101" fmla="*/ 179630 h 2694453"/>
                  <a:gd name="connsiteX102" fmla="*/ 300000 w 3600000"/>
                  <a:gd name="connsiteY102" fmla="*/ 179630 h 2694453"/>
                  <a:gd name="connsiteX103" fmla="*/ 300000 w 3600000"/>
                  <a:gd name="connsiteY103" fmla="*/ 59877 h 2694453"/>
                  <a:gd name="connsiteX104" fmla="*/ 360000 w 3600000"/>
                  <a:gd name="connsiteY104" fmla="*/ 0 h 269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600000" h="2694453">
                    <a:moveTo>
                      <a:pt x="2064839" y="2155562"/>
                    </a:moveTo>
                    <a:lnTo>
                      <a:pt x="1944839" y="2275316"/>
                    </a:lnTo>
                    <a:lnTo>
                      <a:pt x="3180000" y="2275316"/>
                    </a:lnTo>
                    <a:lnTo>
                      <a:pt x="3180000" y="2155562"/>
                    </a:lnTo>
                    <a:close/>
                    <a:moveTo>
                      <a:pt x="420000" y="2155562"/>
                    </a:moveTo>
                    <a:lnTo>
                      <a:pt x="420000" y="2275316"/>
                    </a:lnTo>
                    <a:lnTo>
                      <a:pt x="1655161" y="2275316"/>
                    </a:lnTo>
                    <a:lnTo>
                      <a:pt x="1535161" y="2155562"/>
                    </a:lnTo>
                    <a:close/>
                    <a:moveTo>
                      <a:pt x="2039999" y="1736424"/>
                    </a:moveTo>
                    <a:lnTo>
                      <a:pt x="3000002" y="1736424"/>
                    </a:lnTo>
                    <a:lnTo>
                      <a:pt x="3000002" y="1856180"/>
                    </a:lnTo>
                    <a:lnTo>
                      <a:pt x="2039999" y="1856180"/>
                    </a:lnTo>
                    <a:close/>
                    <a:moveTo>
                      <a:pt x="600000" y="1736424"/>
                    </a:moveTo>
                    <a:lnTo>
                      <a:pt x="1560003" y="1736424"/>
                    </a:lnTo>
                    <a:lnTo>
                      <a:pt x="1560003" y="1856180"/>
                    </a:lnTo>
                    <a:lnTo>
                      <a:pt x="600000" y="1856180"/>
                    </a:lnTo>
                    <a:close/>
                    <a:moveTo>
                      <a:pt x="2459999" y="1496917"/>
                    </a:moveTo>
                    <a:lnTo>
                      <a:pt x="3000002" y="1496917"/>
                    </a:lnTo>
                    <a:lnTo>
                      <a:pt x="3000002" y="1616673"/>
                    </a:lnTo>
                    <a:lnTo>
                      <a:pt x="2459999" y="1616673"/>
                    </a:lnTo>
                    <a:close/>
                    <a:moveTo>
                      <a:pt x="600000" y="1496917"/>
                    </a:moveTo>
                    <a:lnTo>
                      <a:pt x="1140003" y="1496917"/>
                    </a:lnTo>
                    <a:lnTo>
                      <a:pt x="1140003" y="1616673"/>
                    </a:lnTo>
                    <a:lnTo>
                      <a:pt x="600000" y="1616673"/>
                    </a:lnTo>
                    <a:close/>
                    <a:moveTo>
                      <a:pt x="2459999" y="1257410"/>
                    </a:moveTo>
                    <a:lnTo>
                      <a:pt x="3000002" y="1257410"/>
                    </a:lnTo>
                    <a:lnTo>
                      <a:pt x="3000002" y="1377166"/>
                    </a:lnTo>
                    <a:lnTo>
                      <a:pt x="2459999" y="1377166"/>
                    </a:lnTo>
                    <a:close/>
                    <a:moveTo>
                      <a:pt x="600000" y="1257410"/>
                    </a:moveTo>
                    <a:lnTo>
                      <a:pt x="1140003" y="1257410"/>
                    </a:lnTo>
                    <a:lnTo>
                      <a:pt x="1140003" y="1377166"/>
                    </a:lnTo>
                    <a:lnTo>
                      <a:pt x="600000" y="1377166"/>
                    </a:lnTo>
                    <a:close/>
                    <a:moveTo>
                      <a:pt x="2459999" y="1017903"/>
                    </a:moveTo>
                    <a:lnTo>
                      <a:pt x="3000002" y="1017903"/>
                    </a:lnTo>
                    <a:lnTo>
                      <a:pt x="3000002" y="1137659"/>
                    </a:lnTo>
                    <a:lnTo>
                      <a:pt x="2459999" y="1137659"/>
                    </a:lnTo>
                    <a:close/>
                    <a:moveTo>
                      <a:pt x="600000" y="1017903"/>
                    </a:moveTo>
                    <a:lnTo>
                      <a:pt x="1140003" y="1017903"/>
                    </a:lnTo>
                    <a:lnTo>
                      <a:pt x="1140003" y="1137659"/>
                    </a:lnTo>
                    <a:lnTo>
                      <a:pt x="600000" y="1137659"/>
                    </a:lnTo>
                    <a:close/>
                    <a:moveTo>
                      <a:pt x="2640000" y="778398"/>
                    </a:moveTo>
                    <a:lnTo>
                      <a:pt x="3000002" y="778398"/>
                    </a:lnTo>
                    <a:lnTo>
                      <a:pt x="3000002" y="898154"/>
                    </a:lnTo>
                    <a:lnTo>
                      <a:pt x="2640000" y="898154"/>
                    </a:lnTo>
                    <a:close/>
                    <a:moveTo>
                      <a:pt x="600000" y="778398"/>
                    </a:moveTo>
                    <a:lnTo>
                      <a:pt x="960003" y="778398"/>
                    </a:lnTo>
                    <a:lnTo>
                      <a:pt x="960003" y="898154"/>
                    </a:lnTo>
                    <a:lnTo>
                      <a:pt x="600000" y="898154"/>
                    </a:lnTo>
                    <a:close/>
                    <a:moveTo>
                      <a:pt x="2880000" y="538891"/>
                    </a:moveTo>
                    <a:lnTo>
                      <a:pt x="3000002" y="538891"/>
                    </a:lnTo>
                    <a:lnTo>
                      <a:pt x="3000002" y="658647"/>
                    </a:lnTo>
                    <a:lnTo>
                      <a:pt x="2880000" y="658647"/>
                    </a:lnTo>
                    <a:close/>
                    <a:moveTo>
                      <a:pt x="600000" y="538891"/>
                    </a:moveTo>
                    <a:lnTo>
                      <a:pt x="720003" y="538891"/>
                    </a:lnTo>
                    <a:lnTo>
                      <a:pt x="720003" y="658647"/>
                    </a:lnTo>
                    <a:lnTo>
                      <a:pt x="600000" y="658647"/>
                    </a:lnTo>
                    <a:close/>
                    <a:moveTo>
                      <a:pt x="120000" y="299382"/>
                    </a:moveTo>
                    <a:lnTo>
                      <a:pt x="120000" y="2574700"/>
                    </a:lnTo>
                    <a:lnTo>
                      <a:pt x="3480000" y="2574700"/>
                    </a:lnTo>
                    <a:lnTo>
                      <a:pt x="3480000" y="299382"/>
                    </a:lnTo>
                    <a:lnTo>
                      <a:pt x="3300000" y="299382"/>
                    </a:lnTo>
                    <a:lnTo>
                      <a:pt x="3300000" y="2335192"/>
                    </a:lnTo>
                    <a:cubicBezTo>
                      <a:pt x="3300000" y="2368262"/>
                      <a:pt x="3273137" y="2395069"/>
                      <a:pt x="3240000" y="2395069"/>
                    </a:cubicBezTo>
                    <a:lnTo>
                      <a:pt x="360000" y="2395069"/>
                    </a:lnTo>
                    <a:cubicBezTo>
                      <a:pt x="326863" y="2395069"/>
                      <a:pt x="300000" y="2368262"/>
                      <a:pt x="300000" y="2335192"/>
                    </a:cubicBezTo>
                    <a:lnTo>
                      <a:pt x="300000" y="299382"/>
                    </a:lnTo>
                    <a:close/>
                    <a:moveTo>
                      <a:pt x="360000" y="0"/>
                    </a:moveTo>
                    <a:lnTo>
                      <a:pt x="828429" y="0"/>
                    </a:lnTo>
                    <a:lnTo>
                      <a:pt x="825885" y="16668"/>
                    </a:lnTo>
                    <a:cubicBezTo>
                      <a:pt x="822543" y="49585"/>
                      <a:pt x="820830" y="82983"/>
                      <a:pt x="820830" y="116782"/>
                    </a:cubicBezTo>
                    <a:lnTo>
                      <a:pt x="820980" y="119753"/>
                    </a:lnTo>
                    <a:lnTo>
                      <a:pt x="420000" y="119753"/>
                    </a:lnTo>
                    <a:lnTo>
                      <a:pt x="420000" y="2035808"/>
                    </a:lnTo>
                    <a:lnTo>
                      <a:pt x="1560001" y="2035808"/>
                    </a:lnTo>
                    <a:cubicBezTo>
                      <a:pt x="1575913" y="2035815"/>
                      <a:pt x="1591171" y="2042119"/>
                      <a:pt x="1602420" y="2053353"/>
                    </a:cubicBezTo>
                    <a:lnTo>
                      <a:pt x="1740001" y="2190650"/>
                    </a:lnTo>
                    <a:lnTo>
                      <a:pt x="1740001" y="1616671"/>
                    </a:lnTo>
                    <a:lnTo>
                      <a:pt x="1380001" y="1616671"/>
                    </a:lnTo>
                    <a:lnTo>
                      <a:pt x="1367298" y="1614112"/>
                    </a:lnTo>
                    <a:lnTo>
                      <a:pt x="2232702" y="1614112"/>
                    </a:lnTo>
                    <a:lnTo>
                      <a:pt x="2219999" y="1616671"/>
                    </a:lnTo>
                    <a:lnTo>
                      <a:pt x="1860001" y="1616671"/>
                    </a:lnTo>
                    <a:lnTo>
                      <a:pt x="1860001" y="2190650"/>
                    </a:lnTo>
                    <a:lnTo>
                      <a:pt x="1997580" y="2053353"/>
                    </a:lnTo>
                    <a:cubicBezTo>
                      <a:pt x="2008831" y="2042119"/>
                      <a:pt x="2024087" y="2035815"/>
                      <a:pt x="2039999" y="2035808"/>
                    </a:cubicBezTo>
                    <a:lnTo>
                      <a:pt x="3180000" y="2035808"/>
                    </a:lnTo>
                    <a:lnTo>
                      <a:pt x="3180000" y="119753"/>
                    </a:lnTo>
                    <a:lnTo>
                      <a:pt x="2779020" y="119753"/>
                    </a:lnTo>
                    <a:lnTo>
                      <a:pt x="2779170" y="116782"/>
                    </a:lnTo>
                    <a:cubicBezTo>
                      <a:pt x="2779170" y="82983"/>
                      <a:pt x="2777458" y="49585"/>
                      <a:pt x="2774115" y="16668"/>
                    </a:cubicBezTo>
                    <a:lnTo>
                      <a:pt x="2771571" y="0"/>
                    </a:lnTo>
                    <a:lnTo>
                      <a:pt x="3240000" y="0"/>
                    </a:lnTo>
                    <a:cubicBezTo>
                      <a:pt x="3273137" y="0"/>
                      <a:pt x="3300000" y="26805"/>
                      <a:pt x="3300000" y="59877"/>
                    </a:cubicBezTo>
                    <a:lnTo>
                      <a:pt x="3300000" y="179630"/>
                    </a:lnTo>
                    <a:lnTo>
                      <a:pt x="3540000" y="179630"/>
                    </a:lnTo>
                    <a:cubicBezTo>
                      <a:pt x="3573137" y="179630"/>
                      <a:pt x="3600000" y="206435"/>
                      <a:pt x="3600000" y="239507"/>
                    </a:cubicBezTo>
                    <a:lnTo>
                      <a:pt x="3600000" y="2634576"/>
                    </a:lnTo>
                    <a:cubicBezTo>
                      <a:pt x="3600000" y="2667646"/>
                      <a:pt x="3573137" y="2694453"/>
                      <a:pt x="3540000" y="2694453"/>
                    </a:cubicBezTo>
                    <a:lnTo>
                      <a:pt x="60000" y="2694453"/>
                    </a:lnTo>
                    <a:cubicBezTo>
                      <a:pt x="26863" y="2694453"/>
                      <a:pt x="0" y="2667646"/>
                      <a:pt x="0" y="2634576"/>
                    </a:cubicBezTo>
                    <a:lnTo>
                      <a:pt x="0" y="239507"/>
                    </a:lnTo>
                    <a:cubicBezTo>
                      <a:pt x="0" y="206435"/>
                      <a:pt x="26863" y="179630"/>
                      <a:pt x="60000" y="179630"/>
                    </a:cubicBezTo>
                    <a:lnTo>
                      <a:pt x="300000" y="179630"/>
                    </a:lnTo>
                    <a:lnTo>
                      <a:pt x="300000" y="59877"/>
                    </a:lnTo>
                    <a:cubicBezTo>
                      <a:pt x="300000" y="26805"/>
                      <a:pt x="326863" y="0"/>
                      <a:pt x="360000" y="0"/>
                    </a:cubicBezTo>
                    <a:close/>
                  </a:path>
                </a:pathLst>
              </a:custGeom>
              <a:solidFill>
                <a:schemeClr val="tx1"/>
              </a:solidFill>
              <a:ln>
                <a:noFill/>
              </a:ln>
            </p:spPr>
            <p:txBody>
              <a:bodyPr wrap="square" rtlCol="0" anchor="ctr">
                <a:noAutofit/>
              </a:bodyPr>
              <a:lstStyle/>
              <a:p>
                <a:endParaRPr lang="en-US"/>
              </a:p>
            </p:txBody>
          </p:sp>
        </p:grpSp>
      </p:grpSp>
      <p:grpSp>
        <p:nvGrpSpPr>
          <p:cNvPr id="3" name="Group 2">
            <a:extLst>
              <a:ext uri="{FF2B5EF4-FFF2-40B4-BE49-F238E27FC236}">
                <a16:creationId xmlns:a16="http://schemas.microsoft.com/office/drawing/2014/main" id="{13FC9363-05C7-49A4-810D-5801C236A6BA}"/>
              </a:ext>
            </a:extLst>
          </p:cNvPr>
          <p:cNvGrpSpPr/>
          <p:nvPr/>
        </p:nvGrpSpPr>
        <p:grpSpPr>
          <a:xfrm>
            <a:off x="486601" y="5862334"/>
            <a:ext cx="11291398" cy="884999"/>
            <a:chOff x="486601" y="1438391"/>
            <a:chExt cx="11291398" cy="884999"/>
          </a:xfrm>
        </p:grpSpPr>
        <p:sp>
          <p:nvSpPr>
            <p:cNvPr id="26" name="Striped Right Arrow 1">
              <a:extLst>
                <a:ext uri="{FF2B5EF4-FFF2-40B4-BE49-F238E27FC236}">
                  <a16:creationId xmlns:a16="http://schemas.microsoft.com/office/drawing/2014/main" id="{FF4555D3-8492-449B-896A-4D2FCABFFF74}"/>
                </a:ext>
              </a:extLst>
            </p:cNvPr>
            <p:cNvSpPr/>
            <p:nvPr/>
          </p:nvSpPr>
          <p:spPr>
            <a:xfrm>
              <a:off x="1399789" y="1720600"/>
              <a:ext cx="10378210" cy="443971"/>
            </a:xfrm>
            <a:prstGeom prst="stripedRightArrow">
              <a:avLst/>
            </a:prstGeom>
            <a:solidFill>
              <a:schemeClr val="accent4"/>
            </a:solidFill>
            <a:ln w="9525">
              <a:noFill/>
            </a:ln>
            <a:effectLst/>
          </p:spPr>
          <p:style>
            <a:lnRef idx="1">
              <a:schemeClr val="accent1"/>
            </a:lnRef>
            <a:fillRef idx="0">
              <a:schemeClr val="accent1"/>
            </a:fillRef>
            <a:effectRef idx="0">
              <a:schemeClr val="accent1"/>
            </a:effectRef>
            <a:fontRef idx="minor">
              <a:schemeClr val="tx1"/>
            </a:fontRef>
          </p:style>
          <p:txBody>
            <a:bodyPr lIns="72000" tIns="72000" rIns="72000" bIns="72000" rtlCol="0" anchor="ctr" anchorCtr="0">
              <a:noAutofit/>
            </a:bodyPr>
            <a:lstStyle/>
            <a:p>
              <a:pPr algn="ctr">
                <a:lnSpc>
                  <a:spcPct val="90000"/>
                </a:lnSpc>
                <a:spcBef>
                  <a:spcPts val="400"/>
                </a:spcBef>
                <a:buClr>
                  <a:srgbClr val="000000"/>
                </a:buClr>
                <a:buSzPct val="100000"/>
                <a:buFont typeface=""/>
              </a:pPr>
              <a:r>
                <a:rPr lang="de-DE" sz="3000" spc="300" dirty="0">
                  <a:solidFill>
                    <a:schemeClr val="accent6">
                      <a:lumMod val="100000"/>
                    </a:schemeClr>
                  </a:solidFill>
                  <a:sym typeface="+mn-lt"/>
                </a:rPr>
                <a:t>DINERO</a:t>
              </a:r>
            </a:p>
          </p:txBody>
        </p:sp>
        <p:grpSp>
          <p:nvGrpSpPr>
            <p:cNvPr id="12" name="Group 11">
              <a:extLst>
                <a:ext uri="{FF2B5EF4-FFF2-40B4-BE49-F238E27FC236}">
                  <a16:creationId xmlns:a16="http://schemas.microsoft.com/office/drawing/2014/main" id="{8CE55148-7F92-4E4F-ACC8-7CD3659C90C2}"/>
                </a:ext>
              </a:extLst>
            </p:cNvPr>
            <p:cNvGrpSpPr/>
            <p:nvPr/>
          </p:nvGrpSpPr>
          <p:grpSpPr>
            <a:xfrm>
              <a:off x="486601" y="1438391"/>
              <a:ext cx="884999" cy="884999"/>
              <a:chOff x="1037885" y="1438391"/>
              <a:chExt cx="906770" cy="906770"/>
            </a:xfrm>
          </p:grpSpPr>
          <p:sp>
            <p:nvSpPr>
              <p:cNvPr id="36" name="Freeform: Shape 35">
                <a:extLst>
                  <a:ext uri="{FF2B5EF4-FFF2-40B4-BE49-F238E27FC236}">
                    <a16:creationId xmlns:a16="http://schemas.microsoft.com/office/drawing/2014/main" id="{082D43D3-B9EE-4DAD-B64A-2B6A16726D8D}"/>
                  </a:ext>
                </a:extLst>
              </p:cNvPr>
              <p:cNvSpPr>
                <a:spLocks noChangeAspect="1"/>
              </p:cNvSpPr>
              <p:nvPr/>
            </p:nvSpPr>
            <p:spPr>
              <a:xfrm>
                <a:off x="1037885" y="1438391"/>
                <a:ext cx="906770" cy="906770"/>
              </a:xfrm>
              <a:custGeom>
                <a:avLst/>
                <a:gdLst>
                  <a:gd name="connsiteX0" fmla="*/ 29251 w 906770"/>
                  <a:gd name="connsiteY0" fmla="*/ 848269 h 906770"/>
                  <a:gd name="connsiteX1" fmla="*/ 29251 w 906770"/>
                  <a:gd name="connsiteY1" fmla="*/ 877519 h 906770"/>
                  <a:gd name="connsiteX2" fmla="*/ 877519 w 906770"/>
                  <a:gd name="connsiteY2" fmla="*/ 877519 h 906770"/>
                  <a:gd name="connsiteX3" fmla="*/ 877519 w 906770"/>
                  <a:gd name="connsiteY3" fmla="*/ 848269 h 906770"/>
                  <a:gd name="connsiteX4" fmla="*/ 862894 w 906770"/>
                  <a:gd name="connsiteY4" fmla="*/ 848269 h 906770"/>
                  <a:gd name="connsiteX5" fmla="*/ 43876 w 906770"/>
                  <a:gd name="connsiteY5" fmla="*/ 848269 h 906770"/>
                  <a:gd name="connsiteX6" fmla="*/ 58501 w 906770"/>
                  <a:gd name="connsiteY6" fmla="*/ 789768 h 906770"/>
                  <a:gd name="connsiteX7" fmla="*/ 58501 w 906770"/>
                  <a:gd name="connsiteY7" fmla="*/ 819018 h 906770"/>
                  <a:gd name="connsiteX8" fmla="*/ 848269 w 906770"/>
                  <a:gd name="connsiteY8" fmla="*/ 819018 h 906770"/>
                  <a:gd name="connsiteX9" fmla="*/ 848269 w 906770"/>
                  <a:gd name="connsiteY9" fmla="*/ 789768 h 906770"/>
                  <a:gd name="connsiteX10" fmla="*/ 833644 w 906770"/>
                  <a:gd name="connsiteY10" fmla="*/ 789768 h 906770"/>
                  <a:gd name="connsiteX11" fmla="*/ 658140 w 906770"/>
                  <a:gd name="connsiteY11" fmla="*/ 789768 h 906770"/>
                  <a:gd name="connsiteX12" fmla="*/ 248631 w 906770"/>
                  <a:gd name="connsiteY12" fmla="*/ 789768 h 906770"/>
                  <a:gd name="connsiteX13" fmla="*/ 73127 w 906770"/>
                  <a:gd name="connsiteY13" fmla="*/ 789768 h 906770"/>
                  <a:gd name="connsiteX14" fmla="*/ 672765 w 906770"/>
                  <a:gd name="connsiteY14" fmla="*/ 731266 h 906770"/>
                  <a:gd name="connsiteX15" fmla="*/ 672765 w 906770"/>
                  <a:gd name="connsiteY15" fmla="*/ 760517 h 906770"/>
                  <a:gd name="connsiteX16" fmla="*/ 819018 w 906770"/>
                  <a:gd name="connsiteY16" fmla="*/ 760517 h 906770"/>
                  <a:gd name="connsiteX17" fmla="*/ 819018 w 906770"/>
                  <a:gd name="connsiteY17" fmla="*/ 731266 h 906770"/>
                  <a:gd name="connsiteX18" fmla="*/ 87752 w 906770"/>
                  <a:gd name="connsiteY18" fmla="*/ 731266 h 906770"/>
                  <a:gd name="connsiteX19" fmla="*/ 87752 w 906770"/>
                  <a:gd name="connsiteY19" fmla="*/ 760517 h 906770"/>
                  <a:gd name="connsiteX20" fmla="*/ 234005 w 906770"/>
                  <a:gd name="connsiteY20" fmla="*/ 760517 h 906770"/>
                  <a:gd name="connsiteX21" fmla="*/ 234005 w 906770"/>
                  <a:gd name="connsiteY21" fmla="*/ 731266 h 906770"/>
                  <a:gd name="connsiteX22" fmla="*/ 760517 w 906770"/>
                  <a:gd name="connsiteY22" fmla="*/ 380258 h 906770"/>
                  <a:gd name="connsiteX23" fmla="*/ 760517 w 906770"/>
                  <a:gd name="connsiteY23" fmla="*/ 702016 h 906770"/>
                  <a:gd name="connsiteX24" fmla="*/ 789768 w 906770"/>
                  <a:gd name="connsiteY24" fmla="*/ 702016 h 906770"/>
                  <a:gd name="connsiteX25" fmla="*/ 789768 w 906770"/>
                  <a:gd name="connsiteY25" fmla="*/ 380258 h 906770"/>
                  <a:gd name="connsiteX26" fmla="*/ 702016 w 906770"/>
                  <a:gd name="connsiteY26" fmla="*/ 380258 h 906770"/>
                  <a:gd name="connsiteX27" fmla="*/ 702016 w 906770"/>
                  <a:gd name="connsiteY27" fmla="*/ 702016 h 906770"/>
                  <a:gd name="connsiteX28" fmla="*/ 731266 w 906770"/>
                  <a:gd name="connsiteY28" fmla="*/ 702016 h 906770"/>
                  <a:gd name="connsiteX29" fmla="*/ 731266 w 906770"/>
                  <a:gd name="connsiteY29" fmla="*/ 380258 h 906770"/>
                  <a:gd name="connsiteX30" fmla="*/ 175504 w 906770"/>
                  <a:gd name="connsiteY30" fmla="*/ 380258 h 906770"/>
                  <a:gd name="connsiteX31" fmla="*/ 175504 w 906770"/>
                  <a:gd name="connsiteY31" fmla="*/ 702016 h 906770"/>
                  <a:gd name="connsiteX32" fmla="*/ 204755 w 906770"/>
                  <a:gd name="connsiteY32" fmla="*/ 702016 h 906770"/>
                  <a:gd name="connsiteX33" fmla="*/ 204755 w 906770"/>
                  <a:gd name="connsiteY33" fmla="*/ 380258 h 906770"/>
                  <a:gd name="connsiteX34" fmla="*/ 117003 w 906770"/>
                  <a:gd name="connsiteY34" fmla="*/ 380258 h 906770"/>
                  <a:gd name="connsiteX35" fmla="*/ 117003 w 906770"/>
                  <a:gd name="connsiteY35" fmla="*/ 702016 h 906770"/>
                  <a:gd name="connsiteX36" fmla="*/ 146253 w 906770"/>
                  <a:gd name="connsiteY36" fmla="*/ 702016 h 906770"/>
                  <a:gd name="connsiteX37" fmla="*/ 146253 w 906770"/>
                  <a:gd name="connsiteY37" fmla="*/ 380258 h 906770"/>
                  <a:gd name="connsiteX38" fmla="*/ 672765 w 906770"/>
                  <a:gd name="connsiteY38" fmla="*/ 321757 h 906770"/>
                  <a:gd name="connsiteX39" fmla="*/ 672765 w 906770"/>
                  <a:gd name="connsiteY39" fmla="*/ 351008 h 906770"/>
                  <a:gd name="connsiteX40" fmla="*/ 819018 w 906770"/>
                  <a:gd name="connsiteY40" fmla="*/ 351008 h 906770"/>
                  <a:gd name="connsiteX41" fmla="*/ 819018 w 906770"/>
                  <a:gd name="connsiteY41" fmla="*/ 321757 h 906770"/>
                  <a:gd name="connsiteX42" fmla="*/ 321757 w 906770"/>
                  <a:gd name="connsiteY42" fmla="*/ 321757 h 906770"/>
                  <a:gd name="connsiteX43" fmla="*/ 321757 w 906770"/>
                  <a:gd name="connsiteY43" fmla="*/ 351008 h 906770"/>
                  <a:gd name="connsiteX44" fmla="*/ 585013 w 906770"/>
                  <a:gd name="connsiteY44" fmla="*/ 351008 h 906770"/>
                  <a:gd name="connsiteX45" fmla="*/ 585013 w 906770"/>
                  <a:gd name="connsiteY45" fmla="*/ 321757 h 906770"/>
                  <a:gd name="connsiteX46" fmla="*/ 263256 w 906770"/>
                  <a:gd name="connsiteY46" fmla="*/ 321757 h 906770"/>
                  <a:gd name="connsiteX47" fmla="*/ 263256 w 906770"/>
                  <a:gd name="connsiteY47" fmla="*/ 365633 h 906770"/>
                  <a:gd name="connsiteX48" fmla="*/ 248631 w 906770"/>
                  <a:gd name="connsiteY48" fmla="*/ 380258 h 906770"/>
                  <a:gd name="connsiteX49" fmla="*/ 234005 w 906770"/>
                  <a:gd name="connsiteY49" fmla="*/ 380258 h 906770"/>
                  <a:gd name="connsiteX50" fmla="*/ 234005 w 906770"/>
                  <a:gd name="connsiteY50" fmla="*/ 702016 h 906770"/>
                  <a:gd name="connsiteX51" fmla="*/ 248631 w 906770"/>
                  <a:gd name="connsiteY51" fmla="*/ 702016 h 906770"/>
                  <a:gd name="connsiteX52" fmla="*/ 263256 w 906770"/>
                  <a:gd name="connsiteY52" fmla="*/ 716641 h 906770"/>
                  <a:gd name="connsiteX53" fmla="*/ 263256 w 906770"/>
                  <a:gd name="connsiteY53" fmla="*/ 760517 h 906770"/>
                  <a:gd name="connsiteX54" fmla="*/ 643514 w 906770"/>
                  <a:gd name="connsiteY54" fmla="*/ 760517 h 906770"/>
                  <a:gd name="connsiteX55" fmla="*/ 643514 w 906770"/>
                  <a:gd name="connsiteY55" fmla="*/ 716641 h 906770"/>
                  <a:gd name="connsiteX56" fmla="*/ 658140 w 906770"/>
                  <a:gd name="connsiteY56" fmla="*/ 702016 h 906770"/>
                  <a:gd name="connsiteX57" fmla="*/ 672765 w 906770"/>
                  <a:gd name="connsiteY57" fmla="*/ 702016 h 906770"/>
                  <a:gd name="connsiteX58" fmla="*/ 672765 w 906770"/>
                  <a:gd name="connsiteY58" fmla="*/ 380258 h 906770"/>
                  <a:gd name="connsiteX59" fmla="*/ 658140 w 906770"/>
                  <a:gd name="connsiteY59" fmla="*/ 380258 h 906770"/>
                  <a:gd name="connsiteX60" fmla="*/ 643514 w 906770"/>
                  <a:gd name="connsiteY60" fmla="*/ 365633 h 906770"/>
                  <a:gd name="connsiteX61" fmla="*/ 643514 w 906770"/>
                  <a:gd name="connsiteY61" fmla="*/ 321757 h 906770"/>
                  <a:gd name="connsiteX62" fmla="*/ 614264 w 906770"/>
                  <a:gd name="connsiteY62" fmla="*/ 321757 h 906770"/>
                  <a:gd name="connsiteX63" fmla="*/ 614264 w 906770"/>
                  <a:gd name="connsiteY63" fmla="*/ 365633 h 906770"/>
                  <a:gd name="connsiteX64" fmla="*/ 599638 w 906770"/>
                  <a:gd name="connsiteY64" fmla="*/ 380258 h 906770"/>
                  <a:gd name="connsiteX65" fmla="*/ 307132 w 906770"/>
                  <a:gd name="connsiteY65" fmla="*/ 380258 h 906770"/>
                  <a:gd name="connsiteX66" fmla="*/ 292506 w 906770"/>
                  <a:gd name="connsiteY66" fmla="*/ 365633 h 906770"/>
                  <a:gd name="connsiteX67" fmla="*/ 292506 w 906770"/>
                  <a:gd name="connsiteY67" fmla="*/ 321757 h 906770"/>
                  <a:gd name="connsiteX68" fmla="*/ 87752 w 906770"/>
                  <a:gd name="connsiteY68" fmla="*/ 321757 h 906770"/>
                  <a:gd name="connsiteX69" fmla="*/ 87752 w 906770"/>
                  <a:gd name="connsiteY69" fmla="*/ 351008 h 906770"/>
                  <a:gd name="connsiteX70" fmla="*/ 234005 w 906770"/>
                  <a:gd name="connsiteY70" fmla="*/ 351008 h 906770"/>
                  <a:gd name="connsiteX71" fmla="*/ 234005 w 906770"/>
                  <a:gd name="connsiteY71" fmla="*/ 321757 h 906770"/>
                  <a:gd name="connsiteX72" fmla="*/ 29251 w 906770"/>
                  <a:gd name="connsiteY72" fmla="*/ 263256 h 906770"/>
                  <a:gd name="connsiteX73" fmla="*/ 29251 w 906770"/>
                  <a:gd name="connsiteY73" fmla="*/ 292506 h 906770"/>
                  <a:gd name="connsiteX74" fmla="*/ 73127 w 906770"/>
                  <a:gd name="connsiteY74" fmla="*/ 292506 h 906770"/>
                  <a:gd name="connsiteX75" fmla="*/ 248631 w 906770"/>
                  <a:gd name="connsiteY75" fmla="*/ 292506 h 906770"/>
                  <a:gd name="connsiteX76" fmla="*/ 658140 w 906770"/>
                  <a:gd name="connsiteY76" fmla="*/ 292506 h 906770"/>
                  <a:gd name="connsiteX77" fmla="*/ 833644 w 906770"/>
                  <a:gd name="connsiteY77" fmla="*/ 292506 h 906770"/>
                  <a:gd name="connsiteX78" fmla="*/ 877519 w 906770"/>
                  <a:gd name="connsiteY78" fmla="*/ 292506 h 906770"/>
                  <a:gd name="connsiteX79" fmla="*/ 877519 w 906770"/>
                  <a:gd name="connsiteY79" fmla="*/ 263256 h 906770"/>
                  <a:gd name="connsiteX80" fmla="*/ 570388 w 906770"/>
                  <a:gd name="connsiteY80" fmla="*/ 204755 h 906770"/>
                  <a:gd name="connsiteX81" fmla="*/ 570388 w 906770"/>
                  <a:gd name="connsiteY81" fmla="*/ 234005 h 906770"/>
                  <a:gd name="connsiteX82" fmla="*/ 716641 w 906770"/>
                  <a:gd name="connsiteY82" fmla="*/ 234005 h 906770"/>
                  <a:gd name="connsiteX83" fmla="*/ 716641 w 906770"/>
                  <a:gd name="connsiteY83" fmla="*/ 204755 h 906770"/>
                  <a:gd name="connsiteX84" fmla="*/ 190129 w 906770"/>
                  <a:gd name="connsiteY84" fmla="*/ 204755 h 906770"/>
                  <a:gd name="connsiteX85" fmla="*/ 190129 w 906770"/>
                  <a:gd name="connsiteY85" fmla="*/ 234005 h 906770"/>
                  <a:gd name="connsiteX86" fmla="*/ 336382 w 906770"/>
                  <a:gd name="connsiteY86" fmla="*/ 234005 h 906770"/>
                  <a:gd name="connsiteX87" fmla="*/ 336382 w 906770"/>
                  <a:gd name="connsiteY87" fmla="*/ 204755 h 906770"/>
                  <a:gd name="connsiteX88" fmla="*/ 453385 w 906770"/>
                  <a:gd name="connsiteY88" fmla="*/ 87752 h 906770"/>
                  <a:gd name="connsiteX89" fmla="*/ 409509 w 906770"/>
                  <a:gd name="connsiteY89" fmla="*/ 131628 h 906770"/>
                  <a:gd name="connsiteX90" fmla="*/ 453385 w 906770"/>
                  <a:gd name="connsiteY90" fmla="*/ 175504 h 906770"/>
                  <a:gd name="connsiteX91" fmla="*/ 497261 w 906770"/>
                  <a:gd name="connsiteY91" fmla="*/ 131628 h 906770"/>
                  <a:gd name="connsiteX92" fmla="*/ 453385 w 906770"/>
                  <a:gd name="connsiteY92" fmla="*/ 87752 h 906770"/>
                  <a:gd name="connsiteX93" fmla="*/ 453385 w 906770"/>
                  <a:gd name="connsiteY93" fmla="*/ 58501 h 906770"/>
                  <a:gd name="connsiteX94" fmla="*/ 526512 w 906770"/>
                  <a:gd name="connsiteY94" fmla="*/ 131628 h 906770"/>
                  <a:gd name="connsiteX95" fmla="*/ 453385 w 906770"/>
                  <a:gd name="connsiteY95" fmla="*/ 204755 h 906770"/>
                  <a:gd name="connsiteX96" fmla="*/ 380258 w 906770"/>
                  <a:gd name="connsiteY96" fmla="*/ 131628 h 906770"/>
                  <a:gd name="connsiteX97" fmla="*/ 453385 w 906770"/>
                  <a:gd name="connsiteY97" fmla="*/ 58501 h 906770"/>
                  <a:gd name="connsiteX98" fmla="*/ 453385 w 906770"/>
                  <a:gd name="connsiteY98" fmla="*/ 30538 h 906770"/>
                  <a:gd name="connsiteX99" fmla="*/ 58501 w 906770"/>
                  <a:gd name="connsiteY99" fmla="*/ 199767 h 906770"/>
                  <a:gd name="connsiteX100" fmla="*/ 58501 w 906770"/>
                  <a:gd name="connsiteY100" fmla="*/ 234005 h 906770"/>
                  <a:gd name="connsiteX101" fmla="*/ 160879 w 906770"/>
                  <a:gd name="connsiteY101" fmla="*/ 234005 h 906770"/>
                  <a:gd name="connsiteX102" fmla="*/ 160879 w 906770"/>
                  <a:gd name="connsiteY102" fmla="*/ 190129 h 906770"/>
                  <a:gd name="connsiteX103" fmla="*/ 175504 w 906770"/>
                  <a:gd name="connsiteY103" fmla="*/ 175504 h 906770"/>
                  <a:gd name="connsiteX104" fmla="*/ 351008 w 906770"/>
                  <a:gd name="connsiteY104" fmla="*/ 175504 h 906770"/>
                  <a:gd name="connsiteX105" fmla="*/ 365633 w 906770"/>
                  <a:gd name="connsiteY105" fmla="*/ 190129 h 906770"/>
                  <a:gd name="connsiteX106" fmla="*/ 365633 w 906770"/>
                  <a:gd name="connsiteY106" fmla="*/ 234005 h 906770"/>
                  <a:gd name="connsiteX107" fmla="*/ 541137 w 906770"/>
                  <a:gd name="connsiteY107" fmla="*/ 234005 h 906770"/>
                  <a:gd name="connsiteX108" fmla="*/ 541137 w 906770"/>
                  <a:gd name="connsiteY108" fmla="*/ 190129 h 906770"/>
                  <a:gd name="connsiteX109" fmla="*/ 555762 w 906770"/>
                  <a:gd name="connsiteY109" fmla="*/ 175504 h 906770"/>
                  <a:gd name="connsiteX110" fmla="*/ 731266 w 906770"/>
                  <a:gd name="connsiteY110" fmla="*/ 175504 h 906770"/>
                  <a:gd name="connsiteX111" fmla="*/ 745892 w 906770"/>
                  <a:gd name="connsiteY111" fmla="*/ 190129 h 906770"/>
                  <a:gd name="connsiteX112" fmla="*/ 745892 w 906770"/>
                  <a:gd name="connsiteY112" fmla="*/ 234005 h 906770"/>
                  <a:gd name="connsiteX113" fmla="*/ 848269 w 906770"/>
                  <a:gd name="connsiteY113" fmla="*/ 234005 h 906770"/>
                  <a:gd name="connsiteX114" fmla="*/ 848269 w 906770"/>
                  <a:gd name="connsiteY114" fmla="*/ 199767 h 906770"/>
                  <a:gd name="connsiteX115" fmla="*/ 453393 w 906770"/>
                  <a:gd name="connsiteY115" fmla="*/ 0 h 906770"/>
                  <a:gd name="connsiteX116" fmla="*/ 459147 w 906770"/>
                  <a:gd name="connsiteY116" fmla="*/ 1185 h 906770"/>
                  <a:gd name="connsiteX117" fmla="*/ 868657 w 906770"/>
                  <a:gd name="connsiteY117" fmla="*/ 176689 h 906770"/>
                  <a:gd name="connsiteX118" fmla="*/ 877519 w 906770"/>
                  <a:gd name="connsiteY118" fmla="*/ 190129 h 906770"/>
                  <a:gd name="connsiteX119" fmla="*/ 877519 w 906770"/>
                  <a:gd name="connsiteY119" fmla="*/ 234005 h 906770"/>
                  <a:gd name="connsiteX120" fmla="*/ 892145 w 906770"/>
                  <a:gd name="connsiteY120" fmla="*/ 234005 h 906770"/>
                  <a:gd name="connsiteX121" fmla="*/ 906770 w 906770"/>
                  <a:gd name="connsiteY121" fmla="*/ 248631 h 906770"/>
                  <a:gd name="connsiteX122" fmla="*/ 906770 w 906770"/>
                  <a:gd name="connsiteY122" fmla="*/ 307132 h 906770"/>
                  <a:gd name="connsiteX123" fmla="*/ 892145 w 906770"/>
                  <a:gd name="connsiteY123" fmla="*/ 321757 h 906770"/>
                  <a:gd name="connsiteX124" fmla="*/ 848269 w 906770"/>
                  <a:gd name="connsiteY124" fmla="*/ 321757 h 906770"/>
                  <a:gd name="connsiteX125" fmla="*/ 848269 w 906770"/>
                  <a:gd name="connsiteY125" fmla="*/ 365633 h 906770"/>
                  <a:gd name="connsiteX126" fmla="*/ 833644 w 906770"/>
                  <a:gd name="connsiteY126" fmla="*/ 380258 h 906770"/>
                  <a:gd name="connsiteX127" fmla="*/ 819018 w 906770"/>
                  <a:gd name="connsiteY127" fmla="*/ 380258 h 906770"/>
                  <a:gd name="connsiteX128" fmla="*/ 819018 w 906770"/>
                  <a:gd name="connsiteY128" fmla="*/ 702016 h 906770"/>
                  <a:gd name="connsiteX129" fmla="*/ 833644 w 906770"/>
                  <a:gd name="connsiteY129" fmla="*/ 702016 h 906770"/>
                  <a:gd name="connsiteX130" fmla="*/ 848269 w 906770"/>
                  <a:gd name="connsiteY130" fmla="*/ 716641 h 906770"/>
                  <a:gd name="connsiteX131" fmla="*/ 848269 w 906770"/>
                  <a:gd name="connsiteY131" fmla="*/ 760517 h 906770"/>
                  <a:gd name="connsiteX132" fmla="*/ 862894 w 906770"/>
                  <a:gd name="connsiteY132" fmla="*/ 760517 h 906770"/>
                  <a:gd name="connsiteX133" fmla="*/ 877519 w 906770"/>
                  <a:gd name="connsiteY133" fmla="*/ 775142 h 906770"/>
                  <a:gd name="connsiteX134" fmla="*/ 877519 w 906770"/>
                  <a:gd name="connsiteY134" fmla="*/ 819018 h 906770"/>
                  <a:gd name="connsiteX135" fmla="*/ 892145 w 906770"/>
                  <a:gd name="connsiteY135" fmla="*/ 819018 h 906770"/>
                  <a:gd name="connsiteX136" fmla="*/ 906770 w 906770"/>
                  <a:gd name="connsiteY136" fmla="*/ 833644 h 906770"/>
                  <a:gd name="connsiteX137" fmla="*/ 906770 w 906770"/>
                  <a:gd name="connsiteY137" fmla="*/ 892145 h 906770"/>
                  <a:gd name="connsiteX138" fmla="*/ 892145 w 906770"/>
                  <a:gd name="connsiteY138" fmla="*/ 906770 h 906770"/>
                  <a:gd name="connsiteX139" fmla="*/ 14625 w 906770"/>
                  <a:gd name="connsiteY139" fmla="*/ 906770 h 906770"/>
                  <a:gd name="connsiteX140" fmla="*/ 0 w 906770"/>
                  <a:gd name="connsiteY140" fmla="*/ 892145 h 906770"/>
                  <a:gd name="connsiteX141" fmla="*/ 0 w 906770"/>
                  <a:gd name="connsiteY141" fmla="*/ 833644 h 906770"/>
                  <a:gd name="connsiteX142" fmla="*/ 14625 w 906770"/>
                  <a:gd name="connsiteY142" fmla="*/ 819018 h 906770"/>
                  <a:gd name="connsiteX143" fmla="*/ 29251 w 906770"/>
                  <a:gd name="connsiteY143" fmla="*/ 819018 h 906770"/>
                  <a:gd name="connsiteX144" fmla="*/ 29251 w 906770"/>
                  <a:gd name="connsiteY144" fmla="*/ 775142 h 906770"/>
                  <a:gd name="connsiteX145" fmla="*/ 43876 w 906770"/>
                  <a:gd name="connsiteY145" fmla="*/ 760517 h 906770"/>
                  <a:gd name="connsiteX146" fmla="*/ 58501 w 906770"/>
                  <a:gd name="connsiteY146" fmla="*/ 760517 h 906770"/>
                  <a:gd name="connsiteX147" fmla="*/ 58501 w 906770"/>
                  <a:gd name="connsiteY147" fmla="*/ 716641 h 906770"/>
                  <a:gd name="connsiteX148" fmla="*/ 73127 w 906770"/>
                  <a:gd name="connsiteY148" fmla="*/ 702016 h 906770"/>
                  <a:gd name="connsiteX149" fmla="*/ 87752 w 906770"/>
                  <a:gd name="connsiteY149" fmla="*/ 702016 h 906770"/>
                  <a:gd name="connsiteX150" fmla="*/ 87752 w 906770"/>
                  <a:gd name="connsiteY150" fmla="*/ 380258 h 906770"/>
                  <a:gd name="connsiteX151" fmla="*/ 73127 w 906770"/>
                  <a:gd name="connsiteY151" fmla="*/ 380258 h 906770"/>
                  <a:gd name="connsiteX152" fmla="*/ 58501 w 906770"/>
                  <a:gd name="connsiteY152" fmla="*/ 365633 h 906770"/>
                  <a:gd name="connsiteX153" fmla="*/ 58501 w 906770"/>
                  <a:gd name="connsiteY153" fmla="*/ 321757 h 906770"/>
                  <a:gd name="connsiteX154" fmla="*/ 14625 w 906770"/>
                  <a:gd name="connsiteY154" fmla="*/ 321757 h 906770"/>
                  <a:gd name="connsiteX155" fmla="*/ 0 w 906770"/>
                  <a:gd name="connsiteY155" fmla="*/ 307132 h 906770"/>
                  <a:gd name="connsiteX156" fmla="*/ 0 w 906770"/>
                  <a:gd name="connsiteY156" fmla="*/ 248631 h 906770"/>
                  <a:gd name="connsiteX157" fmla="*/ 14625 w 906770"/>
                  <a:gd name="connsiteY157" fmla="*/ 234005 h 906770"/>
                  <a:gd name="connsiteX158" fmla="*/ 29251 w 906770"/>
                  <a:gd name="connsiteY158" fmla="*/ 234005 h 906770"/>
                  <a:gd name="connsiteX159" fmla="*/ 29251 w 906770"/>
                  <a:gd name="connsiteY159" fmla="*/ 190129 h 906770"/>
                  <a:gd name="connsiteX160" fmla="*/ 38128 w 906770"/>
                  <a:gd name="connsiteY160" fmla="*/ 176689 h 906770"/>
                  <a:gd name="connsiteX161" fmla="*/ 447637 w 906770"/>
                  <a:gd name="connsiteY161" fmla="*/ 1185 h 906770"/>
                  <a:gd name="connsiteX162" fmla="*/ 453393 w 906770"/>
                  <a:gd name="connsiteY162" fmla="*/ 0 h 90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906770" h="906770">
                    <a:moveTo>
                      <a:pt x="29251" y="848269"/>
                    </a:moveTo>
                    <a:lnTo>
                      <a:pt x="29251" y="877519"/>
                    </a:lnTo>
                    <a:lnTo>
                      <a:pt x="877519" y="877519"/>
                    </a:lnTo>
                    <a:lnTo>
                      <a:pt x="877519" y="848269"/>
                    </a:lnTo>
                    <a:lnTo>
                      <a:pt x="862894" y="848269"/>
                    </a:lnTo>
                    <a:lnTo>
                      <a:pt x="43876" y="848269"/>
                    </a:lnTo>
                    <a:close/>
                    <a:moveTo>
                      <a:pt x="58501" y="789768"/>
                    </a:moveTo>
                    <a:lnTo>
                      <a:pt x="58501" y="819018"/>
                    </a:lnTo>
                    <a:lnTo>
                      <a:pt x="848269" y="819018"/>
                    </a:lnTo>
                    <a:lnTo>
                      <a:pt x="848269" y="789768"/>
                    </a:lnTo>
                    <a:lnTo>
                      <a:pt x="833644" y="789768"/>
                    </a:lnTo>
                    <a:lnTo>
                      <a:pt x="658140" y="789768"/>
                    </a:lnTo>
                    <a:lnTo>
                      <a:pt x="248631" y="789768"/>
                    </a:lnTo>
                    <a:lnTo>
                      <a:pt x="73127" y="789768"/>
                    </a:lnTo>
                    <a:close/>
                    <a:moveTo>
                      <a:pt x="672765" y="731266"/>
                    </a:moveTo>
                    <a:lnTo>
                      <a:pt x="672765" y="760517"/>
                    </a:lnTo>
                    <a:lnTo>
                      <a:pt x="819018" y="760517"/>
                    </a:lnTo>
                    <a:lnTo>
                      <a:pt x="819018" y="731266"/>
                    </a:lnTo>
                    <a:close/>
                    <a:moveTo>
                      <a:pt x="87752" y="731266"/>
                    </a:moveTo>
                    <a:lnTo>
                      <a:pt x="87752" y="760517"/>
                    </a:lnTo>
                    <a:lnTo>
                      <a:pt x="234005" y="760517"/>
                    </a:lnTo>
                    <a:lnTo>
                      <a:pt x="234005" y="731266"/>
                    </a:lnTo>
                    <a:close/>
                    <a:moveTo>
                      <a:pt x="760517" y="380258"/>
                    </a:moveTo>
                    <a:lnTo>
                      <a:pt x="760517" y="702016"/>
                    </a:lnTo>
                    <a:lnTo>
                      <a:pt x="789768" y="702016"/>
                    </a:lnTo>
                    <a:lnTo>
                      <a:pt x="789768" y="380258"/>
                    </a:lnTo>
                    <a:close/>
                    <a:moveTo>
                      <a:pt x="702016" y="380258"/>
                    </a:moveTo>
                    <a:lnTo>
                      <a:pt x="702016" y="702016"/>
                    </a:lnTo>
                    <a:lnTo>
                      <a:pt x="731266" y="702016"/>
                    </a:lnTo>
                    <a:lnTo>
                      <a:pt x="731266" y="380258"/>
                    </a:lnTo>
                    <a:close/>
                    <a:moveTo>
                      <a:pt x="175504" y="380258"/>
                    </a:moveTo>
                    <a:lnTo>
                      <a:pt x="175504" y="702016"/>
                    </a:lnTo>
                    <a:lnTo>
                      <a:pt x="204755" y="702016"/>
                    </a:lnTo>
                    <a:lnTo>
                      <a:pt x="204755" y="380258"/>
                    </a:lnTo>
                    <a:close/>
                    <a:moveTo>
                      <a:pt x="117003" y="380258"/>
                    </a:moveTo>
                    <a:lnTo>
                      <a:pt x="117003" y="702016"/>
                    </a:lnTo>
                    <a:lnTo>
                      <a:pt x="146253" y="702016"/>
                    </a:lnTo>
                    <a:lnTo>
                      <a:pt x="146253" y="380258"/>
                    </a:lnTo>
                    <a:close/>
                    <a:moveTo>
                      <a:pt x="672765" y="321757"/>
                    </a:moveTo>
                    <a:lnTo>
                      <a:pt x="672765" y="351008"/>
                    </a:lnTo>
                    <a:lnTo>
                      <a:pt x="819018" y="351008"/>
                    </a:lnTo>
                    <a:lnTo>
                      <a:pt x="819018" y="321757"/>
                    </a:lnTo>
                    <a:close/>
                    <a:moveTo>
                      <a:pt x="321757" y="321757"/>
                    </a:moveTo>
                    <a:lnTo>
                      <a:pt x="321757" y="351008"/>
                    </a:lnTo>
                    <a:lnTo>
                      <a:pt x="585013" y="351008"/>
                    </a:lnTo>
                    <a:lnTo>
                      <a:pt x="585013" y="321757"/>
                    </a:lnTo>
                    <a:close/>
                    <a:moveTo>
                      <a:pt x="263256" y="321757"/>
                    </a:moveTo>
                    <a:lnTo>
                      <a:pt x="263256" y="365633"/>
                    </a:lnTo>
                    <a:cubicBezTo>
                      <a:pt x="263256" y="373706"/>
                      <a:pt x="256718" y="380258"/>
                      <a:pt x="248631" y="380258"/>
                    </a:cubicBezTo>
                    <a:lnTo>
                      <a:pt x="234005" y="380258"/>
                    </a:lnTo>
                    <a:lnTo>
                      <a:pt x="234005" y="702016"/>
                    </a:lnTo>
                    <a:lnTo>
                      <a:pt x="248631" y="702016"/>
                    </a:lnTo>
                    <a:cubicBezTo>
                      <a:pt x="256718" y="702016"/>
                      <a:pt x="263256" y="708553"/>
                      <a:pt x="263256" y="716641"/>
                    </a:cubicBezTo>
                    <a:lnTo>
                      <a:pt x="263256" y="760517"/>
                    </a:lnTo>
                    <a:lnTo>
                      <a:pt x="643514" y="760517"/>
                    </a:lnTo>
                    <a:lnTo>
                      <a:pt x="643514" y="716641"/>
                    </a:lnTo>
                    <a:cubicBezTo>
                      <a:pt x="643514" y="708553"/>
                      <a:pt x="650052" y="702016"/>
                      <a:pt x="658140" y="702016"/>
                    </a:cubicBezTo>
                    <a:lnTo>
                      <a:pt x="672765" y="702016"/>
                    </a:lnTo>
                    <a:lnTo>
                      <a:pt x="672765" y="380258"/>
                    </a:lnTo>
                    <a:lnTo>
                      <a:pt x="658140" y="380258"/>
                    </a:lnTo>
                    <a:cubicBezTo>
                      <a:pt x="650052" y="380258"/>
                      <a:pt x="643514" y="373706"/>
                      <a:pt x="643514" y="365633"/>
                    </a:cubicBezTo>
                    <a:lnTo>
                      <a:pt x="643514" y="321757"/>
                    </a:lnTo>
                    <a:lnTo>
                      <a:pt x="614264" y="321757"/>
                    </a:lnTo>
                    <a:lnTo>
                      <a:pt x="614264" y="365633"/>
                    </a:lnTo>
                    <a:cubicBezTo>
                      <a:pt x="614264" y="373706"/>
                      <a:pt x="607726" y="380258"/>
                      <a:pt x="599638" y="380258"/>
                    </a:cubicBezTo>
                    <a:lnTo>
                      <a:pt x="307132" y="380258"/>
                    </a:lnTo>
                    <a:cubicBezTo>
                      <a:pt x="299044" y="380258"/>
                      <a:pt x="292506" y="373706"/>
                      <a:pt x="292506" y="365633"/>
                    </a:cubicBezTo>
                    <a:lnTo>
                      <a:pt x="292506" y="321757"/>
                    </a:lnTo>
                    <a:close/>
                    <a:moveTo>
                      <a:pt x="87752" y="321757"/>
                    </a:moveTo>
                    <a:lnTo>
                      <a:pt x="87752" y="351008"/>
                    </a:lnTo>
                    <a:lnTo>
                      <a:pt x="234005" y="351008"/>
                    </a:lnTo>
                    <a:lnTo>
                      <a:pt x="234005" y="321757"/>
                    </a:lnTo>
                    <a:close/>
                    <a:moveTo>
                      <a:pt x="29251" y="263256"/>
                    </a:moveTo>
                    <a:lnTo>
                      <a:pt x="29251" y="292506"/>
                    </a:lnTo>
                    <a:lnTo>
                      <a:pt x="73127" y="292506"/>
                    </a:lnTo>
                    <a:lnTo>
                      <a:pt x="248631" y="292506"/>
                    </a:lnTo>
                    <a:lnTo>
                      <a:pt x="658140" y="292506"/>
                    </a:lnTo>
                    <a:lnTo>
                      <a:pt x="833644" y="292506"/>
                    </a:lnTo>
                    <a:lnTo>
                      <a:pt x="877519" y="292506"/>
                    </a:lnTo>
                    <a:lnTo>
                      <a:pt x="877519" y="263256"/>
                    </a:lnTo>
                    <a:close/>
                    <a:moveTo>
                      <a:pt x="570388" y="204755"/>
                    </a:moveTo>
                    <a:lnTo>
                      <a:pt x="570388" y="234005"/>
                    </a:lnTo>
                    <a:lnTo>
                      <a:pt x="716641" y="234005"/>
                    </a:lnTo>
                    <a:lnTo>
                      <a:pt x="716641" y="204755"/>
                    </a:lnTo>
                    <a:close/>
                    <a:moveTo>
                      <a:pt x="190129" y="204755"/>
                    </a:moveTo>
                    <a:lnTo>
                      <a:pt x="190129" y="234005"/>
                    </a:lnTo>
                    <a:lnTo>
                      <a:pt x="336382" y="234005"/>
                    </a:lnTo>
                    <a:lnTo>
                      <a:pt x="336382" y="204755"/>
                    </a:lnTo>
                    <a:close/>
                    <a:moveTo>
                      <a:pt x="453385" y="87752"/>
                    </a:moveTo>
                    <a:cubicBezTo>
                      <a:pt x="429195" y="87752"/>
                      <a:pt x="409509" y="107438"/>
                      <a:pt x="409509" y="131628"/>
                    </a:cubicBezTo>
                    <a:cubicBezTo>
                      <a:pt x="409509" y="155818"/>
                      <a:pt x="429195" y="175504"/>
                      <a:pt x="453385" y="175504"/>
                    </a:cubicBezTo>
                    <a:cubicBezTo>
                      <a:pt x="477576" y="175504"/>
                      <a:pt x="497261" y="155818"/>
                      <a:pt x="497261" y="131628"/>
                    </a:cubicBezTo>
                    <a:cubicBezTo>
                      <a:pt x="497261" y="107438"/>
                      <a:pt x="477576" y="87752"/>
                      <a:pt x="453385" y="87752"/>
                    </a:cubicBezTo>
                    <a:close/>
                    <a:moveTo>
                      <a:pt x="453385" y="58501"/>
                    </a:moveTo>
                    <a:cubicBezTo>
                      <a:pt x="493707" y="58501"/>
                      <a:pt x="526512" y="91306"/>
                      <a:pt x="526512" y="131628"/>
                    </a:cubicBezTo>
                    <a:cubicBezTo>
                      <a:pt x="526512" y="171950"/>
                      <a:pt x="493707" y="204755"/>
                      <a:pt x="453385" y="204755"/>
                    </a:cubicBezTo>
                    <a:cubicBezTo>
                      <a:pt x="413063" y="204755"/>
                      <a:pt x="380258" y="171950"/>
                      <a:pt x="380258" y="131628"/>
                    </a:cubicBezTo>
                    <a:cubicBezTo>
                      <a:pt x="380258" y="91306"/>
                      <a:pt x="413063" y="58501"/>
                      <a:pt x="453385" y="58501"/>
                    </a:cubicBezTo>
                    <a:close/>
                    <a:moveTo>
                      <a:pt x="453385" y="30538"/>
                    </a:moveTo>
                    <a:lnTo>
                      <a:pt x="58501" y="199767"/>
                    </a:lnTo>
                    <a:lnTo>
                      <a:pt x="58501" y="234005"/>
                    </a:lnTo>
                    <a:lnTo>
                      <a:pt x="160879" y="234005"/>
                    </a:lnTo>
                    <a:lnTo>
                      <a:pt x="160879" y="190129"/>
                    </a:lnTo>
                    <a:cubicBezTo>
                      <a:pt x="160879" y="182056"/>
                      <a:pt x="167416" y="175504"/>
                      <a:pt x="175504" y="175504"/>
                    </a:cubicBezTo>
                    <a:lnTo>
                      <a:pt x="351008" y="175504"/>
                    </a:lnTo>
                    <a:cubicBezTo>
                      <a:pt x="359096" y="175504"/>
                      <a:pt x="365633" y="182056"/>
                      <a:pt x="365633" y="190129"/>
                    </a:cubicBezTo>
                    <a:lnTo>
                      <a:pt x="365633" y="234005"/>
                    </a:lnTo>
                    <a:lnTo>
                      <a:pt x="541137" y="234005"/>
                    </a:lnTo>
                    <a:lnTo>
                      <a:pt x="541137" y="190129"/>
                    </a:lnTo>
                    <a:cubicBezTo>
                      <a:pt x="541137" y="182056"/>
                      <a:pt x="547674" y="175504"/>
                      <a:pt x="555762" y="175504"/>
                    </a:cubicBezTo>
                    <a:lnTo>
                      <a:pt x="731266" y="175504"/>
                    </a:lnTo>
                    <a:cubicBezTo>
                      <a:pt x="739354" y="175504"/>
                      <a:pt x="745892" y="182056"/>
                      <a:pt x="745892" y="190129"/>
                    </a:cubicBezTo>
                    <a:lnTo>
                      <a:pt x="745892" y="234005"/>
                    </a:lnTo>
                    <a:lnTo>
                      <a:pt x="848269" y="234005"/>
                    </a:lnTo>
                    <a:lnTo>
                      <a:pt x="848269" y="199767"/>
                    </a:lnTo>
                    <a:close/>
                    <a:moveTo>
                      <a:pt x="453393" y="0"/>
                    </a:moveTo>
                    <a:cubicBezTo>
                      <a:pt x="455356" y="0"/>
                      <a:pt x="457319" y="395"/>
                      <a:pt x="459147" y="1185"/>
                    </a:cubicBezTo>
                    <a:lnTo>
                      <a:pt x="868657" y="176689"/>
                    </a:lnTo>
                    <a:cubicBezTo>
                      <a:pt x="874039" y="178985"/>
                      <a:pt x="877519" y="184279"/>
                      <a:pt x="877519" y="190129"/>
                    </a:cubicBezTo>
                    <a:lnTo>
                      <a:pt x="877519" y="234005"/>
                    </a:lnTo>
                    <a:lnTo>
                      <a:pt x="892145" y="234005"/>
                    </a:lnTo>
                    <a:cubicBezTo>
                      <a:pt x="900233" y="234005"/>
                      <a:pt x="906770" y="240557"/>
                      <a:pt x="906770" y="248631"/>
                    </a:cubicBezTo>
                    <a:lnTo>
                      <a:pt x="906770" y="307132"/>
                    </a:lnTo>
                    <a:cubicBezTo>
                      <a:pt x="906770" y="315205"/>
                      <a:pt x="900233" y="321757"/>
                      <a:pt x="892145" y="321757"/>
                    </a:cubicBezTo>
                    <a:lnTo>
                      <a:pt x="848269" y="321757"/>
                    </a:lnTo>
                    <a:lnTo>
                      <a:pt x="848269" y="365633"/>
                    </a:lnTo>
                    <a:cubicBezTo>
                      <a:pt x="848269" y="373706"/>
                      <a:pt x="841731" y="380258"/>
                      <a:pt x="833644" y="380258"/>
                    </a:cubicBezTo>
                    <a:lnTo>
                      <a:pt x="819018" y="380258"/>
                    </a:lnTo>
                    <a:lnTo>
                      <a:pt x="819018" y="702016"/>
                    </a:lnTo>
                    <a:lnTo>
                      <a:pt x="833644" y="702016"/>
                    </a:lnTo>
                    <a:cubicBezTo>
                      <a:pt x="841731" y="702016"/>
                      <a:pt x="848269" y="708553"/>
                      <a:pt x="848269" y="716641"/>
                    </a:cubicBezTo>
                    <a:lnTo>
                      <a:pt x="848269" y="760517"/>
                    </a:lnTo>
                    <a:lnTo>
                      <a:pt x="862894" y="760517"/>
                    </a:lnTo>
                    <a:cubicBezTo>
                      <a:pt x="870982" y="760517"/>
                      <a:pt x="877519" y="767054"/>
                      <a:pt x="877519" y="775142"/>
                    </a:cubicBezTo>
                    <a:lnTo>
                      <a:pt x="877519" y="819018"/>
                    </a:lnTo>
                    <a:lnTo>
                      <a:pt x="892145" y="819018"/>
                    </a:lnTo>
                    <a:cubicBezTo>
                      <a:pt x="900233" y="819018"/>
                      <a:pt x="906770" y="825556"/>
                      <a:pt x="906770" y="833644"/>
                    </a:cubicBezTo>
                    <a:lnTo>
                      <a:pt x="906770" y="892145"/>
                    </a:lnTo>
                    <a:cubicBezTo>
                      <a:pt x="906770" y="900233"/>
                      <a:pt x="900233" y="906770"/>
                      <a:pt x="892145" y="906770"/>
                    </a:cubicBezTo>
                    <a:lnTo>
                      <a:pt x="14625" y="906770"/>
                    </a:lnTo>
                    <a:cubicBezTo>
                      <a:pt x="6537" y="906770"/>
                      <a:pt x="0" y="900233"/>
                      <a:pt x="0" y="892145"/>
                    </a:cubicBezTo>
                    <a:lnTo>
                      <a:pt x="0" y="833644"/>
                    </a:lnTo>
                    <a:cubicBezTo>
                      <a:pt x="0" y="825556"/>
                      <a:pt x="6537" y="819018"/>
                      <a:pt x="14625" y="819018"/>
                    </a:cubicBezTo>
                    <a:lnTo>
                      <a:pt x="29251" y="819018"/>
                    </a:lnTo>
                    <a:lnTo>
                      <a:pt x="29251" y="775142"/>
                    </a:lnTo>
                    <a:cubicBezTo>
                      <a:pt x="29251" y="767054"/>
                      <a:pt x="35788" y="760517"/>
                      <a:pt x="43876" y="760517"/>
                    </a:cubicBezTo>
                    <a:lnTo>
                      <a:pt x="58501" y="760517"/>
                    </a:lnTo>
                    <a:lnTo>
                      <a:pt x="58501" y="716641"/>
                    </a:lnTo>
                    <a:cubicBezTo>
                      <a:pt x="58501" y="708553"/>
                      <a:pt x="65039" y="702016"/>
                      <a:pt x="73127" y="702016"/>
                    </a:cubicBezTo>
                    <a:lnTo>
                      <a:pt x="87752" y="702016"/>
                    </a:lnTo>
                    <a:lnTo>
                      <a:pt x="87752" y="380258"/>
                    </a:lnTo>
                    <a:lnTo>
                      <a:pt x="73127" y="380258"/>
                    </a:lnTo>
                    <a:cubicBezTo>
                      <a:pt x="65039" y="380258"/>
                      <a:pt x="58501" y="373706"/>
                      <a:pt x="58501" y="365633"/>
                    </a:cubicBezTo>
                    <a:lnTo>
                      <a:pt x="58501" y="321757"/>
                    </a:lnTo>
                    <a:lnTo>
                      <a:pt x="14625" y="321757"/>
                    </a:lnTo>
                    <a:cubicBezTo>
                      <a:pt x="6537" y="321757"/>
                      <a:pt x="0" y="315205"/>
                      <a:pt x="0" y="307132"/>
                    </a:cubicBezTo>
                    <a:lnTo>
                      <a:pt x="0" y="248631"/>
                    </a:lnTo>
                    <a:cubicBezTo>
                      <a:pt x="0" y="240557"/>
                      <a:pt x="6537" y="234005"/>
                      <a:pt x="14625" y="234005"/>
                    </a:cubicBezTo>
                    <a:lnTo>
                      <a:pt x="29251" y="234005"/>
                    </a:lnTo>
                    <a:lnTo>
                      <a:pt x="29251" y="190129"/>
                    </a:lnTo>
                    <a:cubicBezTo>
                      <a:pt x="29251" y="184279"/>
                      <a:pt x="32732" y="178985"/>
                      <a:pt x="38128" y="176689"/>
                    </a:cubicBezTo>
                    <a:lnTo>
                      <a:pt x="447637" y="1185"/>
                    </a:lnTo>
                    <a:cubicBezTo>
                      <a:pt x="449466" y="395"/>
                      <a:pt x="451429" y="0"/>
                      <a:pt x="453393" y="0"/>
                    </a:cubicBezTo>
                    <a:close/>
                  </a:path>
                </a:pathLst>
              </a:custGeom>
              <a:solidFill>
                <a:schemeClr val="tx1"/>
              </a:solidFill>
              <a:ln w="3175" cmpd="sng">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27" name="Freeform 5">
                <a:extLst>
                  <a:ext uri="{FF2B5EF4-FFF2-40B4-BE49-F238E27FC236}">
                    <a16:creationId xmlns:a16="http://schemas.microsoft.com/office/drawing/2014/main" id="{2BAB4278-E5A1-4853-B67B-4340D127DCE1}"/>
                  </a:ext>
                </a:extLst>
              </p:cNvPr>
              <p:cNvSpPr>
                <a:spLocks noChangeAspect="1" noEditPoints="1"/>
              </p:cNvSpPr>
              <p:nvPr/>
            </p:nvSpPr>
            <p:spPr bwMode="auto">
              <a:xfrm>
                <a:off x="1344240" y="1869857"/>
                <a:ext cx="294060" cy="294060"/>
              </a:xfrm>
              <a:custGeom>
                <a:avLst/>
                <a:gdLst>
                  <a:gd name="T0" fmla="*/ 1040 w 2080"/>
                  <a:gd name="T1" fmla="*/ 0 h 2080"/>
                  <a:gd name="T2" fmla="*/ 0 w 2080"/>
                  <a:gd name="T3" fmla="*/ 1040 h 2080"/>
                  <a:gd name="T4" fmla="*/ 1040 w 2080"/>
                  <a:gd name="T5" fmla="*/ 2080 h 2080"/>
                  <a:gd name="T6" fmla="*/ 2080 w 2080"/>
                  <a:gd name="T7" fmla="*/ 1040 h 2080"/>
                  <a:gd name="T8" fmla="*/ 1040 w 2080"/>
                  <a:gd name="T9" fmla="*/ 0 h 2080"/>
                  <a:gd name="T10" fmla="*/ 1182 w 2080"/>
                  <a:gd name="T11" fmla="*/ 1644 h 2080"/>
                  <a:gd name="T12" fmla="*/ 832 w 2080"/>
                  <a:gd name="T13" fmla="*/ 1533 h 2080"/>
                  <a:gd name="T14" fmla="*/ 629 w 2080"/>
                  <a:gd name="T15" fmla="*/ 1232 h 2080"/>
                  <a:gd name="T16" fmla="*/ 619 w 2080"/>
                  <a:gd name="T17" fmla="*/ 1199 h 2080"/>
                  <a:gd name="T18" fmla="*/ 513 w 2080"/>
                  <a:gd name="T19" fmla="*/ 1199 h 2080"/>
                  <a:gd name="T20" fmla="*/ 513 w 2080"/>
                  <a:gd name="T21" fmla="*/ 1127 h 2080"/>
                  <a:gd name="T22" fmla="*/ 605 w 2080"/>
                  <a:gd name="T23" fmla="*/ 1127 h 2080"/>
                  <a:gd name="T24" fmla="*/ 604 w 2080"/>
                  <a:gd name="T25" fmla="*/ 1080 h 2080"/>
                  <a:gd name="T26" fmla="*/ 605 w 2080"/>
                  <a:gd name="T27" fmla="*/ 987 h 2080"/>
                  <a:gd name="T28" fmla="*/ 607 w 2080"/>
                  <a:gd name="T29" fmla="*/ 939 h 2080"/>
                  <a:gd name="T30" fmla="*/ 513 w 2080"/>
                  <a:gd name="T31" fmla="*/ 939 h 2080"/>
                  <a:gd name="T32" fmla="*/ 513 w 2080"/>
                  <a:gd name="T33" fmla="*/ 866 h 2080"/>
                  <a:gd name="T34" fmla="*/ 621 w 2080"/>
                  <a:gd name="T35" fmla="*/ 866 h 2080"/>
                  <a:gd name="T36" fmla="*/ 631 w 2080"/>
                  <a:gd name="T37" fmla="*/ 834 h 2080"/>
                  <a:gd name="T38" fmla="*/ 839 w 2080"/>
                  <a:gd name="T39" fmla="*/ 545 h 2080"/>
                  <a:gd name="T40" fmla="*/ 1182 w 2080"/>
                  <a:gd name="T41" fmla="*/ 436 h 2080"/>
                  <a:gd name="T42" fmla="*/ 1334 w 2080"/>
                  <a:gd name="T43" fmla="*/ 452 h 2080"/>
                  <a:gd name="T44" fmla="*/ 1303 w 2080"/>
                  <a:gd name="T45" fmla="*/ 567 h 2080"/>
                  <a:gd name="T46" fmla="*/ 1178 w 2080"/>
                  <a:gd name="T47" fmla="*/ 554 h 2080"/>
                  <a:gd name="T48" fmla="*/ 790 w 2080"/>
                  <a:gd name="T49" fmla="*/ 802 h 2080"/>
                  <a:gd name="T50" fmla="*/ 761 w 2080"/>
                  <a:gd name="T51" fmla="*/ 866 h 2080"/>
                  <a:gd name="T52" fmla="*/ 1244 w 2080"/>
                  <a:gd name="T53" fmla="*/ 866 h 2080"/>
                  <a:gd name="T54" fmla="*/ 1229 w 2080"/>
                  <a:gd name="T55" fmla="*/ 939 h 2080"/>
                  <a:gd name="T56" fmla="*/ 750 w 2080"/>
                  <a:gd name="T57" fmla="*/ 939 h 2080"/>
                  <a:gd name="T58" fmla="*/ 746 w 2080"/>
                  <a:gd name="T59" fmla="*/ 980 h 2080"/>
                  <a:gd name="T60" fmla="*/ 746 w 2080"/>
                  <a:gd name="T61" fmla="*/ 1084 h 2080"/>
                  <a:gd name="T62" fmla="*/ 748 w 2080"/>
                  <a:gd name="T63" fmla="*/ 1127 h 2080"/>
                  <a:gd name="T64" fmla="*/ 1195 w 2080"/>
                  <a:gd name="T65" fmla="*/ 1127 h 2080"/>
                  <a:gd name="T66" fmla="*/ 1179 w 2080"/>
                  <a:gd name="T67" fmla="*/ 1199 h 2080"/>
                  <a:gd name="T68" fmla="*/ 768 w 2080"/>
                  <a:gd name="T69" fmla="*/ 1199 h 2080"/>
                  <a:gd name="T70" fmla="*/ 793 w 2080"/>
                  <a:gd name="T71" fmla="*/ 1262 h 2080"/>
                  <a:gd name="T72" fmla="*/ 1184 w 2080"/>
                  <a:gd name="T73" fmla="*/ 1525 h 2080"/>
                  <a:gd name="T74" fmla="*/ 1328 w 2080"/>
                  <a:gd name="T75" fmla="*/ 1505 h 2080"/>
                  <a:gd name="T76" fmla="*/ 1353 w 2080"/>
                  <a:gd name="T77" fmla="*/ 1620 h 2080"/>
                  <a:gd name="T78" fmla="*/ 1182 w 2080"/>
                  <a:gd name="T79" fmla="*/ 1644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80" h="2080">
                    <a:moveTo>
                      <a:pt x="1040" y="0"/>
                    </a:moveTo>
                    <a:cubicBezTo>
                      <a:pt x="465" y="0"/>
                      <a:pt x="0" y="466"/>
                      <a:pt x="0" y="1040"/>
                    </a:cubicBezTo>
                    <a:cubicBezTo>
                      <a:pt x="0" y="1614"/>
                      <a:pt x="465" y="2080"/>
                      <a:pt x="1040" y="2080"/>
                    </a:cubicBezTo>
                    <a:cubicBezTo>
                      <a:pt x="1614" y="2080"/>
                      <a:pt x="2080" y="1614"/>
                      <a:pt x="2080" y="1040"/>
                    </a:cubicBezTo>
                    <a:cubicBezTo>
                      <a:pt x="2080" y="466"/>
                      <a:pt x="1614" y="0"/>
                      <a:pt x="1040" y="0"/>
                    </a:cubicBezTo>
                    <a:close/>
                    <a:moveTo>
                      <a:pt x="1182" y="1644"/>
                    </a:moveTo>
                    <a:cubicBezTo>
                      <a:pt x="1051" y="1644"/>
                      <a:pt x="930" y="1606"/>
                      <a:pt x="832" y="1533"/>
                    </a:cubicBezTo>
                    <a:cubicBezTo>
                      <a:pt x="734" y="1460"/>
                      <a:pt x="664" y="1356"/>
                      <a:pt x="629" y="1232"/>
                    </a:cubicBezTo>
                    <a:cubicBezTo>
                      <a:pt x="619" y="1199"/>
                      <a:pt x="619" y="1199"/>
                      <a:pt x="619" y="1199"/>
                    </a:cubicBezTo>
                    <a:cubicBezTo>
                      <a:pt x="513" y="1199"/>
                      <a:pt x="513" y="1199"/>
                      <a:pt x="513" y="1199"/>
                    </a:cubicBezTo>
                    <a:cubicBezTo>
                      <a:pt x="513" y="1127"/>
                      <a:pt x="513" y="1127"/>
                      <a:pt x="513" y="1127"/>
                    </a:cubicBezTo>
                    <a:cubicBezTo>
                      <a:pt x="605" y="1127"/>
                      <a:pt x="605" y="1127"/>
                      <a:pt x="605" y="1127"/>
                    </a:cubicBezTo>
                    <a:cubicBezTo>
                      <a:pt x="604" y="1080"/>
                      <a:pt x="604" y="1080"/>
                      <a:pt x="604" y="1080"/>
                    </a:cubicBezTo>
                    <a:cubicBezTo>
                      <a:pt x="603" y="1048"/>
                      <a:pt x="603" y="1015"/>
                      <a:pt x="605" y="987"/>
                    </a:cubicBezTo>
                    <a:cubicBezTo>
                      <a:pt x="607" y="939"/>
                      <a:pt x="607" y="939"/>
                      <a:pt x="607" y="939"/>
                    </a:cubicBezTo>
                    <a:cubicBezTo>
                      <a:pt x="513" y="939"/>
                      <a:pt x="513" y="939"/>
                      <a:pt x="513" y="939"/>
                    </a:cubicBezTo>
                    <a:cubicBezTo>
                      <a:pt x="513" y="866"/>
                      <a:pt x="513" y="866"/>
                      <a:pt x="513" y="866"/>
                    </a:cubicBezTo>
                    <a:cubicBezTo>
                      <a:pt x="621" y="866"/>
                      <a:pt x="621" y="866"/>
                      <a:pt x="621" y="866"/>
                    </a:cubicBezTo>
                    <a:cubicBezTo>
                      <a:pt x="631" y="834"/>
                      <a:pt x="631" y="834"/>
                      <a:pt x="631" y="834"/>
                    </a:cubicBezTo>
                    <a:cubicBezTo>
                      <a:pt x="669" y="717"/>
                      <a:pt x="740" y="617"/>
                      <a:pt x="839" y="545"/>
                    </a:cubicBezTo>
                    <a:cubicBezTo>
                      <a:pt x="938" y="474"/>
                      <a:pt x="1056" y="436"/>
                      <a:pt x="1182" y="436"/>
                    </a:cubicBezTo>
                    <a:cubicBezTo>
                      <a:pt x="1248" y="436"/>
                      <a:pt x="1306" y="446"/>
                      <a:pt x="1334" y="452"/>
                    </a:cubicBezTo>
                    <a:cubicBezTo>
                      <a:pt x="1303" y="567"/>
                      <a:pt x="1303" y="567"/>
                      <a:pt x="1303" y="567"/>
                    </a:cubicBezTo>
                    <a:cubicBezTo>
                      <a:pt x="1260" y="558"/>
                      <a:pt x="1216" y="554"/>
                      <a:pt x="1178" y="554"/>
                    </a:cubicBezTo>
                    <a:cubicBezTo>
                      <a:pt x="1005" y="554"/>
                      <a:pt x="860" y="646"/>
                      <a:pt x="790" y="802"/>
                    </a:cubicBezTo>
                    <a:cubicBezTo>
                      <a:pt x="761" y="866"/>
                      <a:pt x="761" y="866"/>
                      <a:pt x="761" y="866"/>
                    </a:cubicBezTo>
                    <a:cubicBezTo>
                      <a:pt x="1244" y="866"/>
                      <a:pt x="1244" y="866"/>
                      <a:pt x="1244" y="866"/>
                    </a:cubicBezTo>
                    <a:cubicBezTo>
                      <a:pt x="1229" y="939"/>
                      <a:pt x="1229" y="939"/>
                      <a:pt x="1229" y="939"/>
                    </a:cubicBezTo>
                    <a:cubicBezTo>
                      <a:pt x="750" y="939"/>
                      <a:pt x="750" y="939"/>
                      <a:pt x="750" y="939"/>
                    </a:cubicBezTo>
                    <a:cubicBezTo>
                      <a:pt x="746" y="980"/>
                      <a:pt x="746" y="980"/>
                      <a:pt x="746" y="980"/>
                    </a:cubicBezTo>
                    <a:cubicBezTo>
                      <a:pt x="743" y="1012"/>
                      <a:pt x="744" y="1043"/>
                      <a:pt x="746" y="1084"/>
                    </a:cubicBezTo>
                    <a:cubicBezTo>
                      <a:pt x="748" y="1127"/>
                      <a:pt x="748" y="1127"/>
                      <a:pt x="748" y="1127"/>
                    </a:cubicBezTo>
                    <a:cubicBezTo>
                      <a:pt x="1195" y="1127"/>
                      <a:pt x="1195" y="1127"/>
                      <a:pt x="1195" y="1127"/>
                    </a:cubicBezTo>
                    <a:cubicBezTo>
                      <a:pt x="1179" y="1199"/>
                      <a:pt x="1179" y="1199"/>
                      <a:pt x="1179" y="1199"/>
                    </a:cubicBezTo>
                    <a:cubicBezTo>
                      <a:pt x="768" y="1199"/>
                      <a:pt x="768" y="1199"/>
                      <a:pt x="768" y="1199"/>
                    </a:cubicBezTo>
                    <a:cubicBezTo>
                      <a:pt x="793" y="1262"/>
                      <a:pt x="793" y="1262"/>
                      <a:pt x="793" y="1262"/>
                    </a:cubicBezTo>
                    <a:cubicBezTo>
                      <a:pt x="860" y="1424"/>
                      <a:pt x="1009" y="1525"/>
                      <a:pt x="1184" y="1525"/>
                    </a:cubicBezTo>
                    <a:cubicBezTo>
                      <a:pt x="1243" y="1525"/>
                      <a:pt x="1296" y="1514"/>
                      <a:pt x="1328" y="1505"/>
                    </a:cubicBezTo>
                    <a:cubicBezTo>
                      <a:pt x="1353" y="1620"/>
                      <a:pt x="1353" y="1620"/>
                      <a:pt x="1353" y="1620"/>
                    </a:cubicBezTo>
                    <a:cubicBezTo>
                      <a:pt x="1320" y="1630"/>
                      <a:pt x="1257" y="1644"/>
                      <a:pt x="1182" y="1644"/>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grpSp>
      <p:pic>
        <p:nvPicPr>
          <p:cNvPr id="5" name="Imagen 4">
            <a:extLst>
              <a:ext uri="{FF2B5EF4-FFF2-40B4-BE49-F238E27FC236}">
                <a16:creationId xmlns:a16="http://schemas.microsoft.com/office/drawing/2014/main" id="{1B57A738-D305-C24C-AD4B-DE2B405A2A5D}"/>
              </a:ext>
            </a:extLst>
          </p:cNvPr>
          <p:cNvPicPr>
            <a:picLocks noChangeAspect="1"/>
          </p:cNvPicPr>
          <p:nvPr/>
        </p:nvPicPr>
        <p:blipFill>
          <a:blip r:embed="rId6"/>
          <a:stretch>
            <a:fillRect/>
          </a:stretch>
        </p:blipFill>
        <p:spPr>
          <a:xfrm>
            <a:off x="10826975" y="97366"/>
            <a:ext cx="1145123" cy="1626342"/>
          </a:xfrm>
          <a:prstGeom prst="rect">
            <a:avLst/>
          </a:prstGeom>
        </p:spPr>
      </p:pic>
      <p:grpSp>
        <p:nvGrpSpPr>
          <p:cNvPr id="9" name="Grupo 8">
            <a:extLst>
              <a:ext uri="{FF2B5EF4-FFF2-40B4-BE49-F238E27FC236}">
                <a16:creationId xmlns:a16="http://schemas.microsoft.com/office/drawing/2014/main" id="{C4C7DD07-F0CF-C349-8D26-0704860C87F3}"/>
              </a:ext>
            </a:extLst>
          </p:cNvPr>
          <p:cNvGrpSpPr/>
          <p:nvPr/>
        </p:nvGrpSpPr>
        <p:grpSpPr>
          <a:xfrm>
            <a:off x="860243" y="1644651"/>
            <a:ext cx="10471513" cy="3498190"/>
            <a:chOff x="860243" y="1644651"/>
            <a:chExt cx="10471513" cy="3498190"/>
          </a:xfrm>
        </p:grpSpPr>
        <p:grpSp>
          <p:nvGrpSpPr>
            <p:cNvPr id="4" name="Group 3">
              <a:extLst>
                <a:ext uri="{FF2B5EF4-FFF2-40B4-BE49-F238E27FC236}">
                  <a16:creationId xmlns:a16="http://schemas.microsoft.com/office/drawing/2014/main" id="{34243D43-834B-4004-B93B-66ABF7053E8D}"/>
                </a:ext>
              </a:extLst>
            </p:cNvPr>
            <p:cNvGrpSpPr/>
            <p:nvPr/>
          </p:nvGrpSpPr>
          <p:grpSpPr>
            <a:xfrm>
              <a:off x="860243" y="1843740"/>
              <a:ext cx="10171112" cy="2807209"/>
              <a:chOff x="407988" y="2391305"/>
              <a:chExt cx="11370355" cy="3433406"/>
            </a:xfrm>
          </p:grpSpPr>
          <p:sp>
            <p:nvSpPr>
              <p:cNvPr id="274" name="Rectangle 40">
                <a:extLst>
                  <a:ext uri="{FF2B5EF4-FFF2-40B4-BE49-F238E27FC236}">
                    <a16:creationId xmlns:a16="http://schemas.microsoft.com/office/drawing/2014/main" id="{22D73906-522E-4BE1-8739-637601EAF9B0}"/>
                  </a:ext>
                </a:extLst>
              </p:cNvPr>
              <p:cNvSpPr>
                <a:spLocks/>
              </p:cNvSpPr>
              <p:nvPr/>
            </p:nvSpPr>
            <p:spPr>
              <a:xfrm>
                <a:off x="407988" y="4159640"/>
                <a:ext cx="2166565" cy="684290"/>
              </a:xfrm>
              <a:prstGeom prst="rect">
                <a:avLst/>
              </a:prstGeom>
            </p:spPr>
            <p:txBody>
              <a:bodyPr wrap="square" lIns="0" tIns="0" rIns="0" bIns="0">
                <a:spAutoFit/>
              </a:bodyPr>
              <a:lstStyle/>
              <a:p>
                <a:pPr marL="146175" lvl="1" indent="-146175">
                  <a:lnSpc>
                    <a:spcPct val="90000"/>
                  </a:lnSpc>
                  <a:spcBef>
                    <a:spcPts val="400"/>
                  </a:spcBef>
                  <a:buClr>
                    <a:srgbClr val="000000"/>
                  </a:buClr>
                  <a:buSzPct val="100000"/>
                  <a:buFont typeface="+mn-lt"/>
                  <a:buChar char="•"/>
                </a:pPr>
                <a:r>
                  <a:rPr lang="es-ES" sz="1400" b="0" dirty="0"/>
                  <a:t>Gobiernos</a:t>
                </a:r>
              </a:p>
              <a:p>
                <a:pPr marL="146175" lvl="1" indent="-146175">
                  <a:lnSpc>
                    <a:spcPct val="90000"/>
                  </a:lnSpc>
                  <a:spcBef>
                    <a:spcPts val="400"/>
                  </a:spcBef>
                  <a:buClr>
                    <a:srgbClr val="000000"/>
                  </a:buClr>
                  <a:buSzPct val="100000"/>
                  <a:buFont typeface="+mn-lt"/>
                  <a:buChar char="•"/>
                </a:pPr>
                <a:r>
                  <a:rPr lang="es-ES" sz="1400" b="0" dirty="0"/>
                  <a:t>Empresas</a:t>
                </a:r>
              </a:p>
              <a:p>
                <a:pPr marL="146175" lvl="1" indent="-146175">
                  <a:lnSpc>
                    <a:spcPct val="90000"/>
                  </a:lnSpc>
                  <a:spcBef>
                    <a:spcPts val="400"/>
                  </a:spcBef>
                  <a:buClr>
                    <a:srgbClr val="000000"/>
                  </a:buClr>
                  <a:buSzPct val="100000"/>
                  <a:buFont typeface="+mn-lt"/>
                  <a:buChar char="•"/>
                </a:pPr>
                <a:r>
                  <a:rPr lang="es-ES" sz="1400" b="0" dirty="0"/>
                  <a:t>Individuos</a:t>
                </a:r>
                <a:endParaRPr lang="es-ES" b="0" dirty="0"/>
              </a:p>
            </p:txBody>
          </p:sp>
          <p:sp>
            <p:nvSpPr>
              <p:cNvPr id="275" name="Rectangle 40">
                <a:extLst>
                  <a:ext uri="{FF2B5EF4-FFF2-40B4-BE49-F238E27FC236}">
                    <a16:creationId xmlns:a16="http://schemas.microsoft.com/office/drawing/2014/main" id="{7CB96429-500A-4FF8-8204-B6E0C5702689}"/>
                  </a:ext>
                </a:extLst>
              </p:cNvPr>
              <p:cNvSpPr>
                <a:spLocks/>
              </p:cNvSpPr>
              <p:nvPr/>
            </p:nvSpPr>
            <p:spPr>
              <a:xfrm>
                <a:off x="2708935" y="4159640"/>
                <a:ext cx="2166565" cy="632994"/>
              </a:xfrm>
              <a:prstGeom prst="rect">
                <a:avLst/>
              </a:prstGeom>
            </p:spPr>
            <p:txBody>
              <a:bodyPr wrap="square" lIns="0" tIns="0" rIns="0" bIns="0">
                <a:spAutoFit/>
              </a:bodyPr>
              <a:lstStyle/>
              <a:p>
                <a:pPr marL="146175" lvl="1" indent="-146175">
                  <a:lnSpc>
                    <a:spcPct val="90000"/>
                  </a:lnSpc>
                  <a:spcBef>
                    <a:spcPts val="400"/>
                  </a:spcBef>
                  <a:buClr>
                    <a:srgbClr val="000000"/>
                  </a:buClr>
                  <a:buSzPct val="100000"/>
                  <a:buFont typeface="+mn-lt"/>
                  <a:buChar char="•"/>
                </a:pPr>
                <a:r>
                  <a:rPr lang="es-ES" sz="1400" b="0" dirty="0"/>
                  <a:t>Aseguradoras sanitarias</a:t>
                </a:r>
              </a:p>
              <a:p>
                <a:pPr marL="146175" lvl="1" indent="-146175">
                  <a:lnSpc>
                    <a:spcPct val="90000"/>
                  </a:lnSpc>
                  <a:spcBef>
                    <a:spcPts val="400"/>
                  </a:spcBef>
                  <a:buClr>
                    <a:srgbClr val="000000"/>
                  </a:buClr>
                  <a:buSzPct val="100000"/>
                  <a:buFont typeface="+mn-lt"/>
                  <a:buChar char="•"/>
                </a:pPr>
                <a:r>
                  <a:rPr lang="es-ES" sz="1400" b="0" dirty="0"/>
                  <a:t>Servicios regionales de salud</a:t>
                </a:r>
                <a:endParaRPr lang="es-ES" b="0" dirty="0"/>
              </a:p>
            </p:txBody>
          </p:sp>
          <p:sp>
            <p:nvSpPr>
              <p:cNvPr id="276" name="Rectangle 40">
                <a:extLst>
                  <a:ext uri="{FF2B5EF4-FFF2-40B4-BE49-F238E27FC236}">
                    <a16:creationId xmlns:a16="http://schemas.microsoft.com/office/drawing/2014/main" id="{34760F59-8829-4C01-A8F5-04F977D81FF0}"/>
                  </a:ext>
                </a:extLst>
              </p:cNvPr>
              <p:cNvSpPr>
                <a:spLocks/>
              </p:cNvSpPr>
              <p:nvPr/>
            </p:nvSpPr>
            <p:spPr>
              <a:xfrm>
                <a:off x="5009882" y="4159640"/>
                <a:ext cx="2166565" cy="1665071"/>
              </a:xfrm>
              <a:prstGeom prst="rect">
                <a:avLst/>
              </a:prstGeom>
            </p:spPr>
            <p:txBody>
              <a:bodyPr wrap="square" lIns="0" tIns="0" rIns="0" bIns="0">
                <a:spAutoFit/>
              </a:bodyPr>
              <a:lstStyle/>
              <a:p>
                <a:pPr marL="146175" lvl="1" indent="-146175">
                  <a:lnSpc>
                    <a:spcPct val="90000"/>
                  </a:lnSpc>
                  <a:spcBef>
                    <a:spcPts val="400"/>
                  </a:spcBef>
                  <a:buClr>
                    <a:srgbClr val="000000"/>
                  </a:buClr>
                  <a:buSzPct val="100000"/>
                  <a:buFont typeface="+mn-lt"/>
                  <a:buChar char="•"/>
                </a:pPr>
                <a:r>
                  <a:rPr lang="es-ES" sz="1400" b="0" dirty="0"/>
                  <a:t>Hospitales</a:t>
                </a:r>
              </a:p>
              <a:p>
                <a:pPr marL="146175" lvl="1" indent="-146175">
                  <a:lnSpc>
                    <a:spcPct val="90000"/>
                  </a:lnSpc>
                  <a:spcBef>
                    <a:spcPts val="400"/>
                  </a:spcBef>
                  <a:buClr>
                    <a:srgbClr val="000000"/>
                  </a:buClr>
                  <a:buSzPct val="100000"/>
                  <a:buFont typeface="+mn-lt"/>
                  <a:buChar char="•"/>
                </a:pPr>
                <a:r>
                  <a:rPr lang="es-ES" sz="1400" b="0" dirty="0"/>
                  <a:t>Centros monográficos</a:t>
                </a:r>
              </a:p>
              <a:p>
                <a:pPr marL="146175" lvl="1" indent="-146175">
                  <a:lnSpc>
                    <a:spcPct val="90000"/>
                  </a:lnSpc>
                  <a:spcBef>
                    <a:spcPts val="400"/>
                  </a:spcBef>
                  <a:buClr>
                    <a:srgbClr val="000000"/>
                  </a:buClr>
                  <a:buSzPct val="100000"/>
                  <a:buFont typeface="+mn-lt"/>
                  <a:buChar char="•"/>
                </a:pPr>
                <a:r>
                  <a:rPr lang="es-ES" sz="1400" b="0" dirty="0"/>
                  <a:t>Médicos</a:t>
                </a:r>
              </a:p>
              <a:p>
                <a:pPr marL="146175" lvl="1" indent="-146175">
                  <a:lnSpc>
                    <a:spcPct val="90000"/>
                  </a:lnSpc>
                  <a:spcBef>
                    <a:spcPts val="400"/>
                  </a:spcBef>
                  <a:buClr>
                    <a:srgbClr val="000000"/>
                  </a:buClr>
                  <a:buSzPct val="100000"/>
                  <a:buFont typeface="+mn-lt"/>
                  <a:buChar char="•"/>
                </a:pPr>
                <a:r>
                  <a:rPr lang="es-ES" sz="1400" b="0" dirty="0"/>
                  <a:t>Centros de salud</a:t>
                </a:r>
              </a:p>
              <a:p>
                <a:pPr marL="146175" lvl="1" indent="-146175">
                  <a:lnSpc>
                    <a:spcPct val="90000"/>
                  </a:lnSpc>
                  <a:spcBef>
                    <a:spcPts val="400"/>
                  </a:spcBef>
                  <a:buClr>
                    <a:srgbClr val="000000"/>
                  </a:buClr>
                  <a:buSzPct val="100000"/>
                  <a:buFont typeface="+mn-lt"/>
                  <a:buChar char="•"/>
                </a:pPr>
                <a:r>
                  <a:rPr lang="es-ES" sz="1400" b="0" dirty="0"/>
                  <a:t>Laboratorios</a:t>
                </a:r>
              </a:p>
              <a:p>
                <a:pPr marL="146175" lvl="1" indent="-146175">
                  <a:lnSpc>
                    <a:spcPct val="90000"/>
                  </a:lnSpc>
                  <a:spcBef>
                    <a:spcPts val="400"/>
                  </a:spcBef>
                  <a:buClr>
                    <a:srgbClr val="000000"/>
                  </a:buClr>
                  <a:buSzPct val="100000"/>
                  <a:buFont typeface="+mn-lt"/>
                  <a:buChar char="•"/>
                </a:pPr>
                <a:r>
                  <a:rPr lang="es-ES" sz="1400" b="0" dirty="0"/>
                  <a:t>Centros de imagen</a:t>
                </a:r>
              </a:p>
              <a:p>
                <a:pPr marL="146175" lvl="1" indent="-146175">
                  <a:lnSpc>
                    <a:spcPct val="90000"/>
                  </a:lnSpc>
                  <a:spcBef>
                    <a:spcPts val="400"/>
                  </a:spcBef>
                  <a:buClr>
                    <a:srgbClr val="000000"/>
                  </a:buClr>
                  <a:buSzPct val="100000"/>
                  <a:buFont typeface="+mn-lt"/>
                  <a:buChar char="•"/>
                </a:pPr>
                <a:r>
                  <a:rPr lang="es-ES" sz="1400" b="0" dirty="0"/>
                  <a:t>Farmacias</a:t>
                </a:r>
                <a:endParaRPr lang="es-ES" b="0" dirty="0"/>
              </a:p>
            </p:txBody>
          </p:sp>
          <p:sp>
            <p:nvSpPr>
              <p:cNvPr id="277" name="Rectangle 276">
                <a:extLst>
                  <a:ext uri="{FF2B5EF4-FFF2-40B4-BE49-F238E27FC236}">
                    <a16:creationId xmlns:a16="http://schemas.microsoft.com/office/drawing/2014/main" id="{E46C2F0D-BF81-4831-A6C5-F86E335E0A09}"/>
                  </a:ext>
                </a:extLst>
              </p:cNvPr>
              <p:cNvSpPr>
                <a:spLocks/>
              </p:cNvSpPr>
              <p:nvPr/>
            </p:nvSpPr>
            <p:spPr>
              <a:xfrm>
                <a:off x="7310829" y="4159640"/>
                <a:ext cx="2166565" cy="826893"/>
              </a:xfrm>
              <a:prstGeom prst="rect">
                <a:avLst/>
              </a:prstGeom>
            </p:spPr>
            <p:txBody>
              <a:bodyPr wrap="square" lIns="0" tIns="0" rIns="0" bIns="0">
                <a:spAutoFit/>
              </a:bodyPr>
              <a:lstStyle/>
              <a:p>
                <a:pPr marL="146175" lvl="1" indent="-146175">
                  <a:lnSpc>
                    <a:spcPct val="90000"/>
                  </a:lnSpc>
                  <a:spcBef>
                    <a:spcPts val="400"/>
                  </a:spcBef>
                  <a:buClr>
                    <a:srgbClr val="000000"/>
                  </a:buClr>
                  <a:buSzPct val="100000"/>
                  <a:buFont typeface="+mn-lt"/>
                  <a:buChar char="•"/>
                </a:pPr>
                <a:r>
                  <a:rPr lang="es-ES" sz="1400" b="0" dirty="0"/>
                  <a:t>Distribuidores de equipos y productos sanitarios</a:t>
                </a:r>
              </a:p>
              <a:p>
                <a:pPr marL="146175" lvl="1" indent="-146175">
                  <a:lnSpc>
                    <a:spcPct val="90000"/>
                  </a:lnSpc>
                  <a:spcBef>
                    <a:spcPts val="400"/>
                  </a:spcBef>
                  <a:buClr>
                    <a:srgbClr val="000000"/>
                  </a:buClr>
                  <a:buSzPct val="100000"/>
                  <a:buFont typeface="+mn-lt"/>
                  <a:buChar char="•"/>
                </a:pPr>
                <a:r>
                  <a:rPr lang="es-ES" sz="1400" b="0" dirty="0"/>
                  <a:t>Distribuidores de medicamentos</a:t>
                </a:r>
                <a:endParaRPr lang="es-ES" b="0" dirty="0"/>
              </a:p>
            </p:txBody>
          </p:sp>
          <p:sp>
            <p:nvSpPr>
              <p:cNvPr id="278" name="Rectangle 40">
                <a:extLst>
                  <a:ext uri="{FF2B5EF4-FFF2-40B4-BE49-F238E27FC236}">
                    <a16:creationId xmlns:a16="http://schemas.microsoft.com/office/drawing/2014/main" id="{3124D8BC-C98F-435A-9A6B-F4DD4DF5B1B2}"/>
                  </a:ext>
                </a:extLst>
              </p:cNvPr>
              <p:cNvSpPr>
                <a:spLocks/>
              </p:cNvSpPr>
              <p:nvPr/>
            </p:nvSpPr>
            <p:spPr>
              <a:xfrm>
                <a:off x="9611778" y="4159640"/>
                <a:ext cx="2166565" cy="1459887"/>
              </a:xfrm>
              <a:prstGeom prst="rect">
                <a:avLst/>
              </a:prstGeom>
            </p:spPr>
            <p:txBody>
              <a:bodyPr wrap="square" lIns="0" tIns="0" rIns="0" bIns="0">
                <a:spAutoFit/>
              </a:bodyPr>
              <a:lstStyle/>
              <a:p>
                <a:pPr marL="146175" lvl="1" indent="-146175">
                  <a:lnSpc>
                    <a:spcPct val="90000"/>
                  </a:lnSpc>
                  <a:spcBef>
                    <a:spcPts val="400"/>
                  </a:spcBef>
                  <a:buClr>
                    <a:srgbClr val="000000"/>
                  </a:buClr>
                  <a:buSzPct val="100000"/>
                  <a:buFont typeface="+mn-lt"/>
                  <a:buChar char="•"/>
                </a:pPr>
                <a:r>
                  <a:rPr lang="es-ES" sz="1400" b="0" dirty="0"/>
                  <a:t>Empresas farmacéuticas y de biotecnología</a:t>
                </a:r>
              </a:p>
              <a:p>
                <a:pPr marL="146175" lvl="1" indent="-146175">
                  <a:lnSpc>
                    <a:spcPct val="90000"/>
                  </a:lnSpc>
                  <a:spcBef>
                    <a:spcPts val="400"/>
                  </a:spcBef>
                  <a:buClr>
                    <a:srgbClr val="000000"/>
                  </a:buClr>
                  <a:buSzPct val="100000"/>
                  <a:buFont typeface="+mn-lt"/>
                  <a:buChar char="•"/>
                </a:pPr>
                <a:r>
                  <a:rPr lang="es-ES" sz="1400" b="0" dirty="0"/>
                  <a:t>Fabricantes de equipamiento y productos sanitarios</a:t>
                </a:r>
              </a:p>
              <a:p>
                <a:pPr marL="146175" lvl="1" indent="-146175">
                  <a:lnSpc>
                    <a:spcPct val="90000"/>
                  </a:lnSpc>
                  <a:spcBef>
                    <a:spcPts val="400"/>
                  </a:spcBef>
                  <a:buClr>
                    <a:srgbClr val="000000"/>
                  </a:buClr>
                  <a:buSzPct val="100000"/>
                  <a:buFont typeface="+mn-lt"/>
                  <a:buChar char="•"/>
                </a:pPr>
                <a:r>
                  <a:rPr lang="es-ES" sz="1400" b="0" dirty="0"/>
                  <a:t>Empresas de tecnologías </a:t>
                </a:r>
                <a:br>
                  <a:rPr lang="es-ES" sz="1400" b="0" dirty="0"/>
                </a:br>
                <a:r>
                  <a:rPr lang="es-ES" sz="1400" b="0" dirty="0"/>
                  <a:t>de la información</a:t>
                </a:r>
                <a:endParaRPr lang="es-ES" b="0" dirty="0"/>
              </a:p>
            </p:txBody>
          </p:sp>
          <p:sp>
            <p:nvSpPr>
              <p:cNvPr id="279" name="Rectangle 40">
                <a:extLst>
                  <a:ext uri="{FF2B5EF4-FFF2-40B4-BE49-F238E27FC236}">
                    <a16:creationId xmlns:a16="http://schemas.microsoft.com/office/drawing/2014/main" id="{61D722EB-EC05-4D2C-9A24-612171B7FACD}"/>
                  </a:ext>
                </a:extLst>
              </p:cNvPr>
              <p:cNvSpPr>
                <a:spLocks/>
              </p:cNvSpPr>
              <p:nvPr/>
            </p:nvSpPr>
            <p:spPr>
              <a:xfrm>
                <a:off x="407988" y="3821907"/>
                <a:ext cx="1983602" cy="249299"/>
              </a:xfrm>
              <a:prstGeom prst="rect">
                <a:avLst/>
              </a:prstGeom>
            </p:spPr>
            <p:txBody>
              <a:bodyPr wrap="square" lIns="0" tIns="0" rIns="0" bIns="0">
                <a:spAutoFit/>
              </a:bodyPr>
              <a:lstStyle/>
              <a:p>
                <a:pPr>
                  <a:lnSpc>
                    <a:spcPct val="90000"/>
                  </a:lnSpc>
                  <a:spcBef>
                    <a:spcPts val="400"/>
                  </a:spcBef>
                  <a:buClr>
                    <a:srgbClr val="000000"/>
                  </a:buClr>
                  <a:buSzPct val="100000"/>
                  <a:buFont typeface=""/>
                </a:pPr>
                <a:r>
                  <a:rPr lang="es-ES" sz="1800" dirty="0"/>
                  <a:t>Financiadores</a:t>
                </a:r>
              </a:p>
            </p:txBody>
          </p:sp>
          <p:sp>
            <p:nvSpPr>
              <p:cNvPr id="280" name="Rectangle 40">
                <a:extLst>
                  <a:ext uri="{FF2B5EF4-FFF2-40B4-BE49-F238E27FC236}">
                    <a16:creationId xmlns:a16="http://schemas.microsoft.com/office/drawing/2014/main" id="{7DA86326-AF45-4EDE-9469-21438F19ECCD}"/>
                  </a:ext>
                </a:extLst>
              </p:cNvPr>
              <p:cNvSpPr>
                <a:spLocks/>
              </p:cNvSpPr>
              <p:nvPr/>
            </p:nvSpPr>
            <p:spPr>
              <a:xfrm>
                <a:off x="2708936" y="3572608"/>
                <a:ext cx="1983602" cy="498598"/>
              </a:xfrm>
              <a:prstGeom prst="rect">
                <a:avLst/>
              </a:prstGeom>
            </p:spPr>
            <p:txBody>
              <a:bodyPr wrap="square" lIns="0" tIns="0" rIns="0" bIns="0">
                <a:spAutoFit/>
              </a:bodyPr>
              <a:lstStyle/>
              <a:p>
                <a:pPr>
                  <a:lnSpc>
                    <a:spcPct val="90000"/>
                  </a:lnSpc>
                  <a:spcBef>
                    <a:spcPts val="400"/>
                  </a:spcBef>
                  <a:buClr>
                    <a:srgbClr val="000000"/>
                  </a:buClr>
                  <a:buSzPct val="100000"/>
                  <a:buFont typeface=""/>
                </a:pPr>
                <a:r>
                  <a:rPr lang="es-ES" sz="1800" dirty="0"/>
                  <a:t>Intermediario financieros</a:t>
                </a:r>
              </a:p>
            </p:txBody>
          </p:sp>
          <p:sp>
            <p:nvSpPr>
              <p:cNvPr id="281" name="Rectangle 40">
                <a:extLst>
                  <a:ext uri="{FF2B5EF4-FFF2-40B4-BE49-F238E27FC236}">
                    <a16:creationId xmlns:a16="http://schemas.microsoft.com/office/drawing/2014/main" id="{7376063C-B98A-42F8-A241-66FAF2E4964A}"/>
                  </a:ext>
                </a:extLst>
              </p:cNvPr>
              <p:cNvSpPr>
                <a:spLocks/>
              </p:cNvSpPr>
              <p:nvPr/>
            </p:nvSpPr>
            <p:spPr>
              <a:xfrm>
                <a:off x="5009884" y="3821907"/>
                <a:ext cx="1983602" cy="249299"/>
              </a:xfrm>
              <a:prstGeom prst="rect">
                <a:avLst/>
              </a:prstGeom>
            </p:spPr>
            <p:txBody>
              <a:bodyPr wrap="square" lIns="0" tIns="0" rIns="0" bIns="0">
                <a:spAutoFit/>
              </a:bodyPr>
              <a:lstStyle/>
              <a:p>
                <a:pPr>
                  <a:lnSpc>
                    <a:spcPct val="90000"/>
                  </a:lnSpc>
                  <a:spcBef>
                    <a:spcPts val="400"/>
                  </a:spcBef>
                  <a:buClr>
                    <a:srgbClr val="000000"/>
                  </a:buClr>
                  <a:buSzPct val="100000"/>
                  <a:buFont typeface=""/>
                </a:pPr>
                <a:r>
                  <a:rPr lang="es-ES" sz="1800"/>
                  <a:t>Proveedores</a:t>
                </a:r>
              </a:p>
            </p:txBody>
          </p:sp>
          <p:sp>
            <p:nvSpPr>
              <p:cNvPr id="282" name="Rectangle 281">
                <a:extLst>
                  <a:ext uri="{FF2B5EF4-FFF2-40B4-BE49-F238E27FC236}">
                    <a16:creationId xmlns:a16="http://schemas.microsoft.com/office/drawing/2014/main" id="{0E703B14-FFC2-4AC3-9AA0-47D55096AB0F}"/>
                  </a:ext>
                </a:extLst>
              </p:cNvPr>
              <p:cNvSpPr>
                <a:spLocks/>
              </p:cNvSpPr>
              <p:nvPr/>
            </p:nvSpPr>
            <p:spPr>
              <a:xfrm>
                <a:off x="7310832" y="3572608"/>
                <a:ext cx="1983602" cy="498598"/>
              </a:xfrm>
              <a:prstGeom prst="rect">
                <a:avLst/>
              </a:prstGeom>
            </p:spPr>
            <p:txBody>
              <a:bodyPr wrap="square" lIns="0" tIns="0" rIns="0" bIns="0">
                <a:spAutoFit/>
              </a:bodyPr>
              <a:lstStyle/>
              <a:p>
                <a:pPr>
                  <a:lnSpc>
                    <a:spcPct val="90000"/>
                  </a:lnSpc>
                  <a:spcBef>
                    <a:spcPts val="400"/>
                  </a:spcBef>
                  <a:buClr>
                    <a:srgbClr val="000000"/>
                  </a:buClr>
                  <a:buSzPct val="100000"/>
                  <a:buFont typeface=""/>
                </a:pPr>
                <a:r>
                  <a:rPr lang="es-ES" sz="1800" dirty="0"/>
                  <a:t>Intermediarios </a:t>
                </a:r>
                <a:br>
                  <a:rPr lang="es-ES" sz="1800" dirty="0"/>
                </a:br>
                <a:r>
                  <a:rPr lang="es-ES" sz="1800" dirty="0"/>
                  <a:t>de productos</a:t>
                </a:r>
              </a:p>
            </p:txBody>
          </p:sp>
          <p:sp>
            <p:nvSpPr>
              <p:cNvPr id="283" name="Rectangle 40">
                <a:extLst>
                  <a:ext uri="{FF2B5EF4-FFF2-40B4-BE49-F238E27FC236}">
                    <a16:creationId xmlns:a16="http://schemas.microsoft.com/office/drawing/2014/main" id="{D591A4F2-60AA-4CD8-B59D-1F25FB08934D}"/>
                  </a:ext>
                </a:extLst>
              </p:cNvPr>
              <p:cNvSpPr>
                <a:spLocks/>
              </p:cNvSpPr>
              <p:nvPr/>
            </p:nvSpPr>
            <p:spPr>
              <a:xfrm>
                <a:off x="9611778" y="3572608"/>
                <a:ext cx="1983602" cy="498598"/>
              </a:xfrm>
              <a:prstGeom prst="rect">
                <a:avLst/>
              </a:prstGeom>
            </p:spPr>
            <p:txBody>
              <a:bodyPr wrap="square" lIns="0" tIns="0" rIns="0" bIns="0">
                <a:spAutoFit/>
              </a:bodyPr>
              <a:lstStyle/>
              <a:p>
                <a:pPr>
                  <a:lnSpc>
                    <a:spcPct val="90000"/>
                  </a:lnSpc>
                  <a:spcBef>
                    <a:spcPts val="400"/>
                  </a:spcBef>
                  <a:buClr>
                    <a:srgbClr val="000000"/>
                  </a:buClr>
                  <a:buSzPct val="100000"/>
                  <a:buFont typeface=""/>
                </a:pPr>
                <a:r>
                  <a:rPr lang="es-ES" sz="1800" dirty="0"/>
                  <a:t>Empresas </a:t>
                </a:r>
                <a:br>
                  <a:rPr lang="es-ES" sz="1800" dirty="0"/>
                </a:br>
                <a:r>
                  <a:rPr lang="es-ES" sz="1800" dirty="0"/>
                  <a:t>de productos</a:t>
                </a:r>
              </a:p>
            </p:txBody>
          </p:sp>
          <p:pic>
            <p:nvPicPr>
              <p:cNvPr id="10" name="Picture 9">
                <a:extLst>
                  <a:ext uri="{FF2B5EF4-FFF2-40B4-BE49-F238E27FC236}">
                    <a16:creationId xmlns:a16="http://schemas.microsoft.com/office/drawing/2014/main" id="{1CF47AA1-C850-4174-9C3A-874A8559CBBD}"/>
                  </a:ext>
                </a:extLst>
              </p:cNvPr>
              <p:cNvPicPr>
                <a:picLocks noChangeAspect="1"/>
              </p:cNvPicPr>
              <p:nvPr/>
            </p:nvPicPr>
            <p:blipFill rotWithShape="1">
              <a:blip r:embed="rId7" r:link="rId8"/>
              <a:srcRect l="17203" r="29090" b="19296"/>
              <a:stretch>
                <a:fillRect/>
              </a:stretch>
            </p:blipFill>
            <p:spPr>
              <a:xfrm>
                <a:off x="427622" y="2391305"/>
                <a:ext cx="1145122" cy="1145122"/>
              </a:xfrm>
              <a:prstGeom prst="ellipse">
                <a:avLst/>
              </a:prstGeom>
              <a:solidFill>
                <a:schemeClr val="accent6"/>
              </a:solidFill>
              <a:ln w="25400" cmpd="sng">
                <a:solidFill>
                  <a:schemeClr val="accent6"/>
                </a:solidFill>
              </a:ln>
            </p:spPr>
          </p:pic>
          <p:pic>
            <p:nvPicPr>
              <p:cNvPr id="16" name="Picture 15">
                <a:extLst>
                  <a:ext uri="{FF2B5EF4-FFF2-40B4-BE49-F238E27FC236}">
                    <a16:creationId xmlns:a16="http://schemas.microsoft.com/office/drawing/2014/main" id="{72F71CFA-5A21-4A46-BC0A-B2BA42F9B13A}"/>
                  </a:ext>
                </a:extLst>
              </p:cNvPr>
              <p:cNvPicPr>
                <a:picLocks/>
              </p:cNvPicPr>
              <p:nvPr/>
            </p:nvPicPr>
            <p:blipFill rotWithShape="1">
              <a:blip r:embed="rId9" r:link="rId10"/>
              <a:srcRect l="19524" r="19524"/>
              <a:stretch>
                <a:fillRect/>
              </a:stretch>
            </p:blipFill>
            <p:spPr>
              <a:xfrm>
                <a:off x="2723661" y="2391305"/>
                <a:ext cx="1145122" cy="1145122"/>
              </a:xfrm>
              <a:prstGeom prst="ellipse">
                <a:avLst/>
              </a:prstGeom>
              <a:solidFill>
                <a:schemeClr val="accent6"/>
              </a:solidFill>
              <a:ln w="25400" cmpd="sng">
                <a:solidFill>
                  <a:schemeClr val="accent6"/>
                </a:solidFill>
              </a:ln>
            </p:spPr>
          </p:pic>
          <p:pic>
            <p:nvPicPr>
              <p:cNvPr id="288" name="Picture 287">
                <a:extLst>
                  <a:ext uri="{FF2B5EF4-FFF2-40B4-BE49-F238E27FC236}">
                    <a16:creationId xmlns:a16="http://schemas.microsoft.com/office/drawing/2014/main" id="{2442A4CF-208D-4A1C-9FEE-958D3F5BD43A}"/>
                  </a:ext>
                </a:extLst>
              </p:cNvPr>
              <p:cNvPicPr>
                <a:picLocks/>
              </p:cNvPicPr>
              <p:nvPr/>
            </p:nvPicPr>
            <p:blipFill rotWithShape="1">
              <a:blip r:embed="rId11" r:link="rId12"/>
              <a:srcRect l="19524" r="19524"/>
              <a:stretch>
                <a:fillRect/>
              </a:stretch>
            </p:blipFill>
            <p:spPr>
              <a:xfrm>
                <a:off x="5019700" y="2391305"/>
                <a:ext cx="1145122" cy="1145122"/>
              </a:xfrm>
              <a:prstGeom prst="ellipse">
                <a:avLst/>
              </a:prstGeom>
              <a:solidFill>
                <a:schemeClr val="accent6"/>
              </a:solidFill>
              <a:ln w="25400" cmpd="sng">
                <a:solidFill>
                  <a:schemeClr val="accent6"/>
                </a:solidFill>
              </a:ln>
            </p:spPr>
          </p:pic>
          <p:pic>
            <p:nvPicPr>
              <p:cNvPr id="290" name="Picture 289">
                <a:extLst>
                  <a:ext uri="{FF2B5EF4-FFF2-40B4-BE49-F238E27FC236}">
                    <a16:creationId xmlns:a16="http://schemas.microsoft.com/office/drawing/2014/main" id="{FA5EDD57-171F-432B-929B-8169091BC118}"/>
                  </a:ext>
                </a:extLst>
              </p:cNvPr>
              <p:cNvPicPr>
                <a:picLocks/>
              </p:cNvPicPr>
              <p:nvPr/>
            </p:nvPicPr>
            <p:blipFill rotWithShape="1">
              <a:blip r:embed="rId13" r:link="rId14"/>
              <a:srcRect l="19524" r="19524"/>
              <a:stretch>
                <a:fillRect/>
              </a:stretch>
            </p:blipFill>
            <p:spPr>
              <a:xfrm>
                <a:off x="9611779" y="2391305"/>
                <a:ext cx="1145122" cy="1145122"/>
              </a:xfrm>
              <a:prstGeom prst="ellipse">
                <a:avLst/>
              </a:prstGeom>
              <a:solidFill>
                <a:schemeClr val="accent6"/>
              </a:solidFill>
              <a:ln w="25400" cmpd="sng">
                <a:solidFill>
                  <a:schemeClr val="accent6"/>
                </a:solidFill>
              </a:ln>
            </p:spPr>
          </p:pic>
          <p:pic>
            <p:nvPicPr>
              <p:cNvPr id="292" name="Picture 291">
                <a:extLst>
                  <a:ext uri="{FF2B5EF4-FFF2-40B4-BE49-F238E27FC236}">
                    <a16:creationId xmlns:a16="http://schemas.microsoft.com/office/drawing/2014/main" id="{52860ECE-C975-4AB6-9A18-78A9F97DBA92}"/>
                  </a:ext>
                </a:extLst>
              </p:cNvPr>
              <p:cNvPicPr>
                <a:picLocks/>
              </p:cNvPicPr>
              <p:nvPr/>
            </p:nvPicPr>
            <p:blipFill rotWithShape="1">
              <a:blip r:embed="rId15" r:link="rId16"/>
              <a:srcRect l="17336" t="4509" r="29269" b="17574"/>
              <a:stretch>
                <a:fillRect/>
              </a:stretch>
            </p:blipFill>
            <p:spPr>
              <a:xfrm>
                <a:off x="7315739" y="2391305"/>
                <a:ext cx="1145122" cy="1145122"/>
              </a:xfrm>
              <a:prstGeom prst="ellipse">
                <a:avLst/>
              </a:prstGeom>
              <a:solidFill>
                <a:schemeClr val="accent6"/>
              </a:solidFill>
              <a:ln w="25400" cmpd="sng">
                <a:solidFill>
                  <a:schemeClr val="accent6"/>
                </a:solidFill>
              </a:ln>
            </p:spPr>
          </p:pic>
        </p:grpSp>
        <p:sp>
          <p:nvSpPr>
            <p:cNvPr id="7" name="Elipse 6">
              <a:extLst>
                <a:ext uri="{FF2B5EF4-FFF2-40B4-BE49-F238E27FC236}">
                  <a16:creationId xmlns:a16="http://schemas.microsoft.com/office/drawing/2014/main" id="{CC55AE3B-19CD-8E42-9974-CCB025EBBFDE}"/>
                </a:ext>
              </a:extLst>
            </p:cNvPr>
            <p:cNvSpPr/>
            <p:nvPr/>
          </p:nvSpPr>
          <p:spPr>
            <a:xfrm>
              <a:off x="8661399" y="1644651"/>
              <a:ext cx="2670357" cy="349819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lstStyle/>
            <a:p>
              <a:pPr algn="l" fontAlgn="base">
                <a:lnSpc>
                  <a:spcPct val="90000"/>
                </a:lnSpc>
                <a:spcBef>
                  <a:spcPts val="400"/>
                </a:spcBef>
                <a:spcAft>
                  <a:spcPct val="0"/>
                </a:spcAft>
                <a:buSzPct val="100000"/>
              </a:pPr>
              <a:endParaRPr lang="es-ES_tradnl" sz="1200" b="0" dirty="0" err="1">
                <a:solidFill>
                  <a:schemeClr val="tx1"/>
                </a:solidFill>
                <a:sym typeface="+mn-lt"/>
              </a:endParaRPr>
            </a:p>
          </p:txBody>
        </p:sp>
      </p:grpSp>
    </p:spTree>
    <p:extLst>
      <p:ext uri="{BB962C8B-B14F-4D97-AF65-F5344CB8AC3E}">
        <p14:creationId xmlns:p14="http://schemas.microsoft.com/office/powerpoint/2010/main" val="54651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Object 20" hidden="1">
            <a:extLst>
              <a:ext uri="{FF2B5EF4-FFF2-40B4-BE49-F238E27FC236}">
                <a16:creationId xmlns:a16="http://schemas.microsoft.com/office/drawing/2014/main" id="{D68C822B-7CFC-4FCC-9A6E-3938A5C960E9}"/>
              </a:ext>
            </a:extLst>
          </p:cNvPr>
          <p:cNvGraphicFramePr>
            <a:graphicFrameLocks noChangeAspect="1"/>
          </p:cNvGraphicFramePr>
          <p:nvPr>
            <p:custDataLst>
              <p:tags r:id="rId2"/>
            </p:custDataLst>
            <p:extLst>
              <p:ext uri="{D42A27DB-BD31-4B8C-83A1-F6EECF244321}">
                <p14:modId xmlns:p14="http://schemas.microsoft.com/office/powerpoint/2010/main" val="2212255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3258" name="think-cell Slide" r:id="rId4" imgW="411" imgH="412" progId="TCLayout.ActiveDocument.1">
                  <p:embed/>
                </p:oleObj>
              </mc:Choice>
              <mc:Fallback>
                <p:oleObj name="think-cell Slide" r:id="rId4" imgW="411" imgH="412" progId="TCLayout.ActiveDocument.1">
                  <p:embed/>
                  <p:pic>
                    <p:nvPicPr>
                      <p:cNvPr id="21" name="Object 20" hidden="1">
                        <a:extLst>
                          <a:ext uri="{FF2B5EF4-FFF2-40B4-BE49-F238E27FC236}">
                            <a16:creationId xmlns:a16="http://schemas.microsoft.com/office/drawing/2014/main" id="{D68C822B-7CFC-4FCC-9A6E-3938A5C960E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ítulo 1">
            <a:extLst>
              <a:ext uri="{FF2B5EF4-FFF2-40B4-BE49-F238E27FC236}">
                <a16:creationId xmlns:a16="http://schemas.microsoft.com/office/drawing/2014/main" id="{C4E28A37-787D-8A4B-B184-E13CBF36D755}"/>
              </a:ext>
            </a:extLst>
          </p:cNvPr>
          <p:cNvSpPr>
            <a:spLocks noGrp="1"/>
          </p:cNvSpPr>
          <p:nvPr>
            <p:ph type="title"/>
          </p:nvPr>
        </p:nvSpPr>
        <p:spPr>
          <a:xfrm>
            <a:off x="407988" y="553166"/>
            <a:ext cx="11370011" cy="720000"/>
          </a:xfrm>
        </p:spPr>
        <p:txBody>
          <a:bodyPr vert="horz"/>
          <a:lstStyle/>
          <a:p>
            <a:r>
              <a:rPr lang="es-ES" dirty="0"/>
              <a:t>Una </a:t>
            </a:r>
            <a:r>
              <a:rPr lang="es-ES" sz="3400" spc="300" dirty="0">
                <a:solidFill>
                  <a:schemeClr val="accent3">
                    <a:lumMod val="100000"/>
                  </a:schemeClr>
                </a:solidFill>
                <a:latin typeface="+mn-lt"/>
                <a:ea typeface="+mn-ea"/>
                <a:cs typeface="+mn-cs"/>
              </a:rPr>
              <a:t>VISIÓN MÁS ACTUAL</a:t>
            </a:r>
            <a:r>
              <a:rPr lang="es-ES" dirty="0"/>
              <a:t>: la interacción es la clave</a:t>
            </a:r>
          </a:p>
        </p:txBody>
      </p:sp>
      <p:grpSp>
        <p:nvGrpSpPr>
          <p:cNvPr id="6" name="Grupo 5">
            <a:extLst>
              <a:ext uri="{FF2B5EF4-FFF2-40B4-BE49-F238E27FC236}">
                <a16:creationId xmlns:a16="http://schemas.microsoft.com/office/drawing/2014/main" id="{EA018186-5DA0-9340-B48D-5034DF784613}"/>
              </a:ext>
            </a:extLst>
          </p:cNvPr>
          <p:cNvGrpSpPr/>
          <p:nvPr/>
        </p:nvGrpSpPr>
        <p:grpSpPr>
          <a:xfrm>
            <a:off x="4914329" y="3664235"/>
            <a:ext cx="2357328" cy="2257593"/>
            <a:chOff x="4914329" y="3664235"/>
            <a:chExt cx="2357328" cy="2257593"/>
          </a:xfrm>
        </p:grpSpPr>
        <p:sp>
          <p:nvSpPr>
            <p:cNvPr id="31" name="Rectangle: Rounded Corners 30">
              <a:extLst>
                <a:ext uri="{FF2B5EF4-FFF2-40B4-BE49-F238E27FC236}">
                  <a16:creationId xmlns:a16="http://schemas.microsoft.com/office/drawing/2014/main" id="{93B9F7FE-2EBB-4831-82DB-11B6EA51709E}"/>
                </a:ext>
              </a:extLst>
            </p:cNvPr>
            <p:cNvSpPr>
              <a:spLocks/>
            </p:cNvSpPr>
            <p:nvPr/>
          </p:nvSpPr>
          <p:spPr>
            <a:xfrm>
              <a:off x="4914329" y="3664235"/>
              <a:ext cx="2357328" cy="446051"/>
            </a:xfrm>
            <a:prstGeom prst="roundRect">
              <a:avLst>
                <a:gd name="adj" fmla="val 50000"/>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Bef>
                  <a:spcPts val="400"/>
                </a:spcBef>
                <a:buClr>
                  <a:srgbClr val="000000"/>
                </a:buClr>
                <a:buSzPct val="100000"/>
                <a:buFont typeface=""/>
              </a:pPr>
              <a:r>
                <a:rPr lang="es-ES" sz="2400" spc="300" dirty="0">
                  <a:solidFill>
                    <a:schemeClr val="bg1">
                      <a:lumMod val="100000"/>
                    </a:schemeClr>
                  </a:solidFill>
                  <a:sym typeface="+mn-lt"/>
                </a:rPr>
                <a:t>INNOVACIÓN</a:t>
              </a:r>
            </a:p>
          </p:txBody>
        </p:sp>
        <p:grpSp>
          <p:nvGrpSpPr>
            <p:cNvPr id="43" name="Group 42">
              <a:extLst>
                <a:ext uri="{FF2B5EF4-FFF2-40B4-BE49-F238E27FC236}">
                  <a16:creationId xmlns:a16="http://schemas.microsoft.com/office/drawing/2014/main" id="{A5B065CB-324A-4D6E-91BD-A3999699E632}"/>
                </a:ext>
              </a:extLst>
            </p:cNvPr>
            <p:cNvGrpSpPr>
              <a:grpSpLocks noChangeAspect="1"/>
            </p:cNvGrpSpPr>
            <p:nvPr/>
          </p:nvGrpSpPr>
          <p:grpSpPr>
            <a:xfrm>
              <a:off x="5160409" y="4195842"/>
              <a:ext cx="1789398" cy="1725986"/>
              <a:chOff x="723031" y="2109056"/>
              <a:chExt cx="3600000" cy="3472423"/>
            </a:xfrm>
          </p:grpSpPr>
          <p:sp>
            <p:nvSpPr>
              <p:cNvPr id="41" name="Freeform: Shape 40">
                <a:extLst>
                  <a:ext uri="{FF2B5EF4-FFF2-40B4-BE49-F238E27FC236}">
                    <a16:creationId xmlns:a16="http://schemas.microsoft.com/office/drawing/2014/main" id="{2E6911DB-49F7-43DA-9B8D-CA98A202B041}"/>
                  </a:ext>
                </a:extLst>
              </p:cNvPr>
              <p:cNvSpPr>
                <a:spLocks noChangeAspect="1"/>
              </p:cNvSpPr>
              <p:nvPr/>
            </p:nvSpPr>
            <p:spPr>
              <a:xfrm>
                <a:off x="1694709" y="2109056"/>
                <a:ext cx="1671884" cy="2315283"/>
              </a:xfrm>
              <a:custGeom>
                <a:avLst/>
                <a:gdLst>
                  <a:gd name="connsiteX0" fmla="*/ 450227 w 1671884"/>
                  <a:gd name="connsiteY0" fmla="*/ 2186709 h 2315283"/>
                  <a:gd name="connsiteX1" fmla="*/ 1221658 w 1671884"/>
                  <a:gd name="connsiteY1" fmla="*/ 2186709 h 2315283"/>
                  <a:gd name="connsiteX2" fmla="*/ 1221658 w 1671884"/>
                  <a:gd name="connsiteY2" fmla="*/ 2315283 h 2315283"/>
                  <a:gd name="connsiteX3" fmla="*/ 450227 w 1671884"/>
                  <a:gd name="connsiteY3" fmla="*/ 2315283 h 2315283"/>
                  <a:gd name="connsiteX4" fmla="*/ 450227 w 1671884"/>
                  <a:gd name="connsiteY4" fmla="*/ 1929566 h 2315283"/>
                  <a:gd name="connsiteX5" fmla="*/ 1221658 w 1671884"/>
                  <a:gd name="connsiteY5" fmla="*/ 1929566 h 2315283"/>
                  <a:gd name="connsiteX6" fmla="*/ 1221658 w 1671884"/>
                  <a:gd name="connsiteY6" fmla="*/ 2058140 h 2315283"/>
                  <a:gd name="connsiteX7" fmla="*/ 450227 w 1671884"/>
                  <a:gd name="connsiteY7" fmla="*/ 2058140 h 2315283"/>
                  <a:gd name="connsiteX8" fmla="*/ 514513 w 1671884"/>
                  <a:gd name="connsiteY8" fmla="*/ 1029568 h 2315283"/>
                  <a:gd name="connsiteX9" fmla="*/ 643084 w 1671884"/>
                  <a:gd name="connsiteY9" fmla="*/ 1029568 h 2315283"/>
                  <a:gd name="connsiteX10" fmla="*/ 643084 w 1671884"/>
                  <a:gd name="connsiteY10" fmla="*/ 1158142 h 2315283"/>
                  <a:gd name="connsiteX11" fmla="*/ 771658 w 1671884"/>
                  <a:gd name="connsiteY11" fmla="*/ 1158142 h 2315283"/>
                  <a:gd name="connsiteX12" fmla="*/ 771658 w 1671884"/>
                  <a:gd name="connsiteY12" fmla="*/ 1029568 h 2315283"/>
                  <a:gd name="connsiteX13" fmla="*/ 900229 w 1671884"/>
                  <a:gd name="connsiteY13" fmla="*/ 1029568 h 2315283"/>
                  <a:gd name="connsiteX14" fmla="*/ 900229 w 1671884"/>
                  <a:gd name="connsiteY14" fmla="*/ 1158142 h 2315283"/>
                  <a:gd name="connsiteX15" fmla="*/ 1028801 w 1671884"/>
                  <a:gd name="connsiteY15" fmla="*/ 1158142 h 2315283"/>
                  <a:gd name="connsiteX16" fmla="*/ 1028801 w 1671884"/>
                  <a:gd name="connsiteY16" fmla="*/ 1029568 h 2315283"/>
                  <a:gd name="connsiteX17" fmla="*/ 1157372 w 1671884"/>
                  <a:gd name="connsiteY17" fmla="*/ 1029568 h 2315283"/>
                  <a:gd name="connsiteX18" fmla="*/ 1157372 w 1671884"/>
                  <a:gd name="connsiteY18" fmla="*/ 1182698 h 2315283"/>
                  <a:gd name="connsiteX19" fmla="*/ 835944 w 1671884"/>
                  <a:gd name="connsiteY19" fmla="*/ 1343413 h 2315283"/>
                  <a:gd name="connsiteX20" fmla="*/ 514513 w 1671884"/>
                  <a:gd name="connsiteY20" fmla="*/ 1182698 h 2315283"/>
                  <a:gd name="connsiteX21" fmla="*/ 694516 w 1671884"/>
                  <a:gd name="connsiteY21" fmla="*/ 143711 h 2315283"/>
                  <a:gd name="connsiteX22" fmla="*/ 331042 w 1671884"/>
                  <a:gd name="connsiteY22" fmla="*/ 341711 h 2315283"/>
                  <a:gd name="connsiteX23" fmla="*/ 422843 w 1671884"/>
                  <a:gd name="connsiteY23" fmla="*/ 431710 h 2315283"/>
                  <a:gd name="connsiteX24" fmla="*/ 720229 w 1671884"/>
                  <a:gd name="connsiteY24" fmla="*/ 269709 h 2315283"/>
                  <a:gd name="connsiteX25" fmla="*/ 835944 w 1671884"/>
                  <a:gd name="connsiteY25" fmla="*/ 129567 h 2315283"/>
                  <a:gd name="connsiteX26" fmla="*/ 835944 w 1671884"/>
                  <a:gd name="connsiteY26" fmla="*/ 258139 h 2315283"/>
                  <a:gd name="connsiteX27" fmla="*/ 951659 w 1671884"/>
                  <a:gd name="connsiteY27" fmla="*/ 269709 h 2315283"/>
                  <a:gd name="connsiteX28" fmla="*/ 977372 w 1671884"/>
                  <a:gd name="connsiteY28" fmla="*/ 143711 h 2315283"/>
                  <a:gd name="connsiteX29" fmla="*/ 835944 w 1671884"/>
                  <a:gd name="connsiteY29" fmla="*/ 129567 h 2315283"/>
                  <a:gd name="connsiteX30" fmla="*/ 864834 w 1671884"/>
                  <a:gd name="connsiteY30" fmla="*/ 508 h 2315283"/>
                  <a:gd name="connsiteX31" fmla="*/ 1616565 w 1671884"/>
                  <a:gd name="connsiteY31" fmla="*/ 537525 h 2315283"/>
                  <a:gd name="connsiteX32" fmla="*/ 1134358 w 1671884"/>
                  <a:gd name="connsiteY32" fmla="*/ 1616563 h 2315283"/>
                  <a:gd name="connsiteX33" fmla="*/ 1093087 w 1671884"/>
                  <a:gd name="connsiteY33" fmla="*/ 1676541 h 2315283"/>
                  <a:gd name="connsiteX34" fmla="*/ 1093087 w 1671884"/>
                  <a:gd name="connsiteY34" fmla="*/ 1800997 h 2315283"/>
                  <a:gd name="connsiteX35" fmla="*/ 900229 w 1671884"/>
                  <a:gd name="connsiteY35" fmla="*/ 1800997 h 2315283"/>
                  <a:gd name="connsiteX36" fmla="*/ 900229 w 1671884"/>
                  <a:gd name="connsiteY36" fmla="*/ 1455011 h 2315283"/>
                  <a:gd name="connsiteX37" fmla="*/ 1250392 w 1671884"/>
                  <a:gd name="connsiteY37" fmla="*/ 1279962 h 2315283"/>
                  <a:gd name="connsiteX38" fmla="*/ 1285944 w 1671884"/>
                  <a:gd name="connsiteY38" fmla="*/ 1222427 h 2315283"/>
                  <a:gd name="connsiteX39" fmla="*/ 1285944 w 1671884"/>
                  <a:gd name="connsiteY39" fmla="*/ 1029570 h 2315283"/>
                  <a:gd name="connsiteX40" fmla="*/ 1414515 w 1671884"/>
                  <a:gd name="connsiteY40" fmla="*/ 1029570 h 2315283"/>
                  <a:gd name="connsiteX41" fmla="*/ 1414515 w 1671884"/>
                  <a:gd name="connsiteY41" fmla="*/ 900996 h 2315283"/>
                  <a:gd name="connsiteX42" fmla="*/ 1285944 w 1671884"/>
                  <a:gd name="connsiteY42" fmla="*/ 900996 h 2315283"/>
                  <a:gd name="connsiteX43" fmla="*/ 1285944 w 1671884"/>
                  <a:gd name="connsiteY43" fmla="*/ 643853 h 2315283"/>
                  <a:gd name="connsiteX44" fmla="*/ 1157372 w 1671884"/>
                  <a:gd name="connsiteY44" fmla="*/ 643853 h 2315283"/>
                  <a:gd name="connsiteX45" fmla="*/ 1157372 w 1671884"/>
                  <a:gd name="connsiteY45" fmla="*/ 900996 h 2315283"/>
                  <a:gd name="connsiteX46" fmla="*/ 1028801 w 1671884"/>
                  <a:gd name="connsiteY46" fmla="*/ 900996 h 2315283"/>
                  <a:gd name="connsiteX47" fmla="*/ 1028801 w 1671884"/>
                  <a:gd name="connsiteY47" fmla="*/ 772425 h 2315283"/>
                  <a:gd name="connsiteX48" fmla="*/ 900229 w 1671884"/>
                  <a:gd name="connsiteY48" fmla="*/ 772425 h 2315283"/>
                  <a:gd name="connsiteX49" fmla="*/ 900229 w 1671884"/>
                  <a:gd name="connsiteY49" fmla="*/ 900996 h 2315283"/>
                  <a:gd name="connsiteX50" fmla="*/ 771658 w 1671884"/>
                  <a:gd name="connsiteY50" fmla="*/ 900996 h 2315283"/>
                  <a:gd name="connsiteX51" fmla="*/ 771658 w 1671884"/>
                  <a:gd name="connsiteY51" fmla="*/ 772425 h 2315283"/>
                  <a:gd name="connsiteX52" fmla="*/ 643086 w 1671884"/>
                  <a:gd name="connsiteY52" fmla="*/ 772425 h 2315283"/>
                  <a:gd name="connsiteX53" fmla="*/ 643086 w 1671884"/>
                  <a:gd name="connsiteY53" fmla="*/ 900996 h 2315283"/>
                  <a:gd name="connsiteX54" fmla="*/ 514515 w 1671884"/>
                  <a:gd name="connsiteY54" fmla="*/ 900996 h 2315283"/>
                  <a:gd name="connsiteX55" fmla="*/ 514515 w 1671884"/>
                  <a:gd name="connsiteY55" fmla="*/ 643853 h 2315283"/>
                  <a:gd name="connsiteX56" fmla="*/ 385941 w 1671884"/>
                  <a:gd name="connsiteY56" fmla="*/ 643853 h 2315283"/>
                  <a:gd name="connsiteX57" fmla="*/ 385941 w 1671884"/>
                  <a:gd name="connsiteY57" fmla="*/ 900996 h 2315283"/>
                  <a:gd name="connsiteX58" fmla="*/ 257370 w 1671884"/>
                  <a:gd name="connsiteY58" fmla="*/ 900996 h 2315283"/>
                  <a:gd name="connsiteX59" fmla="*/ 257370 w 1671884"/>
                  <a:gd name="connsiteY59" fmla="*/ 1029570 h 2315283"/>
                  <a:gd name="connsiteX60" fmla="*/ 385941 w 1671884"/>
                  <a:gd name="connsiteY60" fmla="*/ 1029570 h 2315283"/>
                  <a:gd name="connsiteX61" fmla="*/ 385941 w 1671884"/>
                  <a:gd name="connsiteY61" fmla="*/ 1222427 h 2315283"/>
                  <a:gd name="connsiteX62" fmla="*/ 421493 w 1671884"/>
                  <a:gd name="connsiteY62" fmla="*/ 1280284 h 2315283"/>
                  <a:gd name="connsiteX63" fmla="*/ 771658 w 1671884"/>
                  <a:gd name="connsiteY63" fmla="*/ 1455011 h 2315283"/>
                  <a:gd name="connsiteX64" fmla="*/ 771658 w 1671884"/>
                  <a:gd name="connsiteY64" fmla="*/ 1800997 h 2315283"/>
                  <a:gd name="connsiteX65" fmla="*/ 578801 w 1671884"/>
                  <a:gd name="connsiteY65" fmla="*/ 1800997 h 2315283"/>
                  <a:gd name="connsiteX66" fmla="*/ 578801 w 1671884"/>
                  <a:gd name="connsiteY66" fmla="*/ 1676541 h 2315283"/>
                  <a:gd name="connsiteX67" fmla="*/ 537529 w 1671884"/>
                  <a:gd name="connsiteY67" fmla="*/ 1616563 h 2315283"/>
                  <a:gd name="connsiteX68" fmla="*/ 55320 w 1671884"/>
                  <a:gd name="connsiteY68" fmla="*/ 1134354 h 2315283"/>
                  <a:gd name="connsiteX69" fmla="*/ 537529 w 1671884"/>
                  <a:gd name="connsiteY69" fmla="*/ 55320 h 2315283"/>
                  <a:gd name="connsiteX70" fmla="*/ 864834 w 1671884"/>
                  <a:gd name="connsiteY70" fmla="*/ 508 h 2315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671884" h="2315283">
                    <a:moveTo>
                      <a:pt x="450227" y="2186709"/>
                    </a:moveTo>
                    <a:lnTo>
                      <a:pt x="1221658" y="2186709"/>
                    </a:lnTo>
                    <a:lnTo>
                      <a:pt x="1221658" y="2315283"/>
                    </a:lnTo>
                    <a:lnTo>
                      <a:pt x="450227" y="2315283"/>
                    </a:lnTo>
                    <a:close/>
                    <a:moveTo>
                      <a:pt x="450227" y="1929566"/>
                    </a:moveTo>
                    <a:lnTo>
                      <a:pt x="1221658" y="1929566"/>
                    </a:lnTo>
                    <a:lnTo>
                      <a:pt x="1221658" y="2058140"/>
                    </a:lnTo>
                    <a:lnTo>
                      <a:pt x="450227" y="2058140"/>
                    </a:lnTo>
                    <a:close/>
                    <a:moveTo>
                      <a:pt x="514513" y="1029568"/>
                    </a:moveTo>
                    <a:lnTo>
                      <a:pt x="643084" y="1029568"/>
                    </a:lnTo>
                    <a:lnTo>
                      <a:pt x="643084" y="1158142"/>
                    </a:lnTo>
                    <a:lnTo>
                      <a:pt x="771658" y="1158142"/>
                    </a:lnTo>
                    <a:lnTo>
                      <a:pt x="771658" y="1029568"/>
                    </a:lnTo>
                    <a:lnTo>
                      <a:pt x="900229" y="1029568"/>
                    </a:lnTo>
                    <a:lnTo>
                      <a:pt x="900229" y="1158142"/>
                    </a:lnTo>
                    <a:lnTo>
                      <a:pt x="1028801" y="1158142"/>
                    </a:lnTo>
                    <a:lnTo>
                      <a:pt x="1028801" y="1029568"/>
                    </a:lnTo>
                    <a:lnTo>
                      <a:pt x="1157372" y="1029568"/>
                    </a:lnTo>
                    <a:lnTo>
                      <a:pt x="1157372" y="1182698"/>
                    </a:lnTo>
                    <a:lnTo>
                      <a:pt x="835944" y="1343413"/>
                    </a:lnTo>
                    <a:lnTo>
                      <a:pt x="514513" y="1182698"/>
                    </a:lnTo>
                    <a:close/>
                    <a:moveTo>
                      <a:pt x="694516" y="143711"/>
                    </a:moveTo>
                    <a:cubicBezTo>
                      <a:pt x="556236" y="171740"/>
                      <a:pt x="429588" y="240731"/>
                      <a:pt x="331042" y="341711"/>
                    </a:cubicBezTo>
                    <a:lnTo>
                      <a:pt x="422843" y="431710"/>
                    </a:lnTo>
                    <a:cubicBezTo>
                      <a:pt x="503489" y="349122"/>
                      <a:pt x="607104" y="292680"/>
                      <a:pt x="720229" y="269709"/>
                    </a:cubicBezTo>
                    <a:close/>
                    <a:moveTo>
                      <a:pt x="835944" y="129567"/>
                    </a:moveTo>
                    <a:lnTo>
                      <a:pt x="835944" y="258139"/>
                    </a:lnTo>
                    <a:cubicBezTo>
                      <a:pt x="874805" y="258143"/>
                      <a:pt x="913569" y="262018"/>
                      <a:pt x="951659" y="269709"/>
                    </a:cubicBezTo>
                    <a:lnTo>
                      <a:pt x="977372" y="143711"/>
                    </a:lnTo>
                    <a:cubicBezTo>
                      <a:pt x="930816" y="134286"/>
                      <a:pt x="883437" y="129548"/>
                      <a:pt x="835944" y="129567"/>
                    </a:cubicBezTo>
                    <a:close/>
                    <a:moveTo>
                      <a:pt x="864834" y="508"/>
                    </a:moveTo>
                    <a:cubicBezTo>
                      <a:pt x="1190313" y="11908"/>
                      <a:pt x="1492959" y="214182"/>
                      <a:pt x="1616565" y="537525"/>
                    </a:cubicBezTo>
                    <a:cubicBezTo>
                      <a:pt x="1781374" y="968651"/>
                      <a:pt x="1565484" y="1451754"/>
                      <a:pt x="1134358" y="1616563"/>
                    </a:cubicBezTo>
                    <a:cubicBezTo>
                      <a:pt x="1109511" y="1626089"/>
                      <a:pt x="1093106" y="1649934"/>
                      <a:pt x="1093087" y="1676541"/>
                    </a:cubicBezTo>
                    <a:lnTo>
                      <a:pt x="1093087" y="1800997"/>
                    </a:lnTo>
                    <a:lnTo>
                      <a:pt x="900229" y="1800997"/>
                    </a:lnTo>
                    <a:lnTo>
                      <a:pt x="900229" y="1455011"/>
                    </a:lnTo>
                    <a:lnTo>
                      <a:pt x="1250392" y="1279962"/>
                    </a:lnTo>
                    <a:cubicBezTo>
                      <a:pt x="1272193" y="1269071"/>
                      <a:pt x="1285956" y="1246790"/>
                      <a:pt x="1285944" y="1222427"/>
                    </a:cubicBezTo>
                    <a:lnTo>
                      <a:pt x="1285944" y="1029570"/>
                    </a:lnTo>
                    <a:lnTo>
                      <a:pt x="1414515" y="1029570"/>
                    </a:lnTo>
                    <a:lnTo>
                      <a:pt x="1414515" y="900996"/>
                    </a:lnTo>
                    <a:lnTo>
                      <a:pt x="1285944" y="900996"/>
                    </a:lnTo>
                    <a:lnTo>
                      <a:pt x="1285944" y="643853"/>
                    </a:lnTo>
                    <a:lnTo>
                      <a:pt x="1157372" y="643853"/>
                    </a:lnTo>
                    <a:lnTo>
                      <a:pt x="1157372" y="900996"/>
                    </a:lnTo>
                    <a:lnTo>
                      <a:pt x="1028801" y="900996"/>
                    </a:lnTo>
                    <a:lnTo>
                      <a:pt x="1028801" y="772425"/>
                    </a:lnTo>
                    <a:lnTo>
                      <a:pt x="900229" y="772425"/>
                    </a:lnTo>
                    <a:lnTo>
                      <a:pt x="900229" y="900996"/>
                    </a:lnTo>
                    <a:lnTo>
                      <a:pt x="771658" y="900996"/>
                    </a:lnTo>
                    <a:lnTo>
                      <a:pt x="771658" y="772425"/>
                    </a:lnTo>
                    <a:lnTo>
                      <a:pt x="643086" y="772425"/>
                    </a:lnTo>
                    <a:lnTo>
                      <a:pt x="643086" y="900996"/>
                    </a:lnTo>
                    <a:lnTo>
                      <a:pt x="514515" y="900996"/>
                    </a:lnTo>
                    <a:lnTo>
                      <a:pt x="514515" y="643853"/>
                    </a:lnTo>
                    <a:lnTo>
                      <a:pt x="385941" y="643853"/>
                    </a:lnTo>
                    <a:lnTo>
                      <a:pt x="385941" y="900996"/>
                    </a:lnTo>
                    <a:lnTo>
                      <a:pt x="257370" y="900996"/>
                    </a:lnTo>
                    <a:lnTo>
                      <a:pt x="257370" y="1029570"/>
                    </a:lnTo>
                    <a:lnTo>
                      <a:pt x="385941" y="1029570"/>
                    </a:lnTo>
                    <a:lnTo>
                      <a:pt x="385941" y="1222427"/>
                    </a:lnTo>
                    <a:cubicBezTo>
                      <a:pt x="385806" y="1246906"/>
                      <a:pt x="399590" y="1269343"/>
                      <a:pt x="421493" y="1280284"/>
                    </a:cubicBezTo>
                    <a:lnTo>
                      <a:pt x="771658" y="1455011"/>
                    </a:lnTo>
                    <a:lnTo>
                      <a:pt x="771658" y="1800997"/>
                    </a:lnTo>
                    <a:lnTo>
                      <a:pt x="578801" y="1800997"/>
                    </a:lnTo>
                    <a:lnTo>
                      <a:pt x="578801" y="1676541"/>
                    </a:lnTo>
                    <a:cubicBezTo>
                      <a:pt x="578782" y="1649934"/>
                      <a:pt x="562374" y="1626089"/>
                      <a:pt x="537529" y="1616563"/>
                    </a:cubicBezTo>
                    <a:cubicBezTo>
                      <a:pt x="315540" y="1531700"/>
                      <a:pt x="140183" y="1356340"/>
                      <a:pt x="55320" y="1134354"/>
                    </a:cubicBezTo>
                    <a:cubicBezTo>
                      <a:pt x="-109489" y="703226"/>
                      <a:pt x="106401" y="220129"/>
                      <a:pt x="537529" y="55320"/>
                    </a:cubicBezTo>
                    <a:cubicBezTo>
                      <a:pt x="645310" y="14117"/>
                      <a:pt x="756341" y="-3291"/>
                      <a:pt x="864834" y="508"/>
                    </a:cubicBezTo>
                    <a:close/>
                  </a:path>
                </a:pathLst>
              </a:custGeom>
              <a:solidFill>
                <a:schemeClr val="accent3"/>
              </a:solidFill>
              <a:ln>
                <a:noFill/>
              </a:ln>
            </p:spPr>
            <p:txBody>
              <a:bodyPr wrap="square" rtlCol="0" anchor="ctr">
                <a:noAutofit/>
              </a:bodyPr>
              <a:lstStyle/>
              <a:p>
                <a:endParaRPr lang="en-US"/>
              </a:p>
            </p:txBody>
          </p:sp>
          <p:sp>
            <p:nvSpPr>
              <p:cNvPr id="42" name="Freeform: Shape 41">
                <a:extLst>
                  <a:ext uri="{FF2B5EF4-FFF2-40B4-BE49-F238E27FC236}">
                    <a16:creationId xmlns:a16="http://schemas.microsoft.com/office/drawing/2014/main" id="{71F33E6D-0428-497E-A627-174CBA7FF100}"/>
                  </a:ext>
                </a:extLst>
              </p:cNvPr>
              <p:cNvSpPr>
                <a:spLocks/>
              </p:cNvSpPr>
              <p:nvPr/>
            </p:nvSpPr>
            <p:spPr>
              <a:xfrm>
                <a:off x="723031" y="2887026"/>
                <a:ext cx="3600000" cy="2694453"/>
              </a:xfrm>
              <a:custGeom>
                <a:avLst/>
                <a:gdLst>
                  <a:gd name="connsiteX0" fmla="*/ 2064839 w 3600000"/>
                  <a:gd name="connsiteY0" fmla="*/ 2155562 h 2694453"/>
                  <a:gd name="connsiteX1" fmla="*/ 1944839 w 3600000"/>
                  <a:gd name="connsiteY1" fmla="*/ 2275316 h 2694453"/>
                  <a:gd name="connsiteX2" fmla="*/ 3180000 w 3600000"/>
                  <a:gd name="connsiteY2" fmla="*/ 2275316 h 2694453"/>
                  <a:gd name="connsiteX3" fmla="*/ 3180000 w 3600000"/>
                  <a:gd name="connsiteY3" fmla="*/ 2155562 h 2694453"/>
                  <a:gd name="connsiteX4" fmla="*/ 420000 w 3600000"/>
                  <a:gd name="connsiteY4" fmla="*/ 2155562 h 2694453"/>
                  <a:gd name="connsiteX5" fmla="*/ 420000 w 3600000"/>
                  <a:gd name="connsiteY5" fmla="*/ 2275316 h 2694453"/>
                  <a:gd name="connsiteX6" fmla="*/ 1655161 w 3600000"/>
                  <a:gd name="connsiteY6" fmla="*/ 2275316 h 2694453"/>
                  <a:gd name="connsiteX7" fmla="*/ 1535161 w 3600000"/>
                  <a:gd name="connsiteY7" fmla="*/ 2155562 h 2694453"/>
                  <a:gd name="connsiteX8" fmla="*/ 2039999 w 3600000"/>
                  <a:gd name="connsiteY8" fmla="*/ 1736424 h 2694453"/>
                  <a:gd name="connsiteX9" fmla="*/ 3000002 w 3600000"/>
                  <a:gd name="connsiteY9" fmla="*/ 1736424 h 2694453"/>
                  <a:gd name="connsiteX10" fmla="*/ 3000002 w 3600000"/>
                  <a:gd name="connsiteY10" fmla="*/ 1856180 h 2694453"/>
                  <a:gd name="connsiteX11" fmla="*/ 2039999 w 3600000"/>
                  <a:gd name="connsiteY11" fmla="*/ 1856180 h 2694453"/>
                  <a:gd name="connsiteX12" fmla="*/ 600000 w 3600000"/>
                  <a:gd name="connsiteY12" fmla="*/ 1736424 h 2694453"/>
                  <a:gd name="connsiteX13" fmla="*/ 1560003 w 3600000"/>
                  <a:gd name="connsiteY13" fmla="*/ 1736424 h 2694453"/>
                  <a:gd name="connsiteX14" fmla="*/ 1560003 w 3600000"/>
                  <a:gd name="connsiteY14" fmla="*/ 1856180 h 2694453"/>
                  <a:gd name="connsiteX15" fmla="*/ 600000 w 3600000"/>
                  <a:gd name="connsiteY15" fmla="*/ 1856180 h 2694453"/>
                  <a:gd name="connsiteX16" fmla="*/ 2459999 w 3600000"/>
                  <a:gd name="connsiteY16" fmla="*/ 1496917 h 2694453"/>
                  <a:gd name="connsiteX17" fmla="*/ 3000002 w 3600000"/>
                  <a:gd name="connsiteY17" fmla="*/ 1496917 h 2694453"/>
                  <a:gd name="connsiteX18" fmla="*/ 3000002 w 3600000"/>
                  <a:gd name="connsiteY18" fmla="*/ 1616673 h 2694453"/>
                  <a:gd name="connsiteX19" fmla="*/ 2459999 w 3600000"/>
                  <a:gd name="connsiteY19" fmla="*/ 1616673 h 2694453"/>
                  <a:gd name="connsiteX20" fmla="*/ 600000 w 3600000"/>
                  <a:gd name="connsiteY20" fmla="*/ 1496917 h 2694453"/>
                  <a:gd name="connsiteX21" fmla="*/ 1140003 w 3600000"/>
                  <a:gd name="connsiteY21" fmla="*/ 1496917 h 2694453"/>
                  <a:gd name="connsiteX22" fmla="*/ 1140003 w 3600000"/>
                  <a:gd name="connsiteY22" fmla="*/ 1616673 h 2694453"/>
                  <a:gd name="connsiteX23" fmla="*/ 600000 w 3600000"/>
                  <a:gd name="connsiteY23" fmla="*/ 1616673 h 2694453"/>
                  <a:gd name="connsiteX24" fmla="*/ 2459999 w 3600000"/>
                  <a:gd name="connsiteY24" fmla="*/ 1257410 h 2694453"/>
                  <a:gd name="connsiteX25" fmla="*/ 3000002 w 3600000"/>
                  <a:gd name="connsiteY25" fmla="*/ 1257410 h 2694453"/>
                  <a:gd name="connsiteX26" fmla="*/ 3000002 w 3600000"/>
                  <a:gd name="connsiteY26" fmla="*/ 1377166 h 2694453"/>
                  <a:gd name="connsiteX27" fmla="*/ 2459999 w 3600000"/>
                  <a:gd name="connsiteY27" fmla="*/ 1377166 h 2694453"/>
                  <a:gd name="connsiteX28" fmla="*/ 600000 w 3600000"/>
                  <a:gd name="connsiteY28" fmla="*/ 1257410 h 2694453"/>
                  <a:gd name="connsiteX29" fmla="*/ 1140003 w 3600000"/>
                  <a:gd name="connsiteY29" fmla="*/ 1257410 h 2694453"/>
                  <a:gd name="connsiteX30" fmla="*/ 1140003 w 3600000"/>
                  <a:gd name="connsiteY30" fmla="*/ 1377166 h 2694453"/>
                  <a:gd name="connsiteX31" fmla="*/ 600000 w 3600000"/>
                  <a:gd name="connsiteY31" fmla="*/ 1377166 h 2694453"/>
                  <a:gd name="connsiteX32" fmla="*/ 2459999 w 3600000"/>
                  <a:gd name="connsiteY32" fmla="*/ 1017903 h 2694453"/>
                  <a:gd name="connsiteX33" fmla="*/ 3000002 w 3600000"/>
                  <a:gd name="connsiteY33" fmla="*/ 1017903 h 2694453"/>
                  <a:gd name="connsiteX34" fmla="*/ 3000002 w 3600000"/>
                  <a:gd name="connsiteY34" fmla="*/ 1137659 h 2694453"/>
                  <a:gd name="connsiteX35" fmla="*/ 2459999 w 3600000"/>
                  <a:gd name="connsiteY35" fmla="*/ 1137659 h 2694453"/>
                  <a:gd name="connsiteX36" fmla="*/ 600000 w 3600000"/>
                  <a:gd name="connsiteY36" fmla="*/ 1017903 h 2694453"/>
                  <a:gd name="connsiteX37" fmla="*/ 1140003 w 3600000"/>
                  <a:gd name="connsiteY37" fmla="*/ 1017903 h 2694453"/>
                  <a:gd name="connsiteX38" fmla="*/ 1140003 w 3600000"/>
                  <a:gd name="connsiteY38" fmla="*/ 1137659 h 2694453"/>
                  <a:gd name="connsiteX39" fmla="*/ 600000 w 3600000"/>
                  <a:gd name="connsiteY39" fmla="*/ 1137659 h 2694453"/>
                  <a:gd name="connsiteX40" fmla="*/ 2640000 w 3600000"/>
                  <a:gd name="connsiteY40" fmla="*/ 778398 h 2694453"/>
                  <a:gd name="connsiteX41" fmla="*/ 3000002 w 3600000"/>
                  <a:gd name="connsiteY41" fmla="*/ 778398 h 2694453"/>
                  <a:gd name="connsiteX42" fmla="*/ 3000002 w 3600000"/>
                  <a:gd name="connsiteY42" fmla="*/ 898154 h 2694453"/>
                  <a:gd name="connsiteX43" fmla="*/ 2640000 w 3600000"/>
                  <a:gd name="connsiteY43" fmla="*/ 898154 h 2694453"/>
                  <a:gd name="connsiteX44" fmla="*/ 600000 w 3600000"/>
                  <a:gd name="connsiteY44" fmla="*/ 778398 h 2694453"/>
                  <a:gd name="connsiteX45" fmla="*/ 960003 w 3600000"/>
                  <a:gd name="connsiteY45" fmla="*/ 778398 h 2694453"/>
                  <a:gd name="connsiteX46" fmla="*/ 960003 w 3600000"/>
                  <a:gd name="connsiteY46" fmla="*/ 898154 h 2694453"/>
                  <a:gd name="connsiteX47" fmla="*/ 600000 w 3600000"/>
                  <a:gd name="connsiteY47" fmla="*/ 898154 h 2694453"/>
                  <a:gd name="connsiteX48" fmla="*/ 2880000 w 3600000"/>
                  <a:gd name="connsiteY48" fmla="*/ 538891 h 2694453"/>
                  <a:gd name="connsiteX49" fmla="*/ 3000002 w 3600000"/>
                  <a:gd name="connsiteY49" fmla="*/ 538891 h 2694453"/>
                  <a:gd name="connsiteX50" fmla="*/ 3000002 w 3600000"/>
                  <a:gd name="connsiteY50" fmla="*/ 658647 h 2694453"/>
                  <a:gd name="connsiteX51" fmla="*/ 2880000 w 3600000"/>
                  <a:gd name="connsiteY51" fmla="*/ 658647 h 2694453"/>
                  <a:gd name="connsiteX52" fmla="*/ 600000 w 3600000"/>
                  <a:gd name="connsiteY52" fmla="*/ 538891 h 2694453"/>
                  <a:gd name="connsiteX53" fmla="*/ 720003 w 3600000"/>
                  <a:gd name="connsiteY53" fmla="*/ 538891 h 2694453"/>
                  <a:gd name="connsiteX54" fmla="*/ 720003 w 3600000"/>
                  <a:gd name="connsiteY54" fmla="*/ 658647 h 2694453"/>
                  <a:gd name="connsiteX55" fmla="*/ 600000 w 3600000"/>
                  <a:gd name="connsiteY55" fmla="*/ 658647 h 2694453"/>
                  <a:gd name="connsiteX56" fmla="*/ 120000 w 3600000"/>
                  <a:gd name="connsiteY56" fmla="*/ 299382 h 2694453"/>
                  <a:gd name="connsiteX57" fmla="*/ 120000 w 3600000"/>
                  <a:gd name="connsiteY57" fmla="*/ 2574700 h 2694453"/>
                  <a:gd name="connsiteX58" fmla="*/ 3480000 w 3600000"/>
                  <a:gd name="connsiteY58" fmla="*/ 2574700 h 2694453"/>
                  <a:gd name="connsiteX59" fmla="*/ 3480000 w 3600000"/>
                  <a:gd name="connsiteY59" fmla="*/ 299382 h 2694453"/>
                  <a:gd name="connsiteX60" fmla="*/ 3300000 w 3600000"/>
                  <a:gd name="connsiteY60" fmla="*/ 299382 h 2694453"/>
                  <a:gd name="connsiteX61" fmla="*/ 3300000 w 3600000"/>
                  <a:gd name="connsiteY61" fmla="*/ 2335192 h 2694453"/>
                  <a:gd name="connsiteX62" fmla="*/ 3240000 w 3600000"/>
                  <a:gd name="connsiteY62" fmla="*/ 2395069 h 2694453"/>
                  <a:gd name="connsiteX63" fmla="*/ 360000 w 3600000"/>
                  <a:gd name="connsiteY63" fmla="*/ 2395069 h 2694453"/>
                  <a:gd name="connsiteX64" fmla="*/ 300000 w 3600000"/>
                  <a:gd name="connsiteY64" fmla="*/ 2335192 h 2694453"/>
                  <a:gd name="connsiteX65" fmla="*/ 300000 w 3600000"/>
                  <a:gd name="connsiteY65" fmla="*/ 299382 h 2694453"/>
                  <a:gd name="connsiteX66" fmla="*/ 360000 w 3600000"/>
                  <a:gd name="connsiteY66" fmla="*/ 0 h 2694453"/>
                  <a:gd name="connsiteX67" fmla="*/ 828429 w 3600000"/>
                  <a:gd name="connsiteY67" fmla="*/ 0 h 2694453"/>
                  <a:gd name="connsiteX68" fmla="*/ 825885 w 3600000"/>
                  <a:gd name="connsiteY68" fmla="*/ 16668 h 2694453"/>
                  <a:gd name="connsiteX69" fmla="*/ 820830 w 3600000"/>
                  <a:gd name="connsiteY69" fmla="*/ 116782 h 2694453"/>
                  <a:gd name="connsiteX70" fmla="*/ 820980 w 3600000"/>
                  <a:gd name="connsiteY70" fmla="*/ 119753 h 2694453"/>
                  <a:gd name="connsiteX71" fmla="*/ 420000 w 3600000"/>
                  <a:gd name="connsiteY71" fmla="*/ 119753 h 2694453"/>
                  <a:gd name="connsiteX72" fmla="*/ 420000 w 3600000"/>
                  <a:gd name="connsiteY72" fmla="*/ 2035808 h 2694453"/>
                  <a:gd name="connsiteX73" fmla="*/ 1560001 w 3600000"/>
                  <a:gd name="connsiteY73" fmla="*/ 2035808 h 2694453"/>
                  <a:gd name="connsiteX74" fmla="*/ 1602420 w 3600000"/>
                  <a:gd name="connsiteY74" fmla="*/ 2053353 h 2694453"/>
                  <a:gd name="connsiteX75" fmla="*/ 1740001 w 3600000"/>
                  <a:gd name="connsiteY75" fmla="*/ 2190650 h 2694453"/>
                  <a:gd name="connsiteX76" fmla="*/ 1740001 w 3600000"/>
                  <a:gd name="connsiteY76" fmla="*/ 1616671 h 2694453"/>
                  <a:gd name="connsiteX77" fmla="*/ 1380001 w 3600000"/>
                  <a:gd name="connsiteY77" fmla="*/ 1616671 h 2694453"/>
                  <a:gd name="connsiteX78" fmla="*/ 1367298 w 3600000"/>
                  <a:gd name="connsiteY78" fmla="*/ 1614112 h 2694453"/>
                  <a:gd name="connsiteX79" fmla="*/ 2232702 w 3600000"/>
                  <a:gd name="connsiteY79" fmla="*/ 1614112 h 2694453"/>
                  <a:gd name="connsiteX80" fmla="*/ 2219999 w 3600000"/>
                  <a:gd name="connsiteY80" fmla="*/ 1616671 h 2694453"/>
                  <a:gd name="connsiteX81" fmla="*/ 1860001 w 3600000"/>
                  <a:gd name="connsiteY81" fmla="*/ 1616671 h 2694453"/>
                  <a:gd name="connsiteX82" fmla="*/ 1860001 w 3600000"/>
                  <a:gd name="connsiteY82" fmla="*/ 2190650 h 2694453"/>
                  <a:gd name="connsiteX83" fmla="*/ 1997580 w 3600000"/>
                  <a:gd name="connsiteY83" fmla="*/ 2053353 h 2694453"/>
                  <a:gd name="connsiteX84" fmla="*/ 2039999 w 3600000"/>
                  <a:gd name="connsiteY84" fmla="*/ 2035808 h 2694453"/>
                  <a:gd name="connsiteX85" fmla="*/ 3180000 w 3600000"/>
                  <a:gd name="connsiteY85" fmla="*/ 2035808 h 2694453"/>
                  <a:gd name="connsiteX86" fmla="*/ 3180000 w 3600000"/>
                  <a:gd name="connsiteY86" fmla="*/ 119753 h 2694453"/>
                  <a:gd name="connsiteX87" fmla="*/ 2779020 w 3600000"/>
                  <a:gd name="connsiteY87" fmla="*/ 119753 h 2694453"/>
                  <a:gd name="connsiteX88" fmla="*/ 2779170 w 3600000"/>
                  <a:gd name="connsiteY88" fmla="*/ 116782 h 2694453"/>
                  <a:gd name="connsiteX89" fmla="*/ 2774115 w 3600000"/>
                  <a:gd name="connsiteY89" fmla="*/ 16668 h 2694453"/>
                  <a:gd name="connsiteX90" fmla="*/ 2771571 w 3600000"/>
                  <a:gd name="connsiteY90" fmla="*/ 0 h 2694453"/>
                  <a:gd name="connsiteX91" fmla="*/ 3240000 w 3600000"/>
                  <a:gd name="connsiteY91" fmla="*/ 0 h 2694453"/>
                  <a:gd name="connsiteX92" fmla="*/ 3300000 w 3600000"/>
                  <a:gd name="connsiteY92" fmla="*/ 59877 h 2694453"/>
                  <a:gd name="connsiteX93" fmla="*/ 3300000 w 3600000"/>
                  <a:gd name="connsiteY93" fmla="*/ 179630 h 2694453"/>
                  <a:gd name="connsiteX94" fmla="*/ 3540000 w 3600000"/>
                  <a:gd name="connsiteY94" fmla="*/ 179630 h 2694453"/>
                  <a:gd name="connsiteX95" fmla="*/ 3600000 w 3600000"/>
                  <a:gd name="connsiteY95" fmla="*/ 239507 h 2694453"/>
                  <a:gd name="connsiteX96" fmla="*/ 3600000 w 3600000"/>
                  <a:gd name="connsiteY96" fmla="*/ 2634576 h 2694453"/>
                  <a:gd name="connsiteX97" fmla="*/ 3540000 w 3600000"/>
                  <a:gd name="connsiteY97" fmla="*/ 2694453 h 2694453"/>
                  <a:gd name="connsiteX98" fmla="*/ 60000 w 3600000"/>
                  <a:gd name="connsiteY98" fmla="*/ 2694453 h 2694453"/>
                  <a:gd name="connsiteX99" fmla="*/ 0 w 3600000"/>
                  <a:gd name="connsiteY99" fmla="*/ 2634576 h 2694453"/>
                  <a:gd name="connsiteX100" fmla="*/ 0 w 3600000"/>
                  <a:gd name="connsiteY100" fmla="*/ 239507 h 2694453"/>
                  <a:gd name="connsiteX101" fmla="*/ 60000 w 3600000"/>
                  <a:gd name="connsiteY101" fmla="*/ 179630 h 2694453"/>
                  <a:gd name="connsiteX102" fmla="*/ 300000 w 3600000"/>
                  <a:gd name="connsiteY102" fmla="*/ 179630 h 2694453"/>
                  <a:gd name="connsiteX103" fmla="*/ 300000 w 3600000"/>
                  <a:gd name="connsiteY103" fmla="*/ 59877 h 2694453"/>
                  <a:gd name="connsiteX104" fmla="*/ 360000 w 3600000"/>
                  <a:gd name="connsiteY104" fmla="*/ 0 h 269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600000" h="2694453">
                    <a:moveTo>
                      <a:pt x="2064839" y="2155562"/>
                    </a:moveTo>
                    <a:lnTo>
                      <a:pt x="1944839" y="2275316"/>
                    </a:lnTo>
                    <a:lnTo>
                      <a:pt x="3180000" y="2275316"/>
                    </a:lnTo>
                    <a:lnTo>
                      <a:pt x="3180000" y="2155562"/>
                    </a:lnTo>
                    <a:close/>
                    <a:moveTo>
                      <a:pt x="420000" y="2155562"/>
                    </a:moveTo>
                    <a:lnTo>
                      <a:pt x="420000" y="2275316"/>
                    </a:lnTo>
                    <a:lnTo>
                      <a:pt x="1655161" y="2275316"/>
                    </a:lnTo>
                    <a:lnTo>
                      <a:pt x="1535161" y="2155562"/>
                    </a:lnTo>
                    <a:close/>
                    <a:moveTo>
                      <a:pt x="2039999" y="1736424"/>
                    </a:moveTo>
                    <a:lnTo>
                      <a:pt x="3000002" y="1736424"/>
                    </a:lnTo>
                    <a:lnTo>
                      <a:pt x="3000002" y="1856180"/>
                    </a:lnTo>
                    <a:lnTo>
                      <a:pt x="2039999" y="1856180"/>
                    </a:lnTo>
                    <a:close/>
                    <a:moveTo>
                      <a:pt x="600000" y="1736424"/>
                    </a:moveTo>
                    <a:lnTo>
                      <a:pt x="1560003" y="1736424"/>
                    </a:lnTo>
                    <a:lnTo>
                      <a:pt x="1560003" y="1856180"/>
                    </a:lnTo>
                    <a:lnTo>
                      <a:pt x="600000" y="1856180"/>
                    </a:lnTo>
                    <a:close/>
                    <a:moveTo>
                      <a:pt x="2459999" y="1496917"/>
                    </a:moveTo>
                    <a:lnTo>
                      <a:pt x="3000002" y="1496917"/>
                    </a:lnTo>
                    <a:lnTo>
                      <a:pt x="3000002" y="1616673"/>
                    </a:lnTo>
                    <a:lnTo>
                      <a:pt x="2459999" y="1616673"/>
                    </a:lnTo>
                    <a:close/>
                    <a:moveTo>
                      <a:pt x="600000" y="1496917"/>
                    </a:moveTo>
                    <a:lnTo>
                      <a:pt x="1140003" y="1496917"/>
                    </a:lnTo>
                    <a:lnTo>
                      <a:pt x="1140003" y="1616673"/>
                    </a:lnTo>
                    <a:lnTo>
                      <a:pt x="600000" y="1616673"/>
                    </a:lnTo>
                    <a:close/>
                    <a:moveTo>
                      <a:pt x="2459999" y="1257410"/>
                    </a:moveTo>
                    <a:lnTo>
                      <a:pt x="3000002" y="1257410"/>
                    </a:lnTo>
                    <a:lnTo>
                      <a:pt x="3000002" y="1377166"/>
                    </a:lnTo>
                    <a:lnTo>
                      <a:pt x="2459999" y="1377166"/>
                    </a:lnTo>
                    <a:close/>
                    <a:moveTo>
                      <a:pt x="600000" y="1257410"/>
                    </a:moveTo>
                    <a:lnTo>
                      <a:pt x="1140003" y="1257410"/>
                    </a:lnTo>
                    <a:lnTo>
                      <a:pt x="1140003" y="1377166"/>
                    </a:lnTo>
                    <a:lnTo>
                      <a:pt x="600000" y="1377166"/>
                    </a:lnTo>
                    <a:close/>
                    <a:moveTo>
                      <a:pt x="2459999" y="1017903"/>
                    </a:moveTo>
                    <a:lnTo>
                      <a:pt x="3000002" y="1017903"/>
                    </a:lnTo>
                    <a:lnTo>
                      <a:pt x="3000002" y="1137659"/>
                    </a:lnTo>
                    <a:lnTo>
                      <a:pt x="2459999" y="1137659"/>
                    </a:lnTo>
                    <a:close/>
                    <a:moveTo>
                      <a:pt x="600000" y="1017903"/>
                    </a:moveTo>
                    <a:lnTo>
                      <a:pt x="1140003" y="1017903"/>
                    </a:lnTo>
                    <a:lnTo>
                      <a:pt x="1140003" y="1137659"/>
                    </a:lnTo>
                    <a:lnTo>
                      <a:pt x="600000" y="1137659"/>
                    </a:lnTo>
                    <a:close/>
                    <a:moveTo>
                      <a:pt x="2640000" y="778398"/>
                    </a:moveTo>
                    <a:lnTo>
                      <a:pt x="3000002" y="778398"/>
                    </a:lnTo>
                    <a:lnTo>
                      <a:pt x="3000002" y="898154"/>
                    </a:lnTo>
                    <a:lnTo>
                      <a:pt x="2640000" y="898154"/>
                    </a:lnTo>
                    <a:close/>
                    <a:moveTo>
                      <a:pt x="600000" y="778398"/>
                    </a:moveTo>
                    <a:lnTo>
                      <a:pt x="960003" y="778398"/>
                    </a:lnTo>
                    <a:lnTo>
                      <a:pt x="960003" y="898154"/>
                    </a:lnTo>
                    <a:lnTo>
                      <a:pt x="600000" y="898154"/>
                    </a:lnTo>
                    <a:close/>
                    <a:moveTo>
                      <a:pt x="2880000" y="538891"/>
                    </a:moveTo>
                    <a:lnTo>
                      <a:pt x="3000002" y="538891"/>
                    </a:lnTo>
                    <a:lnTo>
                      <a:pt x="3000002" y="658647"/>
                    </a:lnTo>
                    <a:lnTo>
                      <a:pt x="2880000" y="658647"/>
                    </a:lnTo>
                    <a:close/>
                    <a:moveTo>
                      <a:pt x="600000" y="538891"/>
                    </a:moveTo>
                    <a:lnTo>
                      <a:pt x="720003" y="538891"/>
                    </a:lnTo>
                    <a:lnTo>
                      <a:pt x="720003" y="658647"/>
                    </a:lnTo>
                    <a:lnTo>
                      <a:pt x="600000" y="658647"/>
                    </a:lnTo>
                    <a:close/>
                    <a:moveTo>
                      <a:pt x="120000" y="299382"/>
                    </a:moveTo>
                    <a:lnTo>
                      <a:pt x="120000" y="2574700"/>
                    </a:lnTo>
                    <a:lnTo>
                      <a:pt x="3480000" y="2574700"/>
                    </a:lnTo>
                    <a:lnTo>
                      <a:pt x="3480000" y="299382"/>
                    </a:lnTo>
                    <a:lnTo>
                      <a:pt x="3300000" y="299382"/>
                    </a:lnTo>
                    <a:lnTo>
                      <a:pt x="3300000" y="2335192"/>
                    </a:lnTo>
                    <a:cubicBezTo>
                      <a:pt x="3300000" y="2368262"/>
                      <a:pt x="3273137" y="2395069"/>
                      <a:pt x="3240000" y="2395069"/>
                    </a:cubicBezTo>
                    <a:lnTo>
                      <a:pt x="360000" y="2395069"/>
                    </a:lnTo>
                    <a:cubicBezTo>
                      <a:pt x="326863" y="2395069"/>
                      <a:pt x="300000" y="2368262"/>
                      <a:pt x="300000" y="2335192"/>
                    </a:cubicBezTo>
                    <a:lnTo>
                      <a:pt x="300000" y="299382"/>
                    </a:lnTo>
                    <a:close/>
                    <a:moveTo>
                      <a:pt x="360000" y="0"/>
                    </a:moveTo>
                    <a:lnTo>
                      <a:pt x="828429" y="0"/>
                    </a:lnTo>
                    <a:lnTo>
                      <a:pt x="825885" y="16668"/>
                    </a:lnTo>
                    <a:cubicBezTo>
                      <a:pt x="822543" y="49585"/>
                      <a:pt x="820830" y="82983"/>
                      <a:pt x="820830" y="116782"/>
                    </a:cubicBezTo>
                    <a:lnTo>
                      <a:pt x="820980" y="119753"/>
                    </a:lnTo>
                    <a:lnTo>
                      <a:pt x="420000" y="119753"/>
                    </a:lnTo>
                    <a:lnTo>
                      <a:pt x="420000" y="2035808"/>
                    </a:lnTo>
                    <a:lnTo>
                      <a:pt x="1560001" y="2035808"/>
                    </a:lnTo>
                    <a:cubicBezTo>
                      <a:pt x="1575913" y="2035815"/>
                      <a:pt x="1591171" y="2042119"/>
                      <a:pt x="1602420" y="2053353"/>
                    </a:cubicBezTo>
                    <a:lnTo>
                      <a:pt x="1740001" y="2190650"/>
                    </a:lnTo>
                    <a:lnTo>
                      <a:pt x="1740001" y="1616671"/>
                    </a:lnTo>
                    <a:lnTo>
                      <a:pt x="1380001" y="1616671"/>
                    </a:lnTo>
                    <a:lnTo>
                      <a:pt x="1367298" y="1614112"/>
                    </a:lnTo>
                    <a:lnTo>
                      <a:pt x="2232702" y="1614112"/>
                    </a:lnTo>
                    <a:lnTo>
                      <a:pt x="2219999" y="1616671"/>
                    </a:lnTo>
                    <a:lnTo>
                      <a:pt x="1860001" y="1616671"/>
                    </a:lnTo>
                    <a:lnTo>
                      <a:pt x="1860001" y="2190650"/>
                    </a:lnTo>
                    <a:lnTo>
                      <a:pt x="1997580" y="2053353"/>
                    </a:lnTo>
                    <a:cubicBezTo>
                      <a:pt x="2008831" y="2042119"/>
                      <a:pt x="2024087" y="2035815"/>
                      <a:pt x="2039999" y="2035808"/>
                    </a:cubicBezTo>
                    <a:lnTo>
                      <a:pt x="3180000" y="2035808"/>
                    </a:lnTo>
                    <a:lnTo>
                      <a:pt x="3180000" y="119753"/>
                    </a:lnTo>
                    <a:lnTo>
                      <a:pt x="2779020" y="119753"/>
                    </a:lnTo>
                    <a:lnTo>
                      <a:pt x="2779170" y="116782"/>
                    </a:lnTo>
                    <a:cubicBezTo>
                      <a:pt x="2779170" y="82983"/>
                      <a:pt x="2777458" y="49585"/>
                      <a:pt x="2774115" y="16668"/>
                    </a:cubicBezTo>
                    <a:lnTo>
                      <a:pt x="2771571" y="0"/>
                    </a:lnTo>
                    <a:lnTo>
                      <a:pt x="3240000" y="0"/>
                    </a:lnTo>
                    <a:cubicBezTo>
                      <a:pt x="3273137" y="0"/>
                      <a:pt x="3300000" y="26805"/>
                      <a:pt x="3300000" y="59877"/>
                    </a:cubicBezTo>
                    <a:lnTo>
                      <a:pt x="3300000" y="179630"/>
                    </a:lnTo>
                    <a:lnTo>
                      <a:pt x="3540000" y="179630"/>
                    </a:lnTo>
                    <a:cubicBezTo>
                      <a:pt x="3573137" y="179630"/>
                      <a:pt x="3600000" y="206435"/>
                      <a:pt x="3600000" y="239507"/>
                    </a:cubicBezTo>
                    <a:lnTo>
                      <a:pt x="3600000" y="2634576"/>
                    </a:lnTo>
                    <a:cubicBezTo>
                      <a:pt x="3600000" y="2667646"/>
                      <a:pt x="3573137" y="2694453"/>
                      <a:pt x="3540000" y="2694453"/>
                    </a:cubicBezTo>
                    <a:lnTo>
                      <a:pt x="60000" y="2694453"/>
                    </a:lnTo>
                    <a:cubicBezTo>
                      <a:pt x="26863" y="2694453"/>
                      <a:pt x="0" y="2667646"/>
                      <a:pt x="0" y="2634576"/>
                    </a:cubicBezTo>
                    <a:lnTo>
                      <a:pt x="0" y="239507"/>
                    </a:lnTo>
                    <a:cubicBezTo>
                      <a:pt x="0" y="206435"/>
                      <a:pt x="26863" y="179630"/>
                      <a:pt x="60000" y="179630"/>
                    </a:cubicBezTo>
                    <a:lnTo>
                      <a:pt x="300000" y="179630"/>
                    </a:lnTo>
                    <a:lnTo>
                      <a:pt x="300000" y="59877"/>
                    </a:lnTo>
                    <a:cubicBezTo>
                      <a:pt x="300000" y="26805"/>
                      <a:pt x="326863" y="0"/>
                      <a:pt x="360000" y="0"/>
                    </a:cubicBezTo>
                    <a:close/>
                  </a:path>
                </a:pathLst>
              </a:custGeom>
              <a:solidFill>
                <a:schemeClr val="tx1"/>
              </a:solidFill>
              <a:ln>
                <a:noFill/>
              </a:ln>
            </p:spPr>
            <p:txBody>
              <a:bodyPr wrap="square" rtlCol="0" anchor="ctr">
                <a:noAutofit/>
              </a:bodyPr>
              <a:lstStyle/>
              <a:p>
                <a:endParaRPr lang="en-US"/>
              </a:p>
            </p:txBody>
          </p:sp>
        </p:grpSp>
      </p:grpSp>
      <p:grpSp>
        <p:nvGrpSpPr>
          <p:cNvPr id="5" name="Grupo 4">
            <a:extLst>
              <a:ext uri="{FF2B5EF4-FFF2-40B4-BE49-F238E27FC236}">
                <a16:creationId xmlns:a16="http://schemas.microsoft.com/office/drawing/2014/main" id="{4448B844-B8F7-A541-BED7-8BAD595EE554}"/>
              </a:ext>
            </a:extLst>
          </p:cNvPr>
          <p:cNvGrpSpPr/>
          <p:nvPr/>
        </p:nvGrpSpPr>
        <p:grpSpPr>
          <a:xfrm>
            <a:off x="407988" y="1817646"/>
            <a:ext cx="4465095" cy="4151353"/>
            <a:chOff x="407988" y="1817646"/>
            <a:chExt cx="4465095" cy="4151353"/>
          </a:xfrm>
        </p:grpSpPr>
        <p:sp>
          <p:nvSpPr>
            <p:cNvPr id="20" name="Rectangle: Rounded Corners 19">
              <a:extLst>
                <a:ext uri="{FF2B5EF4-FFF2-40B4-BE49-F238E27FC236}">
                  <a16:creationId xmlns:a16="http://schemas.microsoft.com/office/drawing/2014/main" id="{02361C4C-CB6B-47C0-82CD-4492E2872D68}"/>
                </a:ext>
              </a:extLst>
            </p:cNvPr>
            <p:cNvSpPr/>
            <p:nvPr/>
          </p:nvSpPr>
          <p:spPr>
            <a:xfrm>
              <a:off x="407988" y="1817646"/>
              <a:ext cx="1862253" cy="1318943"/>
            </a:xfrm>
            <a:prstGeom prst="round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0" bIns="0" rtlCol="0" anchor="t"/>
            <a:lstStyle/>
            <a:p>
              <a:pPr algn="l" fontAlgn="base">
                <a:lnSpc>
                  <a:spcPct val="90000"/>
                </a:lnSpc>
                <a:spcBef>
                  <a:spcPts val="400"/>
                </a:spcBef>
                <a:spcAft>
                  <a:spcPct val="0"/>
                </a:spcAft>
                <a:buSzPct val="100000"/>
              </a:pPr>
              <a:r>
                <a:rPr lang="es-ES" sz="2000" dirty="0">
                  <a:solidFill>
                    <a:schemeClr val="bg1"/>
                  </a:solidFill>
                  <a:sym typeface="+mn-lt"/>
                </a:rPr>
                <a:t>Gobierno</a:t>
              </a:r>
            </a:p>
          </p:txBody>
        </p:sp>
        <p:sp>
          <p:nvSpPr>
            <p:cNvPr id="23" name="Rectangle: Rounded Corners 22">
              <a:extLst>
                <a:ext uri="{FF2B5EF4-FFF2-40B4-BE49-F238E27FC236}">
                  <a16:creationId xmlns:a16="http://schemas.microsoft.com/office/drawing/2014/main" id="{5BE90F7B-52E8-45BB-81AD-5E6574708C4A}"/>
                </a:ext>
              </a:extLst>
            </p:cNvPr>
            <p:cNvSpPr/>
            <p:nvPr/>
          </p:nvSpPr>
          <p:spPr>
            <a:xfrm>
              <a:off x="407988" y="3233851"/>
              <a:ext cx="1862253" cy="1318943"/>
            </a:xfrm>
            <a:prstGeom prst="round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0" bIns="0" rtlCol="0" anchor="t"/>
            <a:lstStyle/>
            <a:p>
              <a:pPr algn="l" fontAlgn="base">
                <a:lnSpc>
                  <a:spcPct val="90000"/>
                </a:lnSpc>
                <a:spcBef>
                  <a:spcPts val="400"/>
                </a:spcBef>
                <a:spcAft>
                  <a:spcPct val="0"/>
                </a:spcAft>
                <a:buSzPct val="100000"/>
              </a:pPr>
              <a:r>
                <a:rPr lang="es-ES" sz="2000" dirty="0">
                  <a:solidFill>
                    <a:schemeClr val="bg1"/>
                  </a:solidFill>
                  <a:sym typeface="+mn-lt"/>
                </a:rPr>
                <a:t>Aseguradoras sanitarias</a:t>
              </a:r>
            </a:p>
          </p:txBody>
        </p:sp>
        <p:sp>
          <p:nvSpPr>
            <p:cNvPr id="24" name="Rectangle: Rounded Corners 23">
              <a:extLst>
                <a:ext uri="{FF2B5EF4-FFF2-40B4-BE49-F238E27FC236}">
                  <a16:creationId xmlns:a16="http://schemas.microsoft.com/office/drawing/2014/main" id="{CD6A15DE-968A-4854-833A-ED5CAF481ECF}"/>
                </a:ext>
              </a:extLst>
            </p:cNvPr>
            <p:cNvSpPr/>
            <p:nvPr/>
          </p:nvSpPr>
          <p:spPr>
            <a:xfrm>
              <a:off x="407988" y="4650056"/>
              <a:ext cx="1862253" cy="1318943"/>
            </a:xfrm>
            <a:prstGeom prst="round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0" bIns="0" rtlCol="0" anchor="t"/>
            <a:lstStyle/>
            <a:p>
              <a:pPr algn="l" fontAlgn="base">
                <a:lnSpc>
                  <a:spcPct val="90000"/>
                </a:lnSpc>
                <a:spcBef>
                  <a:spcPts val="400"/>
                </a:spcBef>
                <a:spcAft>
                  <a:spcPct val="0"/>
                </a:spcAft>
                <a:buSzPct val="100000"/>
              </a:pPr>
              <a:r>
                <a:rPr lang="es-ES" sz="2000" dirty="0">
                  <a:solidFill>
                    <a:schemeClr val="bg1"/>
                  </a:solidFill>
                  <a:sym typeface="+mn-lt"/>
                </a:rPr>
                <a:t>Proveedores sanitarios </a:t>
              </a:r>
            </a:p>
          </p:txBody>
        </p:sp>
        <p:sp>
          <p:nvSpPr>
            <p:cNvPr id="26" name="Rectangle: Rounded Corners 25">
              <a:extLst>
                <a:ext uri="{FF2B5EF4-FFF2-40B4-BE49-F238E27FC236}">
                  <a16:creationId xmlns:a16="http://schemas.microsoft.com/office/drawing/2014/main" id="{5A0521FC-CF16-4B56-947B-ABEFAC22610E}"/>
                </a:ext>
              </a:extLst>
            </p:cNvPr>
            <p:cNvSpPr>
              <a:spLocks/>
            </p:cNvSpPr>
            <p:nvPr/>
          </p:nvSpPr>
          <p:spPr>
            <a:xfrm>
              <a:off x="2405120" y="2923644"/>
              <a:ext cx="2145641" cy="446051"/>
            </a:xfrm>
            <a:prstGeom prst="roundRect">
              <a:avLst>
                <a:gd name="adj" fmla="val 50000"/>
              </a:avLst>
            </a:prstGeom>
            <a:solidFill>
              <a:srgbClr val="BDDBF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lstStyle/>
            <a:p>
              <a:pPr algn="l" fontAlgn="base">
                <a:lnSpc>
                  <a:spcPct val="90000"/>
                </a:lnSpc>
                <a:spcBef>
                  <a:spcPts val="400"/>
                </a:spcBef>
                <a:spcAft>
                  <a:spcPct val="0"/>
                </a:spcAft>
                <a:buSzPct val="100000"/>
              </a:pPr>
              <a:r>
                <a:rPr lang="es-ES" sz="1800" b="0" dirty="0">
                  <a:solidFill>
                    <a:schemeClr val="tx1"/>
                  </a:solidFill>
                  <a:sym typeface="+mn-lt"/>
                </a:rPr>
                <a:t>Procesos</a:t>
              </a:r>
            </a:p>
          </p:txBody>
        </p:sp>
        <p:sp>
          <p:nvSpPr>
            <p:cNvPr id="27" name="Rectangle: Rounded Corners 26">
              <a:extLst>
                <a:ext uri="{FF2B5EF4-FFF2-40B4-BE49-F238E27FC236}">
                  <a16:creationId xmlns:a16="http://schemas.microsoft.com/office/drawing/2014/main" id="{86854D64-8DAD-4164-A2FE-265944A9B2D2}"/>
                </a:ext>
              </a:extLst>
            </p:cNvPr>
            <p:cNvSpPr>
              <a:spLocks/>
            </p:cNvSpPr>
            <p:nvPr/>
          </p:nvSpPr>
          <p:spPr>
            <a:xfrm>
              <a:off x="2405120" y="3441210"/>
              <a:ext cx="2145641" cy="446051"/>
            </a:xfrm>
            <a:prstGeom prst="roundRect">
              <a:avLst>
                <a:gd name="adj" fmla="val 50000"/>
              </a:avLst>
            </a:prstGeom>
            <a:solidFill>
              <a:srgbClr val="BDDBF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lstStyle/>
            <a:p>
              <a:pPr algn="l" fontAlgn="base">
                <a:lnSpc>
                  <a:spcPct val="90000"/>
                </a:lnSpc>
                <a:spcBef>
                  <a:spcPts val="400"/>
                </a:spcBef>
                <a:spcAft>
                  <a:spcPct val="0"/>
                </a:spcAft>
                <a:buSzPct val="100000"/>
              </a:pPr>
              <a:r>
                <a:rPr lang="es-ES" sz="1800" b="0" dirty="0">
                  <a:solidFill>
                    <a:schemeClr val="tx1"/>
                  </a:solidFill>
                  <a:sym typeface="+mn-lt"/>
                </a:rPr>
                <a:t>Modelos de negocio</a:t>
              </a:r>
            </a:p>
          </p:txBody>
        </p:sp>
        <p:sp>
          <p:nvSpPr>
            <p:cNvPr id="28" name="Rectangle: Rounded Corners 27">
              <a:extLst>
                <a:ext uri="{FF2B5EF4-FFF2-40B4-BE49-F238E27FC236}">
                  <a16:creationId xmlns:a16="http://schemas.microsoft.com/office/drawing/2014/main" id="{8828CAD4-F67F-48B7-933A-C3C2DA7F8994}"/>
                </a:ext>
              </a:extLst>
            </p:cNvPr>
            <p:cNvSpPr>
              <a:spLocks/>
            </p:cNvSpPr>
            <p:nvPr/>
          </p:nvSpPr>
          <p:spPr>
            <a:xfrm>
              <a:off x="2405120" y="3958776"/>
              <a:ext cx="2145641" cy="446051"/>
            </a:xfrm>
            <a:prstGeom prst="roundRect">
              <a:avLst>
                <a:gd name="adj" fmla="val 50000"/>
              </a:avLst>
            </a:prstGeom>
            <a:solidFill>
              <a:srgbClr val="BDDBF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lstStyle/>
            <a:p>
              <a:pPr algn="l" fontAlgn="base">
                <a:lnSpc>
                  <a:spcPct val="90000"/>
                </a:lnSpc>
                <a:spcBef>
                  <a:spcPts val="400"/>
                </a:spcBef>
                <a:spcAft>
                  <a:spcPct val="0"/>
                </a:spcAft>
                <a:buSzPct val="100000"/>
              </a:pPr>
              <a:r>
                <a:rPr lang="es-ES" sz="1800" b="0" dirty="0">
                  <a:solidFill>
                    <a:schemeClr val="tx1"/>
                  </a:solidFill>
                  <a:sym typeface="+mn-lt"/>
                </a:rPr>
                <a:t>Servicios</a:t>
              </a:r>
            </a:p>
          </p:txBody>
        </p:sp>
        <p:sp>
          <p:nvSpPr>
            <p:cNvPr id="29" name="Rectangle: Rounded Corners 28">
              <a:extLst>
                <a:ext uri="{FF2B5EF4-FFF2-40B4-BE49-F238E27FC236}">
                  <a16:creationId xmlns:a16="http://schemas.microsoft.com/office/drawing/2014/main" id="{5C4CC6ED-80D9-4A76-AA17-8176DD02E9CA}"/>
                </a:ext>
              </a:extLst>
            </p:cNvPr>
            <p:cNvSpPr>
              <a:spLocks/>
            </p:cNvSpPr>
            <p:nvPr/>
          </p:nvSpPr>
          <p:spPr>
            <a:xfrm>
              <a:off x="2405120" y="4476342"/>
              <a:ext cx="2145641" cy="446051"/>
            </a:xfrm>
            <a:prstGeom prst="roundRect">
              <a:avLst>
                <a:gd name="adj" fmla="val 50000"/>
              </a:avLst>
            </a:prstGeom>
            <a:solidFill>
              <a:srgbClr val="BDDBF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lstStyle/>
            <a:p>
              <a:pPr algn="l" fontAlgn="base">
                <a:lnSpc>
                  <a:spcPct val="90000"/>
                </a:lnSpc>
                <a:spcBef>
                  <a:spcPts val="400"/>
                </a:spcBef>
                <a:spcAft>
                  <a:spcPct val="0"/>
                </a:spcAft>
                <a:buSzPct val="100000"/>
              </a:pPr>
              <a:r>
                <a:rPr lang="es-ES" sz="1800" b="0" dirty="0">
                  <a:solidFill>
                    <a:schemeClr val="tx1"/>
                  </a:solidFill>
                  <a:sym typeface="+mn-lt"/>
                </a:rPr>
                <a:t>Infraestructuras</a:t>
              </a:r>
            </a:p>
          </p:txBody>
        </p:sp>
        <p:sp>
          <p:nvSpPr>
            <p:cNvPr id="49" name="Freeform: Shape 48">
              <a:extLst>
                <a:ext uri="{FF2B5EF4-FFF2-40B4-BE49-F238E27FC236}">
                  <a16:creationId xmlns:a16="http://schemas.microsoft.com/office/drawing/2014/main" id="{AD01F35A-D15C-4A64-9E9E-608355F251FB}"/>
                </a:ext>
              </a:extLst>
            </p:cNvPr>
            <p:cNvSpPr>
              <a:spLocks noChangeAspect="1"/>
            </p:cNvSpPr>
            <p:nvPr/>
          </p:nvSpPr>
          <p:spPr>
            <a:xfrm>
              <a:off x="1567136" y="5254927"/>
              <a:ext cx="602337" cy="602287"/>
            </a:xfrm>
            <a:custGeom>
              <a:avLst/>
              <a:gdLst>
                <a:gd name="connsiteX0" fmla="*/ 394335 w 2858453"/>
                <a:gd name="connsiteY0" fmla="*/ 2661047 h 2858215"/>
                <a:gd name="connsiteX1" fmla="*/ 394335 w 2858453"/>
                <a:gd name="connsiteY1" fmla="*/ 2759155 h 2858215"/>
                <a:gd name="connsiteX2" fmla="*/ 2463165 w 2858453"/>
                <a:gd name="connsiteY2" fmla="*/ 2759155 h 2858215"/>
                <a:gd name="connsiteX3" fmla="*/ 2463165 w 2858453"/>
                <a:gd name="connsiteY3" fmla="*/ 2661047 h 2858215"/>
                <a:gd name="connsiteX4" fmla="*/ 591503 w 2858453"/>
                <a:gd name="connsiteY4" fmla="*/ 2463880 h 2858215"/>
                <a:gd name="connsiteX5" fmla="*/ 591503 w 2858453"/>
                <a:gd name="connsiteY5" fmla="*/ 2561987 h 2858215"/>
                <a:gd name="connsiteX6" fmla="*/ 2265998 w 2858453"/>
                <a:gd name="connsiteY6" fmla="*/ 2561987 h 2858215"/>
                <a:gd name="connsiteX7" fmla="*/ 2266950 w 2858453"/>
                <a:gd name="connsiteY7" fmla="*/ 2561987 h 2858215"/>
                <a:gd name="connsiteX8" fmla="*/ 2266950 w 2858453"/>
                <a:gd name="connsiteY8" fmla="*/ 2463880 h 2858215"/>
                <a:gd name="connsiteX9" fmla="*/ 2167890 w 2858453"/>
                <a:gd name="connsiteY9" fmla="*/ 2266712 h 2858215"/>
                <a:gd name="connsiteX10" fmla="*/ 2167890 w 2858453"/>
                <a:gd name="connsiteY10" fmla="*/ 2364820 h 2858215"/>
                <a:gd name="connsiteX11" fmla="*/ 2759393 w 2858453"/>
                <a:gd name="connsiteY11" fmla="*/ 2364820 h 2858215"/>
                <a:gd name="connsiteX12" fmla="*/ 2759393 w 2858453"/>
                <a:gd name="connsiteY12" fmla="*/ 2266712 h 2858215"/>
                <a:gd name="connsiteX13" fmla="*/ 98108 w 2858453"/>
                <a:gd name="connsiteY13" fmla="*/ 2265759 h 2858215"/>
                <a:gd name="connsiteX14" fmla="*/ 98108 w 2858453"/>
                <a:gd name="connsiteY14" fmla="*/ 2363867 h 2858215"/>
                <a:gd name="connsiteX15" fmla="*/ 689610 w 2858453"/>
                <a:gd name="connsiteY15" fmla="*/ 2363867 h 2858215"/>
                <a:gd name="connsiteX16" fmla="*/ 689610 w 2858453"/>
                <a:gd name="connsiteY16" fmla="*/ 2265759 h 2858215"/>
                <a:gd name="connsiteX17" fmla="*/ 1774508 w 2858453"/>
                <a:gd name="connsiteY17" fmla="*/ 1872377 h 2858215"/>
                <a:gd name="connsiteX18" fmla="*/ 1774508 w 2858453"/>
                <a:gd name="connsiteY18" fmla="*/ 1970484 h 2858215"/>
                <a:gd name="connsiteX19" fmla="*/ 1872615 w 2858453"/>
                <a:gd name="connsiteY19" fmla="*/ 1970484 h 2858215"/>
                <a:gd name="connsiteX20" fmla="*/ 1872615 w 2858453"/>
                <a:gd name="connsiteY20" fmla="*/ 1872377 h 2858215"/>
                <a:gd name="connsiteX21" fmla="*/ 1478280 w 2858453"/>
                <a:gd name="connsiteY21" fmla="*/ 1872377 h 2858215"/>
                <a:gd name="connsiteX22" fmla="*/ 1478280 w 2858453"/>
                <a:gd name="connsiteY22" fmla="*/ 2364820 h 2858215"/>
                <a:gd name="connsiteX23" fmla="*/ 1675448 w 2858453"/>
                <a:gd name="connsiteY23" fmla="*/ 2364820 h 2858215"/>
                <a:gd name="connsiteX24" fmla="*/ 1675448 w 2858453"/>
                <a:gd name="connsiteY24" fmla="*/ 1872377 h 2858215"/>
                <a:gd name="connsiteX25" fmla="*/ 1182053 w 2858453"/>
                <a:gd name="connsiteY25" fmla="*/ 1872377 h 2858215"/>
                <a:gd name="connsiteX26" fmla="*/ 1182053 w 2858453"/>
                <a:gd name="connsiteY26" fmla="*/ 2364820 h 2858215"/>
                <a:gd name="connsiteX27" fmla="*/ 1379220 w 2858453"/>
                <a:gd name="connsiteY27" fmla="*/ 2364820 h 2858215"/>
                <a:gd name="connsiteX28" fmla="*/ 1379220 w 2858453"/>
                <a:gd name="connsiteY28" fmla="*/ 1872377 h 2858215"/>
                <a:gd name="connsiteX29" fmla="*/ 985838 w 2858453"/>
                <a:gd name="connsiteY29" fmla="*/ 1872377 h 2858215"/>
                <a:gd name="connsiteX30" fmla="*/ 985838 w 2858453"/>
                <a:gd name="connsiteY30" fmla="*/ 1970484 h 2858215"/>
                <a:gd name="connsiteX31" fmla="*/ 1083945 w 2858453"/>
                <a:gd name="connsiteY31" fmla="*/ 1970484 h 2858215"/>
                <a:gd name="connsiteX32" fmla="*/ 1083945 w 2858453"/>
                <a:gd name="connsiteY32" fmla="*/ 1872377 h 2858215"/>
                <a:gd name="connsiteX33" fmla="*/ 2365057 w 2858453"/>
                <a:gd name="connsiteY33" fmla="*/ 1774270 h 2858215"/>
                <a:gd name="connsiteX34" fmla="*/ 2365057 w 2858453"/>
                <a:gd name="connsiteY34" fmla="*/ 1872377 h 2858215"/>
                <a:gd name="connsiteX35" fmla="*/ 2463165 w 2858453"/>
                <a:gd name="connsiteY35" fmla="*/ 1872377 h 2858215"/>
                <a:gd name="connsiteX36" fmla="*/ 2463165 w 2858453"/>
                <a:gd name="connsiteY36" fmla="*/ 1774270 h 2858215"/>
                <a:gd name="connsiteX37" fmla="*/ 394335 w 2858453"/>
                <a:gd name="connsiteY37" fmla="*/ 1774270 h 2858215"/>
                <a:gd name="connsiteX38" fmla="*/ 394335 w 2858453"/>
                <a:gd name="connsiteY38" fmla="*/ 1872377 h 2858215"/>
                <a:gd name="connsiteX39" fmla="*/ 492443 w 2858453"/>
                <a:gd name="connsiteY39" fmla="*/ 1872377 h 2858215"/>
                <a:gd name="connsiteX40" fmla="*/ 492443 w 2858453"/>
                <a:gd name="connsiteY40" fmla="*/ 1774270 h 2858215"/>
                <a:gd name="connsiteX41" fmla="*/ 2315527 w 2858453"/>
                <a:gd name="connsiteY41" fmla="*/ 1674257 h 2858215"/>
                <a:gd name="connsiteX42" fmla="*/ 2512694 w 2858453"/>
                <a:gd name="connsiteY42" fmla="*/ 1674257 h 2858215"/>
                <a:gd name="connsiteX43" fmla="*/ 2562225 w 2858453"/>
                <a:gd name="connsiteY43" fmla="*/ 1723787 h 2858215"/>
                <a:gd name="connsiteX44" fmla="*/ 2562225 w 2858453"/>
                <a:gd name="connsiteY44" fmla="*/ 1920954 h 2858215"/>
                <a:gd name="connsiteX45" fmla="*/ 2512694 w 2858453"/>
                <a:gd name="connsiteY45" fmla="*/ 1970484 h 2858215"/>
                <a:gd name="connsiteX46" fmla="*/ 2315527 w 2858453"/>
                <a:gd name="connsiteY46" fmla="*/ 1970484 h 2858215"/>
                <a:gd name="connsiteX47" fmla="*/ 2265997 w 2858453"/>
                <a:gd name="connsiteY47" fmla="*/ 1920954 h 2858215"/>
                <a:gd name="connsiteX48" fmla="*/ 2265997 w 2858453"/>
                <a:gd name="connsiteY48" fmla="*/ 1723787 h 2858215"/>
                <a:gd name="connsiteX49" fmla="*/ 2315527 w 2858453"/>
                <a:gd name="connsiteY49" fmla="*/ 1674257 h 2858215"/>
                <a:gd name="connsiteX50" fmla="*/ 344805 w 2858453"/>
                <a:gd name="connsiteY50" fmla="*/ 1674257 h 2858215"/>
                <a:gd name="connsiteX51" fmla="*/ 541973 w 2858453"/>
                <a:gd name="connsiteY51" fmla="*/ 1674257 h 2858215"/>
                <a:gd name="connsiteX52" fmla="*/ 591503 w 2858453"/>
                <a:gd name="connsiteY52" fmla="*/ 1723787 h 2858215"/>
                <a:gd name="connsiteX53" fmla="*/ 591503 w 2858453"/>
                <a:gd name="connsiteY53" fmla="*/ 1920954 h 2858215"/>
                <a:gd name="connsiteX54" fmla="*/ 541973 w 2858453"/>
                <a:gd name="connsiteY54" fmla="*/ 1970484 h 2858215"/>
                <a:gd name="connsiteX55" fmla="*/ 344805 w 2858453"/>
                <a:gd name="connsiteY55" fmla="*/ 1970484 h 2858215"/>
                <a:gd name="connsiteX56" fmla="*/ 295275 w 2858453"/>
                <a:gd name="connsiteY56" fmla="*/ 1920954 h 2858215"/>
                <a:gd name="connsiteX57" fmla="*/ 295275 w 2858453"/>
                <a:gd name="connsiteY57" fmla="*/ 1723787 h 2858215"/>
                <a:gd name="connsiteX58" fmla="*/ 344805 w 2858453"/>
                <a:gd name="connsiteY58" fmla="*/ 1674257 h 2858215"/>
                <a:gd name="connsiteX59" fmla="*/ 1773555 w 2858453"/>
                <a:gd name="connsiteY59" fmla="*/ 1478042 h 2858215"/>
                <a:gd name="connsiteX60" fmla="*/ 1773555 w 2858453"/>
                <a:gd name="connsiteY60" fmla="*/ 1576149 h 2858215"/>
                <a:gd name="connsiteX61" fmla="*/ 1871662 w 2858453"/>
                <a:gd name="connsiteY61" fmla="*/ 1576149 h 2858215"/>
                <a:gd name="connsiteX62" fmla="*/ 1871662 w 2858453"/>
                <a:gd name="connsiteY62" fmla="*/ 1478042 h 2858215"/>
                <a:gd name="connsiteX63" fmla="*/ 1379220 w 2858453"/>
                <a:gd name="connsiteY63" fmla="*/ 1478042 h 2858215"/>
                <a:gd name="connsiteX64" fmla="*/ 1379220 w 2858453"/>
                <a:gd name="connsiteY64" fmla="*/ 1576149 h 2858215"/>
                <a:gd name="connsiteX65" fmla="*/ 1477328 w 2858453"/>
                <a:gd name="connsiteY65" fmla="*/ 1576149 h 2858215"/>
                <a:gd name="connsiteX66" fmla="*/ 1477328 w 2858453"/>
                <a:gd name="connsiteY66" fmla="*/ 1478042 h 2858215"/>
                <a:gd name="connsiteX67" fmla="*/ 984885 w 2858453"/>
                <a:gd name="connsiteY67" fmla="*/ 1478042 h 2858215"/>
                <a:gd name="connsiteX68" fmla="*/ 984885 w 2858453"/>
                <a:gd name="connsiteY68" fmla="*/ 1576149 h 2858215"/>
                <a:gd name="connsiteX69" fmla="*/ 1082992 w 2858453"/>
                <a:gd name="connsiteY69" fmla="*/ 1576149 h 2858215"/>
                <a:gd name="connsiteX70" fmla="*/ 1082992 w 2858453"/>
                <a:gd name="connsiteY70" fmla="*/ 1478042 h 2858215"/>
                <a:gd name="connsiteX71" fmla="*/ 2365057 w 2858453"/>
                <a:gd name="connsiteY71" fmla="*/ 1379935 h 2858215"/>
                <a:gd name="connsiteX72" fmla="*/ 2365057 w 2858453"/>
                <a:gd name="connsiteY72" fmla="*/ 1478042 h 2858215"/>
                <a:gd name="connsiteX73" fmla="*/ 2463165 w 2858453"/>
                <a:gd name="connsiteY73" fmla="*/ 1478042 h 2858215"/>
                <a:gd name="connsiteX74" fmla="*/ 2463165 w 2858453"/>
                <a:gd name="connsiteY74" fmla="*/ 1379935 h 2858215"/>
                <a:gd name="connsiteX75" fmla="*/ 394335 w 2858453"/>
                <a:gd name="connsiteY75" fmla="*/ 1379935 h 2858215"/>
                <a:gd name="connsiteX76" fmla="*/ 394335 w 2858453"/>
                <a:gd name="connsiteY76" fmla="*/ 1478042 h 2858215"/>
                <a:gd name="connsiteX77" fmla="*/ 492443 w 2858453"/>
                <a:gd name="connsiteY77" fmla="*/ 1478042 h 2858215"/>
                <a:gd name="connsiteX78" fmla="*/ 492443 w 2858453"/>
                <a:gd name="connsiteY78" fmla="*/ 1379935 h 2858215"/>
                <a:gd name="connsiteX79" fmla="*/ 1724025 w 2858453"/>
                <a:gd name="connsiteY79" fmla="*/ 1378982 h 2858215"/>
                <a:gd name="connsiteX80" fmla="*/ 1921192 w 2858453"/>
                <a:gd name="connsiteY80" fmla="*/ 1378982 h 2858215"/>
                <a:gd name="connsiteX81" fmla="*/ 1970722 w 2858453"/>
                <a:gd name="connsiteY81" fmla="*/ 1428512 h 2858215"/>
                <a:gd name="connsiteX82" fmla="*/ 1970722 w 2858453"/>
                <a:gd name="connsiteY82" fmla="*/ 1625679 h 2858215"/>
                <a:gd name="connsiteX83" fmla="*/ 1921192 w 2858453"/>
                <a:gd name="connsiteY83" fmla="*/ 1675209 h 2858215"/>
                <a:gd name="connsiteX84" fmla="*/ 1724025 w 2858453"/>
                <a:gd name="connsiteY84" fmla="*/ 1675209 h 2858215"/>
                <a:gd name="connsiteX85" fmla="*/ 1674495 w 2858453"/>
                <a:gd name="connsiteY85" fmla="*/ 1625679 h 2858215"/>
                <a:gd name="connsiteX86" fmla="*/ 1674495 w 2858453"/>
                <a:gd name="connsiteY86" fmla="*/ 1428512 h 2858215"/>
                <a:gd name="connsiteX87" fmla="*/ 1724025 w 2858453"/>
                <a:gd name="connsiteY87" fmla="*/ 1378982 h 2858215"/>
                <a:gd name="connsiteX88" fmla="*/ 1329690 w 2858453"/>
                <a:gd name="connsiteY88" fmla="*/ 1378982 h 2858215"/>
                <a:gd name="connsiteX89" fmla="*/ 1526858 w 2858453"/>
                <a:gd name="connsiteY89" fmla="*/ 1378982 h 2858215"/>
                <a:gd name="connsiteX90" fmla="*/ 1576388 w 2858453"/>
                <a:gd name="connsiteY90" fmla="*/ 1428512 h 2858215"/>
                <a:gd name="connsiteX91" fmla="*/ 1576388 w 2858453"/>
                <a:gd name="connsiteY91" fmla="*/ 1625679 h 2858215"/>
                <a:gd name="connsiteX92" fmla="*/ 1526858 w 2858453"/>
                <a:gd name="connsiteY92" fmla="*/ 1675209 h 2858215"/>
                <a:gd name="connsiteX93" fmla="*/ 1329690 w 2858453"/>
                <a:gd name="connsiteY93" fmla="*/ 1675209 h 2858215"/>
                <a:gd name="connsiteX94" fmla="*/ 1280160 w 2858453"/>
                <a:gd name="connsiteY94" fmla="*/ 1625679 h 2858215"/>
                <a:gd name="connsiteX95" fmla="*/ 1280160 w 2858453"/>
                <a:gd name="connsiteY95" fmla="*/ 1428512 h 2858215"/>
                <a:gd name="connsiteX96" fmla="*/ 1329690 w 2858453"/>
                <a:gd name="connsiteY96" fmla="*/ 1378982 h 2858215"/>
                <a:gd name="connsiteX97" fmla="*/ 936307 w 2858453"/>
                <a:gd name="connsiteY97" fmla="*/ 1378982 h 2858215"/>
                <a:gd name="connsiteX98" fmla="*/ 1133475 w 2858453"/>
                <a:gd name="connsiteY98" fmla="*/ 1378982 h 2858215"/>
                <a:gd name="connsiteX99" fmla="*/ 1183005 w 2858453"/>
                <a:gd name="connsiteY99" fmla="*/ 1428512 h 2858215"/>
                <a:gd name="connsiteX100" fmla="*/ 1183005 w 2858453"/>
                <a:gd name="connsiteY100" fmla="*/ 1625679 h 2858215"/>
                <a:gd name="connsiteX101" fmla="*/ 1133475 w 2858453"/>
                <a:gd name="connsiteY101" fmla="*/ 1675209 h 2858215"/>
                <a:gd name="connsiteX102" fmla="*/ 936307 w 2858453"/>
                <a:gd name="connsiteY102" fmla="*/ 1675209 h 2858215"/>
                <a:gd name="connsiteX103" fmla="*/ 886777 w 2858453"/>
                <a:gd name="connsiteY103" fmla="*/ 1625679 h 2858215"/>
                <a:gd name="connsiteX104" fmla="*/ 886777 w 2858453"/>
                <a:gd name="connsiteY104" fmla="*/ 1428512 h 2858215"/>
                <a:gd name="connsiteX105" fmla="*/ 936307 w 2858453"/>
                <a:gd name="connsiteY105" fmla="*/ 1378982 h 2858215"/>
                <a:gd name="connsiteX106" fmla="*/ 2315527 w 2858453"/>
                <a:gd name="connsiteY106" fmla="*/ 1279922 h 2858215"/>
                <a:gd name="connsiteX107" fmla="*/ 2512694 w 2858453"/>
                <a:gd name="connsiteY107" fmla="*/ 1279922 h 2858215"/>
                <a:gd name="connsiteX108" fmla="*/ 2562225 w 2858453"/>
                <a:gd name="connsiteY108" fmla="*/ 1329452 h 2858215"/>
                <a:gd name="connsiteX109" fmla="*/ 2562225 w 2858453"/>
                <a:gd name="connsiteY109" fmla="*/ 1526620 h 2858215"/>
                <a:gd name="connsiteX110" fmla="*/ 2512694 w 2858453"/>
                <a:gd name="connsiteY110" fmla="*/ 1576150 h 2858215"/>
                <a:gd name="connsiteX111" fmla="*/ 2315527 w 2858453"/>
                <a:gd name="connsiteY111" fmla="*/ 1576150 h 2858215"/>
                <a:gd name="connsiteX112" fmla="*/ 2265997 w 2858453"/>
                <a:gd name="connsiteY112" fmla="*/ 1526620 h 2858215"/>
                <a:gd name="connsiteX113" fmla="*/ 2265997 w 2858453"/>
                <a:gd name="connsiteY113" fmla="*/ 1329452 h 2858215"/>
                <a:gd name="connsiteX114" fmla="*/ 2315527 w 2858453"/>
                <a:gd name="connsiteY114" fmla="*/ 1279922 h 2858215"/>
                <a:gd name="connsiteX115" fmla="*/ 344805 w 2858453"/>
                <a:gd name="connsiteY115" fmla="*/ 1279922 h 2858215"/>
                <a:gd name="connsiteX116" fmla="*/ 541973 w 2858453"/>
                <a:gd name="connsiteY116" fmla="*/ 1279922 h 2858215"/>
                <a:gd name="connsiteX117" fmla="*/ 591503 w 2858453"/>
                <a:gd name="connsiteY117" fmla="*/ 1329452 h 2858215"/>
                <a:gd name="connsiteX118" fmla="*/ 591503 w 2858453"/>
                <a:gd name="connsiteY118" fmla="*/ 1526620 h 2858215"/>
                <a:gd name="connsiteX119" fmla="*/ 541973 w 2858453"/>
                <a:gd name="connsiteY119" fmla="*/ 1576150 h 2858215"/>
                <a:gd name="connsiteX120" fmla="*/ 344805 w 2858453"/>
                <a:gd name="connsiteY120" fmla="*/ 1576150 h 2858215"/>
                <a:gd name="connsiteX121" fmla="*/ 295275 w 2858453"/>
                <a:gd name="connsiteY121" fmla="*/ 1526620 h 2858215"/>
                <a:gd name="connsiteX122" fmla="*/ 295275 w 2858453"/>
                <a:gd name="connsiteY122" fmla="*/ 1329452 h 2858215"/>
                <a:gd name="connsiteX123" fmla="*/ 344805 w 2858453"/>
                <a:gd name="connsiteY123" fmla="*/ 1279922 h 2858215"/>
                <a:gd name="connsiteX124" fmla="*/ 1773555 w 2858453"/>
                <a:gd name="connsiteY124" fmla="*/ 1083707 h 2858215"/>
                <a:gd name="connsiteX125" fmla="*/ 1773555 w 2858453"/>
                <a:gd name="connsiteY125" fmla="*/ 1181814 h 2858215"/>
                <a:gd name="connsiteX126" fmla="*/ 1871662 w 2858453"/>
                <a:gd name="connsiteY126" fmla="*/ 1181814 h 2858215"/>
                <a:gd name="connsiteX127" fmla="*/ 1871662 w 2858453"/>
                <a:gd name="connsiteY127" fmla="*/ 1083707 h 2858215"/>
                <a:gd name="connsiteX128" fmla="*/ 1379220 w 2858453"/>
                <a:gd name="connsiteY128" fmla="*/ 1083707 h 2858215"/>
                <a:gd name="connsiteX129" fmla="*/ 1379220 w 2858453"/>
                <a:gd name="connsiteY129" fmla="*/ 1181814 h 2858215"/>
                <a:gd name="connsiteX130" fmla="*/ 1477328 w 2858453"/>
                <a:gd name="connsiteY130" fmla="*/ 1181814 h 2858215"/>
                <a:gd name="connsiteX131" fmla="*/ 1477328 w 2858453"/>
                <a:gd name="connsiteY131" fmla="*/ 1083707 h 2858215"/>
                <a:gd name="connsiteX132" fmla="*/ 984885 w 2858453"/>
                <a:gd name="connsiteY132" fmla="*/ 1083707 h 2858215"/>
                <a:gd name="connsiteX133" fmla="*/ 984885 w 2858453"/>
                <a:gd name="connsiteY133" fmla="*/ 1181814 h 2858215"/>
                <a:gd name="connsiteX134" fmla="*/ 1082992 w 2858453"/>
                <a:gd name="connsiteY134" fmla="*/ 1181814 h 2858215"/>
                <a:gd name="connsiteX135" fmla="*/ 1082992 w 2858453"/>
                <a:gd name="connsiteY135" fmla="*/ 1083707 h 2858215"/>
                <a:gd name="connsiteX136" fmla="*/ 2365057 w 2858453"/>
                <a:gd name="connsiteY136" fmla="*/ 985599 h 2858215"/>
                <a:gd name="connsiteX137" fmla="*/ 2365057 w 2858453"/>
                <a:gd name="connsiteY137" fmla="*/ 1083707 h 2858215"/>
                <a:gd name="connsiteX138" fmla="*/ 2463165 w 2858453"/>
                <a:gd name="connsiteY138" fmla="*/ 1083707 h 2858215"/>
                <a:gd name="connsiteX139" fmla="*/ 2463165 w 2858453"/>
                <a:gd name="connsiteY139" fmla="*/ 985599 h 2858215"/>
                <a:gd name="connsiteX140" fmla="*/ 394335 w 2858453"/>
                <a:gd name="connsiteY140" fmla="*/ 985599 h 2858215"/>
                <a:gd name="connsiteX141" fmla="*/ 394335 w 2858453"/>
                <a:gd name="connsiteY141" fmla="*/ 1083707 h 2858215"/>
                <a:gd name="connsiteX142" fmla="*/ 492443 w 2858453"/>
                <a:gd name="connsiteY142" fmla="*/ 1083707 h 2858215"/>
                <a:gd name="connsiteX143" fmla="*/ 492443 w 2858453"/>
                <a:gd name="connsiteY143" fmla="*/ 985599 h 2858215"/>
                <a:gd name="connsiteX144" fmla="*/ 1724025 w 2858453"/>
                <a:gd name="connsiteY144" fmla="*/ 984647 h 2858215"/>
                <a:gd name="connsiteX145" fmla="*/ 1921192 w 2858453"/>
                <a:gd name="connsiteY145" fmla="*/ 984647 h 2858215"/>
                <a:gd name="connsiteX146" fmla="*/ 1970722 w 2858453"/>
                <a:gd name="connsiteY146" fmla="*/ 1034177 h 2858215"/>
                <a:gd name="connsiteX147" fmla="*/ 1970722 w 2858453"/>
                <a:gd name="connsiteY147" fmla="*/ 1231345 h 2858215"/>
                <a:gd name="connsiteX148" fmla="*/ 1921192 w 2858453"/>
                <a:gd name="connsiteY148" fmla="*/ 1280875 h 2858215"/>
                <a:gd name="connsiteX149" fmla="*/ 1724025 w 2858453"/>
                <a:gd name="connsiteY149" fmla="*/ 1280875 h 2858215"/>
                <a:gd name="connsiteX150" fmla="*/ 1674495 w 2858453"/>
                <a:gd name="connsiteY150" fmla="*/ 1231345 h 2858215"/>
                <a:gd name="connsiteX151" fmla="*/ 1674495 w 2858453"/>
                <a:gd name="connsiteY151" fmla="*/ 1034177 h 2858215"/>
                <a:gd name="connsiteX152" fmla="*/ 1724025 w 2858453"/>
                <a:gd name="connsiteY152" fmla="*/ 984647 h 2858215"/>
                <a:gd name="connsiteX153" fmla="*/ 1329690 w 2858453"/>
                <a:gd name="connsiteY153" fmla="*/ 984647 h 2858215"/>
                <a:gd name="connsiteX154" fmla="*/ 1526858 w 2858453"/>
                <a:gd name="connsiteY154" fmla="*/ 984647 h 2858215"/>
                <a:gd name="connsiteX155" fmla="*/ 1576388 w 2858453"/>
                <a:gd name="connsiteY155" fmla="*/ 1034177 h 2858215"/>
                <a:gd name="connsiteX156" fmla="*/ 1576388 w 2858453"/>
                <a:gd name="connsiteY156" fmla="*/ 1231345 h 2858215"/>
                <a:gd name="connsiteX157" fmla="*/ 1526858 w 2858453"/>
                <a:gd name="connsiteY157" fmla="*/ 1280875 h 2858215"/>
                <a:gd name="connsiteX158" fmla="*/ 1329690 w 2858453"/>
                <a:gd name="connsiteY158" fmla="*/ 1280875 h 2858215"/>
                <a:gd name="connsiteX159" fmla="*/ 1280160 w 2858453"/>
                <a:gd name="connsiteY159" fmla="*/ 1231345 h 2858215"/>
                <a:gd name="connsiteX160" fmla="*/ 1280160 w 2858453"/>
                <a:gd name="connsiteY160" fmla="*/ 1034177 h 2858215"/>
                <a:gd name="connsiteX161" fmla="*/ 1329690 w 2858453"/>
                <a:gd name="connsiteY161" fmla="*/ 984647 h 2858215"/>
                <a:gd name="connsiteX162" fmla="*/ 936307 w 2858453"/>
                <a:gd name="connsiteY162" fmla="*/ 984647 h 2858215"/>
                <a:gd name="connsiteX163" fmla="*/ 1133475 w 2858453"/>
                <a:gd name="connsiteY163" fmla="*/ 984647 h 2858215"/>
                <a:gd name="connsiteX164" fmla="*/ 1183005 w 2858453"/>
                <a:gd name="connsiteY164" fmla="*/ 1034177 h 2858215"/>
                <a:gd name="connsiteX165" fmla="*/ 1183005 w 2858453"/>
                <a:gd name="connsiteY165" fmla="*/ 1231345 h 2858215"/>
                <a:gd name="connsiteX166" fmla="*/ 1133475 w 2858453"/>
                <a:gd name="connsiteY166" fmla="*/ 1280875 h 2858215"/>
                <a:gd name="connsiteX167" fmla="*/ 936307 w 2858453"/>
                <a:gd name="connsiteY167" fmla="*/ 1280875 h 2858215"/>
                <a:gd name="connsiteX168" fmla="*/ 886777 w 2858453"/>
                <a:gd name="connsiteY168" fmla="*/ 1231345 h 2858215"/>
                <a:gd name="connsiteX169" fmla="*/ 886777 w 2858453"/>
                <a:gd name="connsiteY169" fmla="*/ 1034177 h 2858215"/>
                <a:gd name="connsiteX170" fmla="*/ 936307 w 2858453"/>
                <a:gd name="connsiteY170" fmla="*/ 984647 h 2858215"/>
                <a:gd name="connsiteX171" fmla="*/ 2315527 w 2858453"/>
                <a:gd name="connsiteY171" fmla="*/ 886539 h 2858215"/>
                <a:gd name="connsiteX172" fmla="*/ 2512694 w 2858453"/>
                <a:gd name="connsiteY172" fmla="*/ 886539 h 2858215"/>
                <a:gd name="connsiteX173" fmla="*/ 2562225 w 2858453"/>
                <a:gd name="connsiteY173" fmla="*/ 936069 h 2858215"/>
                <a:gd name="connsiteX174" fmla="*/ 2562225 w 2858453"/>
                <a:gd name="connsiteY174" fmla="*/ 1133237 h 2858215"/>
                <a:gd name="connsiteX175" fmla="*/ 2512694 w 2858453"/>
                <a:gd name="connsiteY175" fmla="*/ 1181814 h 2858215"/>
                <a:gd name="connsiteX176" fmla="*/ 2315527 w 2858453"/>
                <a:gd name="connsiteY176" fmla="*/ 1181814 h 2858215"/>
                <a:gd name="connsiteX177" fmla="*/ 2265997 w 2858453"/>
                <a:gd name="connsiteY177" fmla="*/ 1132284 h 2858215"/>
                <a:gd name="connsiteX178" fmla="*/ 2265997 w 2858453"/>
                <a:gd name="connsiteY178" fmla="*/ 936069 h 2858215"/>
                <a:gd name="connsiteX179" fmla="*/ 2315527 w 2858453"/>
                <a:gd name="connsiteY179" fmla="*/ 886539 h 2858215"/>
                <a:gd name="connsiteX180" fmla="*/ 344805 w 2858453"/>
                <a:gd name="connsiteY180" fmla="*/ 886539 h 2858215"/>
                <a:gd name="connsiteX181" fmla="*/ 541973 w 2858453"/>
                <a:gd name="connsiteY181" fmla="*/ 886539 h 2858215"/>
                <a:gd name="connsiteX182" fmla="*/ 591503 w 2858453"/>
                <a:gd name="connsiteY182" fmla="*/ 936069 h 2858215"/>
                <a:gd name="connsiteX183" fmla="*/ 591503 w 2858453"/>
                <a:gd name="connsiteY183" fmla="*/ 1133237 h 2858215"/>
                <a:gd name="connsiteX184" fmla="*/ 541973 w 2858453"/>
                <a:gd name="connsiteY184" fmla="*/ 1181814 h 2858215"/>
                <a:gd name="connsiteX185" fmla="*/ 344805 w 2858453"/>
                <a:gd name="connsiteY185" fmla="*/ 1181814 h 2858215"/>
                <a:gd name="connsiteX186" fmla="*/ 295275 w 2858453"/>
                <a:gd name="connsiteY186" fmla="*/ 1132284 h 2858215"/>
                <a:gd name="connsiteX187" fmla="*/ 295275 w 2858453"/>
                <a:gd name="connsiteY187" fmla="*/ 936069 h 2858215"/>
                <a:gd name="connsiteX188" fmla="*/ 344805 w 2858453"/>
                <a:gd name="connsiteY188" fmla="*/ 886539 h 2858215"/>
                <a:gd name="connsiteX189" fmla="*/ 2410778 w 2858453"/>
                <a:gd name="connsiteY189" fmla="*/ 595074 h 2858215"/>
                <a:gd name="connsiteX190" fmla="*/ 2167890 w 2858453"/>
                <a:gd name="connsiteY190" fmla="*/ 676037 h 2858215"/>
                <a:gd name="connsiteX191" fmla="*/ 2167890 w 2858453"/>
                <a:gd name="connsiteY191" fmla="*/ 2167652 h 2858215"/>
                <a:gd name="connsiteX192" fmla="*/ 2759393 w 2858453"/>
                <a:gd name="connsiteY192" fmla="*/ 2167652 h 2858215"/>
                <a:gd name="connsiteX193" fmla="*/ 2759393 w 2858453"/>
                <a:gd name="connsiteY193" fmla="*/ 769382 h 2858215"/>
                <a:gd name="connsiteX194" fmla="*/ 447675 w 2858453"/>
                <a:gd name="connsiteY194" fmla="*/ 595074 h 2858215"/>
                <a:gd name="connsiteX195" fmla="*/ 98108 w 2858453"/>
                <a:gd name="connsiteY195" fmla="*/ 769382 h 2858215"/>
                <a:gd name="connsiteX196" fmla="*/ 98108 w 2858453"/>
                <a:gd name="connsiteY196" fmla="*/ 2167652 h 2858215"/>
                <a:gd name="connsiteX197" fmla="*/ 689610 w 2858453"/>
                <a:gd name="connsiteY197" fmla="*/ 2167652 h 2858215"/>
                <a:gd name="connsiteX198" fmla="*/ 689610 w 2858453"/>
                <a:gd name="connsiteY198" fmla="*/ 676037 h 2858215"/>
                <a:gd name="connsiteX199" fmla="*/ 1379220 w 2858453"/>
                <a:gd name="connsiteY199" fmla="*/ 393144 h 2858215"/>
                <a:gd name="connsiteX200" fmla="*/ 1379220 w 2858453"/>
                <a:gd name="connsiteY200" fmla="*/ 442675 h 2858215"/>
                <a:gd name="connsiteX201" fmla="*/ 1329690 w 2858453"/>
                <a:gd name="connsiteY201" fmla="*/ 492205 h 2858215"/>
                <a:gd name="connsiteX202" fmla="*/ 1280160 w 2858453"/>
                <a:gd name="connsiteY202" fmla="*/ 492205 h 2858215"/>
                <a:gd name="connsiteX203" fmla="*/ 1280160 w 2858453"/>
                <a:gd name="connsiteY203" fmla="*/ 590312 h 2858215"/>
                <a:gd name="connsiteX204" fmla="*/ 1329690 w 2858453"/>
                <a:gd name="connsiteY204" fmla="*/ 590312 h 2858215"/>
                <a:gd name="connsiteX205" fmla="*/ 1379220 w 2858453"/>
                <a:gd name="connsiteY205" fmla="*/ 639842 h 2858215"/>
                <a:gd name="connsiteX206" fmla="*/ 1379220 w 2858453"/>
                <a:gd name="connsiteY206" fmla="*/ 689372 h 2858215"/>
                <a:gd name="connsiteX207" fmla="*/ 1477328 w 2858453"/>
                <a:gd name="connsiteY207" fmla="*/ 689372 h 2858215"/>
                <a:gd name="connsiteX208" fmla="*/ 1477328 w 2858453"/>
                <a:gd name="connsiteY208" fmla="*/ 639842 h 2858215"/>
                <a:gd name="connsiteX209" fmla="*/ 1526858 w 2858453"/>
                <a:gd name="connsiteY209" fmla="*/ 590312 h 2858215"/>
                <a:gd name="connsiteX210" fmla="*/ 1576388 w 2858453"/>
                <a:gd name="connsiteY210" fmla="*/ 590312 h 2858215"/>
                <a:gd name="connsiteX211" fmla="*/ 1576388 w 2858453"/>
                <a:gd name="connsiteY211" fmla="*/ 492205 h 2858215"/>
                <a:gd name="connsiteX212" fmla="*/ 1526858 w 2858453"/>
                <a:gd name="connsiteY212" fmla="*/ 492205 h 2858215"/>
                <a:gd name="connsiteX213" fmla="*/ 1477328 w 2858453"/>
                <a:gd name="connsiteY213" fmla="*/ 442675 h 2858215"/>
                <a:gd name="connsiteX214" fmla="*/ 1477328 w 2858453"/>
                <a:gd name="connsiteY214" fmla="*/ 393144 h 2858215"/>
                <a:gd name="connsiteX215" fmla="*/ 1329690 w 2858453"/>
                <a:gd name="connsiteY215" fmla="*/ 295037 h 2858215"/>
                <a:gd name="connsiteX216" fmla="*/ 1526858 w 2858453"/>
                <a:gd name="connsiteY216" fmla="*/ 295037 h 2858215"/>
                <a:gd name="connsiteX217" fmla="*/ 1576388 w 2858453"/>
                <a:gd name="connsiteY217" fmla="*/ 344567 h 2858215"/>
                <a:gd name="connsiteX218" fmla="*/ 1576388 w 2858453"/>
                <a:gd name="connsiteY218" fmla="*/ 394097 h 2858215"/>
                <a:gd name="connsiteX219" fmla="*/ 1625917 w 2858453"/>
                <a:gd name="connsiteY219" fmla="*/ 394097 h 2858215"/>
                <a:gd name="connsiteX220" fmla="*/ 1675447 w 2858453"/>
                <a:gd name="connsiteY220" fmla="*/ 443627 h 2858215"/>
                <a:gd name="connsiteX221" fmla="*/ 1675447 w 2858453"/>
                <a:gd name="connsiteY221" fmla="*/ 640795 h 2858215"/>
                <a:gd name="connsiteX222" fmla="*/ 1625917 w 2858453"/>
                <a:gd name="connsiteY222" fmla="*/ 690325 h 2858215"/>
                <a:gd name="connsiteX223" fmla="*/ 1576388 w 2858453"/>
                <a:gd name="connsiteY223" fmla="*/ 690325 h 2858215"/>
                <a:gd name="connsiteX224" fmla="*/ 1576388 w 2858453"/>
                <a:gd name="connsiteY224" fmla="*/ 739854 h 2858215"/>
                <a:gd name="connsiteX225" fmla="*/ 1526858 w 2858453"/>
                <a:gd name="connsiteY225" fmla="*/ 788432 h 2858215"/>
                <a:gd name="connsiteX226" fmla="*/ 1329690 w 2858453"/>
                <a:gd name="connsiteY226" fmla="*/ 788432 h 2858215"/>
                <a:gd name="connsiteX227" fmla="*/ 1280160 w 2858453"/>
                <a:gd name="connsiteY227" fmla="*/ 738902 h 2858215"/>
                <a:gd name="connsiteX228" fmla="*/ 1280160 w 2858453"/>
                <a:gd name="connsiteY228" fmla="*/ 689372 h 2858215"/>
                <a:gd name="connsiteX229" fmla="*/ 1230630 w 2858453"/>
                <a:gd name="connsiteY229" fmla="*/ 689372 h 2858215"/>
                <a:gd name="connsiteX230" fmla="*/ 1181100 w 2858453"/>
                <a:gd name="connsiteY230" fmla="*/ 639842 h 2858215"/>
                <a:gd name="connsiteX231" fmla="*/ 1181100 w 2858453"/>
                <a:gd name="connsiteY231" fmla="*/ 443627 h 2858215"/>
                <a:gd name="connsiteX232" fmla="*/ 1230630 w 2858453"/>
                <a:gd name="connsiteY232" fmla="*/ 394097 h 2858215"/>
                <a:gd name="connsiteX233" fmla="*/ 1280160 w 2858453"/>
                <a:gd name="connsiteY233" fmla="*/ 394097 h 2858215"/>
                <a:gd name="connsiteX234" fmla="*/ 1280160 w 2858453"/>
                <a:gd name="connsiteY234" fmla="*/ 344567 h 2858215"/>
                <a:gd name="connsiteX235" fmla="*/ 1329690 w 2858453"/>
                <a:gd name="connsiteY235" fmla="*/ 295037 h 2858215"/>
                <a:gd name="connsiteX236" fmla="*/ 1428750 w 2858453"/>
                <a:gd name="connsiteY236" fmla="*/ 105489 h 2858215"/>
                <a:gd name="connsiteX237" fmla="*/ 788670 w 2858453"/>
                <a:gd name="connsiteY237" fmla="*/ 472202 h 2858215"/>
                <a:gd name="connsiteX238" fmla="*/ 788670 w 2858453"/>
                <a:gd name="connsiteY238" fmla="*/ 2363867 h 2858215"/>
                <a:gd name="connsiteX239" fmla="*/ 1083945 w 2858453"/>
                <a:gd name="connsiteY239" fmla="*/ 2363867 h 2858215"/>
                <a:gd name="connsiteX240" fmla="*/ 1083945 w 2858453"/>
                <a:gd name="connsiteY240" fmla="*/ 2068592 h 2858215"/>
                <a:gd name="connsiteX241" fmla="*/ 936308 w 2858453"/>
                <a:gd name="connsiteY241" fmla="*/ 2068592 h 2858215"/>
                <a:gd name="connsiteX242" fmla="*/ 886778 w 2858453"/>
                <a:gd name="connsiteY242" fmla="*/ 2019062 h 2858215"/>
                <a:gd name="connsiteX243" fmla="*/ 886778 w 2858453"/>
                <a:gd name="connsiteY243" fmla="*/ 1821894 h 2858215"/>
                <a:gd name="connsiteX244" fmla="*/ 936308 w 2858453"/>
                <a:gd name="connsiteY244" fmla="*/ 1772364 h 2858215"/>
                <a:gd name="connsiteX245" fmla="*/ 1921193 w 2858453"/>
                <a:gd name="connsiteY245" fmla="*/ 1772364 h 2858215"/>
                <a:gd name="connsiteX246" fmla="*/ 1970723 w 2858453"/>
                <a:gd name="connsiteY246" fmla="*/ 1821894 h 2858215"/>
                <a:gd name="connsiteX247" fmla="*/ 1970723 w 2858453"/>
                <a:gd name="connsiteY247" fmla="*/ 2019062 h 2858215"/>
                <a:gd name="connsiteX248" fmla="*/ 1921193 w 2858453"/>
                <a:gd name="connsiteY248" fmla="*/ 2068592 h 2858215"/>
                <a:gd name="connsiteX249" fmla="*/ 1773555 w 2858453"/>
                <a:gd name="connsiteY249" fmla="*/ 2068592 h 2858215"/>
                <a:gd name="connsiteX250" fmla="*/ 1773555 w 2858453"/>
                <a:gd name="connsiteY250" fmla="*/ 2363867 h 2858215"/>
                <a:gd name="connsiteX251" fmla="*/ 2068830 w 2858453"/>
                <a:gd name="connsiteY251" fmla="*/ 2363867 h 2858215"/>
                <a:gd name="connsiteX252" fmla="*/ 2068830 w 2858453"/>
                <a:gd name="connsiteY252" fmla="*/ 471249 h 2858215"/>
                <a:gd name="connsiteX253" fmla="*/ 1429227 w 2858453"/>
                <a:gd name="connsiteY253" fmla="*/ 0 h 2858215"/>
                <a:gd name="connsiteX254" fmla="*/ 1453515 w 2858453"/>
                <a:gd name="connsiteY254" fmla="*/ 6429 h 2858215"/>
                <a:gd name="connsiteX255" fmla="*/ 2143125 w 2858453"/>
                <a:gd name="connsiteY255" fmla="*/ 400764 h 2858215"/>
                <a:gd name="connsiteX256" fmla="*/ 2167890 w 2858453"/>
                <a:gd name="connsiteY256" fmla="*/ 443627 h 2858215"/>
                <a:gd name="connsiteX257" fmla="*/ 2167890 w 2858453"/>
                <a:gd name="connsiteY257" fmla="*/ 572214 h 2858215"/>
                <a:gd name="connsiteX258" fmla="*/ 2398395 w 2858453"/>
                <a:gd name="connsiteY258" fmla="*/ 495062 h 2858215"/>
                <a:gd name="connsiteX259" fmla="*/ 2435543 w 2858453"/>
                <a:gd name="connsiteY259" fmla="*/ 497919 h 2858215"/>
                <a:gd name="connsiteX260" fmla="*/ 2829878 w 2858453"/>
                <a:gd name="connsiteY260" fmla="*/ 695087 h 2858215"/>
                <a:gd name="connsiteX261" fmla="*/ 2858453 w 2858453"/>
                <a:gd name="connsiteY261" fmla="*/ 738902 h 2858215"/>
                <a:gd name="connsiteX262" fmla="*/ 2858453 w 2858453"/>
                <a:gd name="connsiteY262" fmla="*/ 2414350 h 2858215"/>
                <a:gd name="connsiteX263" fmla="*/ 2808923 w 2858453"/>
                <a:gd name="connsiteY263" fmla="*/ 2463880 h 2858215"/>
                <a:gd name="connsiteX264" fmla="*/ 2365058 w 2858453"/>
                <a:gd name="connsiteY264" fmla="*/ 2463880 h 2858215"/>
                <a:gd name="connsiteX265" fmla="*/ 2365058 w 2858453"/>
                <a:gd name="connsiteY265" fmla="*/ 2561987 h 2858215"/>
                <a:gd name="connsiteX266" fmla="*/ 2512695 w 2858453"/>
                <a:gd name="connsiteY266" fmla="*/ 2561987 h 2858215"/>
                <a:gd name="connsiteX267" fmla="*/ 2562225 w 2858453"/>
                <a:gd name="connsiteY267" fmla="*/ 2611517 h 2858215"/>
                <a:gd name="connsiteX268" fmla="*/ 2562225 w 2858453"/>
                <a:gd name="connsiteY268" fmla="*/ 2808684 h 2858215"/>
                <a:gd name="connsiteX269" fmla="*/ 2512695 w 2858453"/>
                <a:gd name="connsiteY269" fmla="*/ 2858215 h 2858215"/>
                <a:gd name="connsiteX270" fmla="*/ 344805 w 2858453"/>
                <a:gd name="connsiteY270" fmla="*/ 2858215 h 2858215"/>
                <a:gd name="connsiteX271" fmla="*/ 295275 w 2858453"/>
                <a:gd name="connsiteY271" fmla="*/ 2808684 h 2858215"/>
                <a:gd name="connsiteX272" fmla="*/ 295275 w 2858453"/>
                <a:gd name="connsiteY272" fmla="*/ 2611517 h 2858215"/>
                <a:gd name="connsiteX273" fmla="*/ 344805 w 2858453"/>
                <a:gd name="connsiteY273" fmla="*/ 2561987 h 2858215"/>
                <a:gd name="connsiteX274" fmla="*/ 493395 w 2858453"/>
                <a:gd name="connsiteY274" fmla="*/ 2561987 h 2858215"/>
                <a:gd name="connsiteX275" fmla="*/ 493395 w 2858453"/>
                <a:gd name="connsiteY275" fmla="*/ 2463880 h 2858215"/>
                <a:gd name="connsiteX276" fmla="*/ 49530 w 2858453"/>
                <a:gd name="connsiteY276" fmla="*/ 2463880 h 2858215"/>
                <a:gd name="connsiteX277" fmla="*/ 0 w 2858453"/>
                <a:gd name="connsiteY277" fmla="*/ 2414350 h 2858215"/>
                <a:gd name="connsiteX278" fmla="*/ 0 w 2858453"/>
                <a:gd name="connsiteY278" fmla="*/ 738902 h 2858215"/>
                <a:gd name="connsiteX279" fmla="*/ 27623 w 2858453"/>
                <a:gd name="connsiteY279" fmla="*/ 695087 h 2858215"/>
                <a:gd name="connsiteX280" fmla="*/ 421958 w 2858453"/>
                <a:gd name="connsiteY280" fmla="*/ 497919 h 2858215"/>
                <a:gd name="connsiteX281" fmla="*/ 459105 w 2858453"/>
                <a:gd name="connsiteY281" fmla="*/ 495062 h 2858215"/>
                <a:gd name="connsiteX282" fmla="*/ 689610 w 2858453"/>
                <a:gd name="connsiteY282" fmla="*/ 572214 h 2858215"/>
                <a:gd name="connsiteX283" fmla="*/ 689610 w 2858453"/>
                <a:gd name="connsiteY283" fmla="*/ 443627 h 2858215"/>
                <a:gd name="connsiteX284" fmla="*/ 714375 w 2858453"/>
                <a:gd name="connsiteY284" fmla="*/ 400764 h 2858215"/>
                <a:gd name="connsiteX285" fmla="*/ 1404938 w 2858453"/>
                <a:gd name="connsiteY285" fmla="*/ 6429 h 2858215"/>
                <a:gd name="connsiteX286" fmla="*/ 1429227 w 2858453"/>
                <a:gd name="connsiteY286" fmla="*/ 0 h 285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Lst>
              <a:rect l="l" t="t" r="r" b="b"/>
              <a:pathLst>
                <a:path w="2858453" h="2858215">
                  <a:moveTo>
                    <a:pt x="394335" y="2661047"/>
                  </a:moveTo>
                  <a:lnTo>
                    <a:pt x="394335" y="2759155"/>
                  </a:lnTo>
                  <a:lnTo>
                    <a:pt x="2463165" y="2759155"/>
                  </a:lnTo>
                  <a:lnTo>
                    <a:pt x="2463165" y="2661047"/>
                  </a:lnTo>
                  <a:close/>
                  <a:moveTo>
                    <a:pt x="591503" y="2463880"/>
                  </a:moveTo>
                  <a:lnTo>
                    <a:pt x="591503" y="2561987"/>
                  </a:lnTo>
                  <a:lnTo>
                    <a:pt x="2265998" y="2561987"/>
                  </a:lnTo>
                  <a:lnTo>
                    <a:pt x="2266950" y="2561987"/>
                  </a:lnTo>
                  <a:lnTo>
                    <a:pt x="2266950" y="2463880"/>
                  </a:lnTo>
                  <a:close/>
                  <a:moveTo>
                    <a:pt x="2167890" y="2266712"/>
                  </a:moveTo>
                  <a:lnTo>
                    <a:pt x="2167890" y="2364820"/>
                  </a:lnTo>
                  <a:lnTo>
                    <a:pt x="2759393" y="2364820"/>
                  </a:lnTo>
                  <a:lnTo>
                    <a:pt x="2759393" y="2266712"/>
                  </a:lnTo>
                  <a:close/>
                  <a:moveTo>
                    <a:pt x="98108" y="2265759"/>
                  </a:moveTo>
                  <a:lnTo>
                    <a:pt x="98108" y="2363867"/>
                  </a:lnTo>
                  <a:lnTo>
                    <a:pt x="689610" y="2363867"/>
                  </a:lnTo>
                  <a:lnTo>
                    <a:pt x="689610" y="2265759"/>
                  </a:lnTo>
                  <a:close/>
                  <a:moveTo>
                    <a:pt x="1774508" y="1872377"/>
                  </a:moveTo>
                  <a:lnTo>
                    <a:pt x="1774508" y="1970484"/>
                  </a:lnTo>
                  <a:lnTo>
                    <a:pt x="1872615" y="1970484"/>
                  </a:lnTo>
                  <a:lnTo>
                    <a:pt x="1872615" y="1872377"/>
                  </a:lnTo>
                  <a:close/>
                  <a:moveTo>
                    <a:pt x="1478280" y="1872377"/>
                  </a:moveTo>
                  <a:lnTo>
                    <a:pt x="1478280" y="2364820"/>
                  </a:lnTo>
                  <a:lnTo>
                    <a:pt x="1675448" y="2364820"/>
                  </a:lnTo>
                  <a:lnTo>
                    <a:pt x="1675448" y="1872377"/>
                  </a:lnTo>
                  <a:close/>
                  <a:moveTo>
                    <a:pt x="1182053" y="1872377"/>
                  </a:moveTo>
                  <a:lnTo>
                    <a:pt x="1182053" y="2364820"/>
                  </a:lnTo>
                  <a:lnTo>
                    <a:pt x="1379220" y="2364820"/>
                  </a:lnTo>
                  <a:lnTo>
                    <a:pt x="1379220" y="1872377"/>
                  </a:lnTo>
                  <a:close/>
                  <a:moveTo>
                    <a:pt x="985838" y="1872377"/>
                  </a:moveTo>
                  <a:lnTo>
                    <a:pt x="985838" y="1970484"/>
                  </a:lnTo>
                  <a:lnTo>
                    <a:pt x="1083945" y="1970484"/>
                  </a:lnTo>
                  <a:lnTo>
                    <a:pt x="1083945" y="1872377"/>
                  </a:lnTo>
                  <a:close/>
                  <a:moveTo>
                    <a:pt x="2365057" y="1774270"/>
                  </a:moveTo>
                  <a:lnTo>
                    <a:pt x="2365057" y="1872377"/>
                  </a:lnTo>
                  <a:lnTo>
                    <a:pt x="2463165" y="1872377"/>
                  </a:lnTo>
                  <a:lnTo>
                    <a:pt x="2463165" y="1774270"/>
                  </a:lnTo>
                  <a:close/>
                  <a:moveTo>
                    <a:pt x="394335" y="1774270"/>
                  </a:moveTo>
                  <a:lnTo>
                    <a:pt x="394335" y="1872377"/>
                  </a:lnTo>
                  <a:lnTo>
                    <a:pt x="492443" y="1872377"/>
                  </a:lnTo>
                  <a:lnTo>
                    <a:pt x="492443" y="1774270"/>
                  </a:lnTo>
                  <a:close/>
                  <a:moveTo>
                    <a:pt x="2315527" y="1674257"/>
                  </a:moveTo>
                  <a:lnTo>
                    <a:pt x="2512694" y="1674257"/>
                  </a:lnTo>
                  <a:cubicBezTo>
                    <a:pt x="2540317" y="1674257"/>
                    <a:pt x="2562225" y="1696165"/>
                    <a:pt x="2562225" y="1723787"/>
                  </a:cubicBezTo>
                  <a:lnTo>
                    <a:pt x="2562225" y="1920954"/>
                  </a:lnTo>
                  <a:cubicBezTo>
                    <a:pt x="2562225" y="1948577"/>
                    <a:pt x="2540317" y="1970484"/>
                    <a:pt x="2512694" y="1970484"/>
                  </a:cubicBezTo>
                  <a:lnTo>
                    <a:pt x="2315527" y="1970484"/>
                  </a:lnTo>
                  <a:cubicBezTo>
                    <a:pt x="2287905" y="1970484"/>
                    <a:pt x="2265997" y="1948577"/>
                    <a:pt x="2265997" y="1920954"/>
                  </a:cubicBezTo>
                  <a:lnTo>
                    <a:pt x="2265997" y="1723787"/>
                  </a:lnTo>
                  <a:cubicBezTo>
                    <a:pt x="2265997" y="1696165"/>
                    <a:pt x="2287905" y="1674257"/>
                    <a:pt x="2315527" y="1674257"/>
                  </a:cubicBezTo>
                  <a:close/>
                  <a:moveTo>
                    <a:pt x="344805" y="1674257"/>
                  </a:moveTo>
                  <a:lnTo>
                    <a:pt x="541973" y="1674257"/>
                  </a:lnTo>
                  <a:cubicBezTo>
                    <a:pt x="569595" y="1674257"/>
                    <a:pt x="591503" y="1696165"/>
                    <a:pt x="591503" y="1723787"/>
                  </a:cubicBezTo>
                  <a:lnTo>
                    <a:pt x="591503" y="1920954"/>
                  </a:lnTo>
                  <a:cubicBezTo>
                    <a:pt x="591503" y="1948577"/>
                    <a:pt x="569595" y="1970484"/>
                    <a:pt x="541973" y="1970484"/>
                  </a:cubicBezTo>
                  <a:lnTo>
                    <a:pt x="344805" y="1970484"/>
                  </a:lnTo>
                  <a:cubicBezTo>
                    <a:pt x="317182" y="1970484"/>
                    <a:pt x="295275" y="1948577"/>
                    <a:pt x="295275" y="1920954"/>
                  </a:cubicBezTo>
                  <a:lnTo>
                    <a:pt x="295275" y="1723787"/>
                  </a:lnTo>
                  <a:cubicBezTo>
                    <a:pt x="295275" y="1696165"/>
                    <a:pt x="317182" y="1674257"/>
                    <a:pt x="344805" y="1674257"/>
                  </a:cubicBezTo>
                  <a:close/>
                  <a:moveTo>
                    <a:pt x="1773555" y="1478042"/>
                  </a:moveTo>
                  <a:lnTo>
                    <a:pt x="1773555" y="1576149"/>
                  </a:lnTo>
                  <a:lnTo>
                    <a:pt x="1871662" y="1576149"/>
                  </a:lnTo>
                  <a:lnTo>
                    <a:pt x="1871662" y="1478042"/>
                  </a:lnTo>
                  <a:close/>
                  <a:moveTo>
                    <a:pt x="1379220" y="1478042"/>
                  </a:moveTo>
                  <a:lnTo>
                    <a:pt x="1379220" y="1576149"/>
                  </a:lnTo>
                  <a:lnTo>
                    <a:pt x="1477328" y="1576149"/>
                  </a:lnTo>
                  <a:lnTo>
                    <a:pt x="1477328" y="1478042"/>
                  </a:lnTo>
                  <a:close/>
                  <a:moveTo>
                    <a:pt x="984885" y="1478042"/>
                  </a:moveTo>
                  <a:lnTo>
                    <a:pt x="984885" y="1576149"/>
                  </a:lnTo>
                  <a:lnTo>
                    <a:pt x="1082992" y="1576149"/>
                  </a:lnTo>
                  <a:lnTo>
                    <a:pt x="1082992" y="1478042"/>
                  </a:lnTo>
                  <a:close/>
                  <a:moveTo>
                    <a:pt x="2365057" y="1379935"/>
                  </a:moveTo>
                  <a:lnTo>
                    <a:pt x="2365057" y="1478042"/>
                  </a:lnTo>
                  <a:lnTo>
                    <a:pt x="2463165" y="1478042"/>
                  </a:lnTo>
                  <a:lnTo>
                    <a:pt x="2463165" y="1379935"/>
                  </a:lnTo>
                  <a:close/>
                  <a:moveTo>
                    <a:pt x="394335" y="1379935"/>
                  </a:moveTo>
                  <a:lnTo>
                    <a:pt x="394335" y="1478042"/>
                  </a:lnTo>
                  <a:lnTo>
                    <a:pt x="492443" y="1478042"/>
                  </a:lnTo>
                  <a:lnTo>
                    <a:pt x="492443" y="1379935"/>
                  </a:lnTo>
                  <a:close/>
                  <a:moveTo>
                    <a:pt x="1724025" y="1378982"/>
                  </a:moveTo>
                  <a:lnTo>
                    <a:pt x="1921192" y="1378982"/>
                  </a:lnTo>
                  <a:cubicBezTo>
                    <a:pt x="1948815" y="1378982"/>
                    <a:pt x="1970722" y="1400890"/>
                    <a:pt x="1970722" y="1428512"/>
                  </a:cubicBezTo>
                  <a:lnTo>
                    <a:pt x="1970722" y="1625679"/>
                  </a:lnTo>
                  <a:cubicBezTo>
                    <a:pt x="1970722" y="1652349"/>
                    <a:pt x="1948815" y="1675209"/>
                    <a:pt x="1921192" y="1675209"/>
                  </a:cubicBezTo>
                  <a:lnTo>
                    <a:pt x="1724025" y="1675209"/>
                  </a:lnTo>
                  <a:cubicBezTo>
                    <a:pt x="1696403" y="1675209"/>
                    <a:pt x="1674495" y="1653302"/>
                    <a:pt x="1674495" y="1625679"/>
                  </a:cubicBezTo>
                  <a:lnTo>
                    <a:pt x="1674495" y="1428512"/>
                  </a:lnTo>
                  <a:cubicBezTo>
                    <a:pt x="1674495" y="1400890"/>
                    <a:pt x="1696403" y="1378982"/>
                    <a:pt x="1724025" y="1378982"/>
                  </a:cubicBezTo>
                  <a:close/>
                  <a:moveTo>
                    <a:pt x="1329690" y="1378982"/>
                  </a:moveTo>
                  <a:lnTo>
                    <a:pt x="1526858" y="1378982"/>
                  </a:lnTo>
                  <a:cubicBezTo>
                    <a:pt x="1554480" y="1378982"/>
                    <a:pt x="1576388" y="1400890"/>
                    <a:pt x="1576388" y="1428512"/>
                  </a:cubicBezTo>
                  <a:lnTo>
                    <a:pt x="1576388" y="1625679"/>
                  </a:lnTo>
                  <a:cubicBezTo>
                    <a:pt x="1576388" y="1652349"/>
                    <a:pt x="1554480" y="1675209"/>
                    <a:pt x="1526858" y="1675209"/>
                  </a:cubicBezTo>
                  <a:lnTo>
                    <a:pt x="1329690" y="1675209"/>
                  </a:lnTo>
                  <a:cubicBezTo>
                    <a:pt x="1302068" y="1675209"/>
                    <a:pt x="1280160" y="1653302"/>
                    <a:pt x="1280160" y="1625679"/>
                  </a:cubicBezTo>
                  <a:lnTo>
                    <a:pt x="1280160" y="1428512"/>
                  </a:lnTo>
                  <a:cubicBezTo>
                    <a:pt x="1280160" y="1400890"/>
                    <a:pt x="1302068" y="1378982"/>
                    <a:pt x="1329690" y="1378982"/>
                  </a:cubicBezTo>
                  <a:close/>
                  <a:moveTo>
                    <a:pt x="936307" y="1378982"/>
                  </a:moveTo>
                  <a:lnTo>
                    <a:pt x="1133475" y="1378982"/>
                  </a:lnTo>
                  <a:cubicBezTo>
                    <a:pt x="1161097" y="1378982"/>
                    <a:pt x="1183005" y="1400890"/>
                    <a:pt x="1183005" y="1428512"/>
                  </a:cubicBezTo>
                  <a:lnTo>
                    <a:pt x="1183005" y="1625679"/>
                  </a:lnTo>
                  <a:cubicBezTo>
                    <a:pt x="1182052" y="1652349"/>
                    <a:pt x="1160145" y="1675209"/>
                    <a:pt x="1133475" y="1675209"/>
                  </a:cubicBezTo>
                  <a:lnTo>
                    <a:pt x="936307" y="1675209"/>
                  </a:lnTo>
                  <a:cubicBezTo>
                    <a:pt x="908685" y="1675209"/>
                    <a:pt x="886777" y="1653302"/>
                    <a:pt x="886777" y="1625679"/>
                  </a:cubicBezTo>
                  <a:lnTo>
                    <a:pt x="886777" y="1428512"/>
                  </a:lnTo>
                  <a:cubicBezTo>
                    <a:pt x="886777" y="1400890"/>
                    <a:pt x="908685" y="1378982"/>
                    <a:pt x="936307" y="1378982"/>
                  </a:cubicBezTo>
                  <a:close/>
                  <a:moveTo>
                    <a:pt x="2315527" y="1279922"/>
                  </a:moveTo>
                  <a:lnTo>
                    <a:pt x="2512694" y="1279922"/>
                  </a:lnTo>
                  <a:cubicBezTo>
                    <a:pt x="2540317" y="1279922"/>
                    <a:pt x="2562225" y="1301830"/>
                    <a:pt x="2562225" y="1329452"/>
                  </a:cubicBezTo>
                  <a:lnTo>
                    <a:pt x="2562225" y="1526620"/>
                  </a:lnTo>
                  <a:cubicBezTo>
                    <a:pt x="2562225" y="1554242"/>
                    <a:pt x="2540317" y="1576150"/>
                    <a:pt x="2512694" y="1576150"/>
                  </a:cubicBezTo>
                  <a:lnTo>
                    <a:pt x="2315527" y="1576150"/>
                  </a:lnTo>
                  <a:cubicBezTo>
                    <a:pt x="2287905" y="1576150"/>
                    <a:pt x="2265997" y="1554242"/>
                    <a:pt x="2265997" y="1526620"/>
                  </a:cubicBezTo>
                  <a:lnTo>
                    <a:pt x="2265997" y="1329452"/>
                  </a:lnTo>
                  <a:cubicBezTo>
                    <a:pt x="2265997" y="1301830"/>
                    <a:pt x="2287905" y="1279922"/>
                    <a:pt x="2315527" y="1279922"/>
                  </a:cubicBezTo>
                  <a:close/>
                  <a:moveTo>
                    <a:pt x="344805" y="1279922"/>
                  </a:moveTo>
                  <a:lnTo>
                    <a:pt x="541973" y="1279922"/>
                  </a:lnTo>
                  <a:cubicBezTo>
                    <a:pt x="569595" y="1279922"/>
                    <a:pt x="591503" y="1301830"/>
                    <a:pt x="591503" y="1329452"/>
                  </a:cubicBezTo>
                  <a:lnTo>
                    <a:pt x="591503" y="1526620"/>
                  </a:lnTo>
                  <a:cubicBezTo>
                    <a:pt x="591503" y="1554242"/>
                    <a:pt x="569595" y="1576150"/>
                    <a:pt x="541973" y="1576150"/>
                  </a:cubicBezTo>
                  <a:lnTo>
                    <a:pt x="344805" y="1576150"/>
                  </a:lnTo>
                  <a:cubicBezTo>
                    <a:pt x="317182" y="1576150"/>
                    <a:pt x="295275" y="1554242"/>
                    <a:pt x="295275" y="1526620"/>
                  </a:cubicBezTo>
                  <a:lnTo>
                    <a:pt x="295275" y="1329452"/>
                  </a:lnTo>
                  <a:cubicBezTo>
                    <a:pt x="295275" y="1301830"/>
                    <a:pt x="317182" y="1279922"/>
                    <a:pt x="344805" y="1279922"/>
                  </a:cubicBezTo>
                  <a:close/>
                  <a:moveTo>
                    <a:pt x="1773555" y="1083707"/>
                  </a:moveTo>
                  <a:lnTo>
                    <a:pt x="1773555" y="1181814"/>
                  </a:lnTo>
                  <a:lnTo>
                    <a:pt x="1871662" y="1181814"/>
                  </a:lnTo>
                  <a:lnTo>
                    <a:pt x="1871662" y="1083707"/>
                  </a:lnTo>
                  <a:close/>
                  <a:moveTo>
                    <a:pt x="1379220" y="1083707"/>
                  </a:moveTo>
                  <a:lnTo>
                    <a:pt x="1379220" y="1181814"/>
                  </a:lnTo>
                  <a:lnTo>
                    <a:pt x="1477328" y="1181814"/>
                  </a:lnTo>
                  <a:lnTo>
                    <a:pt x="1477328" y="1083707"/>
                  </a:lnTo>
                  <a:close/>
                  <a:moveTo>
                    <a:pt x="984885" y="1083707"/>
                  </a:moveTo>
                  <a:lnTo>
                    <a:pt x="984885" y="1181814"/>
                  </a:lnTo>
                  <a:lnTo>
                    <a:pt x="1082992" y="1181814"/>
                  </a:lnTo>
                  <a:lnTo>
                    <a:pt x="1082992" y="1083707"/>
                  </a:lnTo>
                  <a:close/>
                  <a:moveTo>
                    <a:pt x="2365057" y="985599"/>
                  </a:moveTo>
                  <a:lnTo>
                    <a:pt x="2365057" y="1083707"/>
                  </a:lnTo>
                  <a:lnTo>
                    <a:pt x="2463165" y="1083707"/>
                  </a:lnTo>
                  <a:lnTo>
                    <a:pt x="2463165" y="985599"/>
                  </a:lnTo>
                  <a:close/>
                  <a:moveTo>
                    <a:pt x="394335" y="985599"/>
                  </a:moveTo>
                  <a:lnTo>
                    <a:pt x="394335" y="1083707"/>
                  </a:lnTo>
                  <a:lnTo>
                    <a:pt x="492443" y="1083707"/>
                  </a:lnTo>
                  <a:lnTo>
                    <a:pt x="492443" y="985599"/>
                  </a:lnTo>
                  <a:close/>
                  <a:moveTo>
                    <a:pt x="1724025" y="984647"/>
                  </a:moveTo>
                  <a:lnTo>
                    <a:pt x="1921192" y="984647"/>
                  </a:lnTo>
                  <a:cubicBezTo>
                    <a:pt x="1948815" y="984647"/>
                    <a:pt x="1970722" y="1006554"/>
                    <a:pt x="1970722" y="1034177"/>
                  </a:cubicBezTo>
                  <a:lnTo>
                    <a:pt x="1970722" y="1231345"/>
                  </a:lnTo>
                  <a:cubicBezTo>
                    <a:pt x="1970722" y="1258967"/>
                    <a:pt x="1948815" y="1280875"/>
                    <a:pt x="1921192" y="1280875"/>
                  </a:cubicBezTo>
                  <a:lnTo>
                    <a:pt x="1724025" y="1280875"/>
                  </a:lnTo>
                  <a:cubicBezTo>
                    <a:pt x="1696403" y="1280875"/>
                    <a:pt x="1674495" y="1258967"/>
                    <a:pt x="1674495" y="1231345"/>
                  </a:cubicBezTo>
                  <a:lnTo>
                    <a:pt x="1674495" y="1034177"/>
                  </a:lnTo>
                  <a:cubicBezTo>
                    <a:pt x="1674495" y="1006554"/>
                    <a:pt x="1696403" y="984647"/>
                    <a:pt x="1724025" y="984647"/>
                  </a:cubicBezTo>
                  <a:close/>
                  <a:moveTo>
                    <a:pt x="1329690" y="984647"/>
                  </a:moveTo>
                  <a:lnTo>
                    <a:pt x="1526858" y="984647"/>
                  </a:lnTo>
                  <a:cubicBezTo>
                    <a:pt x="1554480" y="984647"/>
                    <a:pt x="1576388" y="1006554"/>
                    <a:pt x="1576388" y="1034177"/>
                  </a:cubicBezTo>
                  <a:lnTo>
                    <a:pt x="1576388" y="1231345"/>
                  </a:lnTo>
                  <a:cubicBezTo>
                    <a:pt x="1576388" y="1258967"/>
                    <a:pt x="1554480" y="1280875"/>
                    <a:pt x="1526858" y="1280875"/>
                  </a:cubicBezTo>
                  <a:lnTo>
                    <a:pt x="1329690" y="1280875"/>
                  </a:lnTo>
                  <a:cubicBezTo>
                    <a:pt x="1302068" y="1280875"/>
                    <a:pt x="1280160" y="1258967"/>
                    <a:pt x="1280160" y="1231345"/>
                  </a:cubicBezTo>
                  <a:lnTo>
                    <a:pt x="1280160" y="1034177"/>
                  </a:lnTo>
                  <a:cubicBezTo>
                    <a:pt x="1280160" y="1006554"/>
                    <a:pt x="1302068" y="984647"/>
                    <a:pt x="1329690" y="984647"/>
                  </a:cubicBezTo>
                  <a:close/>
                  <a:moveTo>
                    <a:pt x="936307" y="984647"/>
                  </a:moveTo>
                  <a:lnTo>
                    <a:pt x="1133475" y="984647"/>
                  </a:lnTo>
                  <a:cubicBezTo>
                    <a:pt x="1161097" y="984647"/>
                    <a:pt x="1183005" y="1006554"/>
                    <a:pt x="1183005" y="1034177"/>
                  </a:cubicBezTo>
                  <a:lnTo>
                    <a:pt x="1183005" y="1231345"/>
                  </a:lnTo>
                  <a:cubicBezTo>
                    <a:pt x="1182052" y="1258967"/>
                    <a:pt x="1160145" y="1280875"/>
                    <a:pt x="1133475" y="1280875"/>
                  </a:cubicBezTo>
                  <a:lnTo>
                    <a:pt x="936307" y="1280875"/>
                  </a:lnTo>
                  <a:cubicBezTo>
                    <a:pt x="908685" y="1280875"/>
                    <a:pt x="886777" y="1258967"/>
                    <a:pt x="886777" y="1231345"/>
                  </a:cubicBezTo>
                  <a:lnTo>
                    <a:pt x="886777" y="1034177"/>
                  </a:lnTo>
                  <a:cubicBezTo>
                    <a:pt x="886777" y="1006554"/>
                    <a:pt x="908685" y="984647"/>
                    <a:pt x="936307" y="984647"/>
                  </a:cubicBezTo>
                  <a:close/>
                  <a:moveTo>
                    <a:pt x="2315527" y="886539"/>
                  </a:moveTo>
                  <a:lnTo>
                    <a:pt x="2512694" y="886539"/>
                  </a:lnTo>
                  <a:cubicBezTo>
                    <a:pt x="2540317" y="886539"/>
                    <a:pt x="2562225" y="908447"/>
                    <a:pt x="2562225" y="936069"/>
                  </a:cubicBezTo>
                  <a:lnTo>
                    <a:pt x="2562225" y="1133237"/>
                  </a:lnTo>
                  <a:cubicBezTo>
                    <a:pt x="2562225" y="1159907"/>
                    <a:pt x="2540317" y="1181814"/>
                    <a:pt x="2512694" y="1181814"/>
                  </a:cubicBezTo>
                  <a:lnTo>
                    <a:pt x="2315527" y="1181814"/>
                  </a:lnTo>
                  <a:cubicBezTo>
                    <a:pt x="2287905" y="1181814"/>
                    <a:pt x="2265997" y="1159907"/>
                    <a:pt x="2265997" y="1132284"/>
                  </a:cubicBezTo>
                  <a:lnTo>
                    <a:pt x="2265997" y="936069"/>
                  </a:lnTo>
                  <a:cubicBezTo>
                    <a:pt x="2265997" y="908447"/>
                    <a:pt x="2287905" y="886539"/>
                    <a:pt x="2315527" y="886539"/>
                  </a:cubicBezTo>
                  <a:close/>
                  <a:moveTo>
                    <a:pt x="344805" y="886539"/>
                  </a:moveTo>
                  <a:lnTo>
                    <a:pt x="541973" y="886539"/>
                  </a:lnTo>
                  <a:cubicBezTo>
                    <a:pt x="569595" y="886539"/>
                    <a:pt x="591503" y="908447"/>
                    <a:pt x="591503" y="936069"/>
                  </a:cubicBezTo>
                  <a:lnTo>
                    <a:pt x="591503" y="1133237"/>
                  </a:lnTo>
                  <a:cubicBezTo>
                    <a:pt x="591503" y="1159907"/>
                    <a:pt x="569595" y="1181814"/>
                    <a:pt x="541973" y="1181814"/>
                  </a:cubicBezTo>
                  <a:lnTo>
                    <a:pt x="344805" y="1181814"/>
                  </a:lnTo>
                  <a:cubicBezTo>
                    <a:pt x="317182" y="1181814"/>
                    <a:pt x="295275" y="1159907"/>
                    <a:pt x="295275" y="1132284"/>
                  </a:cubicBezTo>
                  <a:lnTo>
                    <a:pt x="295275" y="936069"/>
                  </a:lnTo>
                  <a:cubicBezTo>
                    <a:pt x="295275" y="908447"/>
                    <a:pt x="317182" y="886539"/>
                    <a:pt x="344805" y="886539"/>
                  </a:cubicBezTo>
                  <a:close/>
                  <a:moveTo>
                    <a:pt x="2410778" y="595074"/>
                  </a:moveTo>
                  <a:lnTo>
                    <a:pt x="2167890" y="676037"/>
                  </a:lnTo>
                  <a:lnTo>
                    <a:pt x="2167890" y="2167652"/>
                  </a:lnTo>
                  <a:lnTo>
                    <a:pt x="2759393" y="2167652"/>
                  </a:lnTo>
                  <a:lnTo>
                    <a:pt x="2759393" y="769382"/>
                  </a:lnTo>
                  <a:close/>
                  <a:moveTo>
                    <a:pt x="447675" y="595074"/>
                  </a:moveTo>
                  <a:lnTo>
                    <a:pt x="98108" y="769382"/>
                  </a:lnTo>
                  <a:lnTo>
                    <a:pt x="98108" y="2167652"/>
                  </a:lnTo>
                  <a:lnTo>
                    <a:pt x="689610" y="2167652"/>
                  </a:lnTo>
                  <a:lnTo>
                    <a:pt x="689610" y="676037"/>
                  </a:lnTo>
                  <a:close/>
                  <a:moveTo>
                    <a:pt x="1379220" y="393144"/>
                  </a:moveTo>
                  <a:lnTo>
                    <a:pt x="1379220" y="442675"/>
                  </a:lnTo>
                  <a:cubicBezTo>
                    <a:pt x="1379220" y="470297"/>
                    <a:pt x="1357313" y="492205"/>
                    <a:pt x="1329690" y="492205"/>
                  </a:cubicBezTo>
                  <a:lnTo>
                    <a:pt x="1280160" y="492205"/>
                  </a:lnTo>
                  <a:lnTo>
                    <a:pt x="1280160" y="590312"/>
                  </a:lnTo>
                  <a:lnTo>
                    <a:pt x="1329690" y="590312"/>
                  </a:lnTo>
                  <a:cubicBezTo>
                    <a:pt x="1357313" y="590312"/>
                    <a:pt x="1379220" y="612220"/>
                    <a:pt x="1379220" y="639842"/>
                  </a:cubicBezTo>
                  <a:lnTo>
                    <a:pt x="1379220" y="689372"/>
                  </a:lnTo>
                  <a:lnTo>
                    <a:pt x="1477328" y="689372"/>
                  </a:lnTo>
                  <a:lnTo>
                    <a:pt x="1477328" y="639842"/>
                  </a:lnTo>
                  <a:cubicBezTo>
                    <a:pt x="1477328" y="612220"/>
                    <a:pt x="1499235" y="590312"/>
                    <a:pt x="1526858" y="590312"/>
                  </a:cubicBezTo>
                  <a:lnTo>
                    <a:pt x="1576388" y="590312"/>
                  </a:lnTo>
                  <a:lnTo>
                    <a:pt x="1576388" y="492205"/>
                  </a:lnTo>
                  <a:lnTo>
                    <a:pt x="1526858" y="492205"/>
                  </a:lnTo>
                  <a:cubicBezTo>
                    <a:pt x="1499235" y="492205"/>
                    <a:pt x="1477328" y="470297"/>
                    <a:pt x="1477328" y="442675"/>
                  </a:cubicBezTo>
                  <a:lnTo>
                    <a:pt x="1477328" y="393144"/>
                  </a:lnTo>
                  <a:close/>
                  <a:moveTo>
                    <a:pt x="1329690" y="295037"/>
                  </a:moveTo>
                  <a:lnTo>
                    <a:pt x="1526858" y="295037"/>
                  </a:lnTo>
                  <a:cubicBezTo>
                    <a:pt x="1554480" y="295037"/>
                    <a:pt x="1576388" y="316944"/>
                    <a:pt x="1576388" y="344567"/>
                  </a:cubicBezTo>
                  <a:lnTo>
                    <a:pt x="1576388" y="394097"/>
                  </a:lnTo>
                  <a:lnTo>
                    <a:pt x="1625917" y="394097"/>
                  </a:lnTo>
                  <a:cubicBezTo>
                    <a:pt x="1653540" y="394097"/>
                    <a:pt x="1675447" y="416005"/>
                    <a:pt x="1675447" y="443627"/>
                  </a:cubicBezTo>
                  <a:lnTo>
                    <a:pt x="1675447" y="640795"/>
                  </a:lnTo>
                  <a:cubicBezTo>
                    <a:pt x="1675447" y="668417"/>
                    <a:pt x="1653540" y="690325"/>
                    <a:pt x="1625917" y="690325"/>
                  </a:cubicBezTo>
                  <a:lnTo>
                    <a:pt x="1576388" y="690325"/>
                  </a:lnTo>
                  <a:lnTo>
                    <a:pt x="1576388" y="739854"/>
                  </a:lnTo>
                  <a:cubicBezTo>
                    <a:pt x="1576388" y="765572"/>
                    <a:pt x="1554480" y="788432"/>
                    <a:pt x="1526858" y="788432"/>
                  </a:cubicBezTo>
                  <a:lnTo>
                    <a:pt x="1329690" y="788432"/>
                  </a:lnTo>
                  <a:cubicBezTo>
                    <a:pt x="1302067" y="788432"/>
                    <a:pt x="1280160" y="766525"/>
                    <a:pt x="1280160" y="738902"/>
                  </a:cubicBezTo>
                  <a:lnTo>
                    <a:pt x="1280160" y="689372"/>
                  </a:lnTo>
                  <a:lnTo>
                    <a:pt x="1230630" y="689372"/>
                  </a:lnTo>
                  <a:cubicBezTo>
                    <a:pt x="1203008" y="689372"/>
                    <a:pt x="1181100" y="667465"/>
                    <a:pt x="1181100" y="639842"/>
                  </a:cubicBezTo>
                  <a:lnTo>
                    <a:pt x="1181100" y="443627"/>
                  </a:lnTo>
                  <a:cubicBezTo>
                    <a:pt x="1181100" y="416005"/>
                    <a:pt x="1203008" y="394097"/>
                    <a:pt x="1230630" y="394097"/>
                  </a:cubicBezTo>
                  <a:lnTo>
                    <a:pt x="1280160" y="394097"/>
                  </a:lnTo>
                  <a:lnTo>
                    <a:pt x="1280160" y="344567"/>
                  </a:lnTo>
                  <a:cubicBezTo>
                    <a:pt x="1280160" y="316944"/>
                    <a:pt x="1302067" y="295037"/>
                    <a:pt x="1329690" y="295037"/>
                  </a:cubicBezTo>
                  <a:close/>
                  <a:moveTo>
                    <a:pt x="1428750" y="105489"/>
                  </a:moveTo>
                  <a:lnTo>
                    <a:pt x="788670" y="472202"/>
                  </a:lnTo>
                  <a:lnTo>
                    <a:pt x="788670" y="2363867"/>
                  </a:lnTo>
                  <a:lnTo>
                    <a:pt x="1083945" y="2363867"/>
                  </a:lnTo>
                  <a:lnTo>
                    <a:pt x="1083945" y="2068592"/>
                  </a:lnTo>
                  <a:lnTo>
                    <a:pt x="936308" y="2068592"/>
                  </a:lnTo>
                  <a:cubicBezTo>
                    <a:pt x="908685" y="2068592"/>
                    <a:pt x="886778" y="2046684"/>
                    <a:pt x="886778" y="2019062"/>
                  </a:cubicBezTo>
                  <a:lnTo>
                    <a:pt x="886778" y="1821894"/>
                  </a:lnTo>
                  <a:cubicBezTo>
                    <a:pt x="886778" y="1794272"/>
                    <a:pt x="908685" y="1772364"/>
                    <a:pt x="936308" y="1772364"/>
                  </a:cubicBezTo>
                  <a:lnTo>
                    <a:pt x="1921193" y="1772364"/>
                  </a:lnTo>
                  <a:cubicBezTo>
                    <a:pt x="1948815" y="1772364"/>
                    <a:pt x="1970723" y="1794272"/>
                    <a:pt x="1970723" y="1821894"/>
                  </a:cubicBezTo>
                  <a:lnTo>
                    <a:pt x="1970723" y="2019062"/>
                  </a:lnTo>
                  <a:cubicBezTo>
                    <a:pt x="1970723" y="2046684"/>
                    <a:pt x="1948815" y="2068592"/>
                    <a:pt x="1921193" y="2068592"/>
                  </a:cubicBezTo>
                  <a:lnTo>
                    <a:pt x="1773555" y="2068592"/>
                  </a:lnTo>
                  <a:lnTo>
                    <a:pt x="1773555" y="2363867"/>
                  </a:lnTo>
                  <a:lnTo>
                    <a:pt x="2068830" y="2363867"/>
                  </a:lnTo>
                  <a:lnTo>
                    <a:pt x="2068830" y="471249"/>
                  </a:lnTo>
                  <a:close/>
                  <a:moveTo>
                    <a:pt x="1429227" y="0"/>
                  </a:moveTo>
                  <a:cubicBezTo>
                    <a:pt x="1437561" y="0"/>
                    <a:pt x="1445895" y="2143"/>
                    <a:pt x="1453515" y="6429"/>
                  </a:cubicBezTo>
                  <a:lnTo>
                    <a:pt x="2143125" y="400764"/>
                  </a:lnTo>
                  <a:cubicBezTo>
                    <a:pt x="2158365" y="409337"/>
                    <a:pt x="2167890" y="425529"/>
                    <a:pt x="2167890" y="443627"/>
                  </a:cubicBezTo>
                  <a:lnTo>
                    <a:pt x="2167890" y="572214"/>
                  </a:lnTo>
                  <a:lnTo>
                    <a:pt x="2398395" y="495062"/>
                  </a:lnTo>
                  <a:cubicBezTo>
                    <a:pt x="2410778" y="491252"/>
                    <a:pt x="2424113" y="492204"/>
                    <a:pt x="2435543" y="497919"/>
                  </a:cubicBezTo>
                  <a:lnTo>
                    <a:pt x="2829878" y="695087"/>
                  </a:lnTo>
                  <a:cubicBezTo>
                    <a:pt x="2847023" y="702707"/>
                    <a:pt x="2857500" y="719852"/>
                    <a:pt x="2858453" y="738902"/>
                  </a:cubicBezTo>
                  <a:lnTo>
                    <a:pt x="2858453" y="2414350"/>
                  </a:lnTo>
                  <a:cubicBezTo>
                    <a:pt x="2858453" y="2441972"/>
                    <a:pt x="2836545" y="2463880"/>
                    <a:pt x="2808923" y="2463880"/>
                  </a:cubicBezTo>
                  <a:lnTo>
                    <a:pt x="2365058" y="2463880"/>
                  </a:lnTo>
                  <a:lnTo>
                    <a:pt x="2365058" y="2561987"/>
                  </a:lnTo>
                  <a:lnTo>
                    <a:pt x="2512695" y="2561987"/>
                  </a:lnTo>
                  <a:cubicBezTo>
                    <a:pt x="2540318" y="2561987"/>
                    <a:pt x="2562225" y="2583894"/>
                    <a:pt x="2562225" y="2611517"/>
                  </a:cubicBezTo>
                  <a:lnTo>
                    <a:pt x="2562225" y="2808684"/>
                  </a:lnTo>
                  <a:cubicBezTo>
                    <a:pt x="2562225" y="2836307"/>
                    <a:pt x="2540318" y="2858215"/>
                    <a:pt x="2512695" y="2858215"/>
                  </a:cubicBezTo>
                  <a:lnTo>
                    <a:pt x="344805" y="2858215"/>
                  </a:lnTo>
                  <a:cubicBezTo>
                    <a:pt x="317183" y="2858215"/>
                    <a:pt x="295275" y="2836307"/>
                    <a:pt x="295275" y="2808684"/>
                  </a:cubicBezTo>
                  <a:lnTo>
                    <a:pt x="295275" y="2611517"/>
                  </a:lnTo>
                  <a:cubicBezTo>
                    <a:pt x="295275" y="2583894"/>
                    <a:pt x="317183" y="2561987"/>
                    <a:pt x="344805" y="2561987"/>
                  </a:cubicBezTo>
                  <a:lnTo>
                    <a:pt x="493395" y="2561987"/>
                  </a:lnTo>
                  <a:lnTo>
                    <a:pt x="493395" y="2463880"/>
                  </a:lnTo>
                  <a:lnTo>
                    <a:pt x="49530" y="2463880"/>
                  </a:lnTo>
                  <a:cubicBezTo>
                    <a:pt x="21908" y="2463880"/>
                    <a:pt x="0" y="2441972"/>
                    <a:pt x="0" y="2414350"/>
                  </a:cubicBezTo>
                  <a:lnTo>
                    <a:pt x="0" y="738902"/>
                  </a:lnTo>
                  <a:cubicBezTo>
                    <a:pt x="0" y="719852"/>
                    <a:pt x="10478" y="702707"/>
                    <a:pt x="27623" y="695087"/>
                  </a:cubicBezTo>
                  <a:lnTo>
                    <a:pt x="421958" y="497919"/>
                  </a:lnTo>
                  <a:cubicBezTo>
                    <a:pt x="433388" y="492204"/>
                    <a:pt x="446723" y="491252"/>
                    <a:pt x="459105" y="495062"/>
                  </a:cubicBezTo>
                  <a:lnTo>
                    <a:pt x="689610" y="572214"/>
                  </a:lnTo>
                  <a:lnTo>
                    <a:pt x="689610" y="443627"/>
                  </a:lnTo>
                  <a:cubicBezTo>
                    <a:pt x="689610" y="425529"/>
                    <a:pt x="699135" y="409337"/>
                    <a:pt x="714375" y="400764"/>
                  </a:cubicBezTo>
                  <a:lnTo>
                    <a:pt x="1404938" y="6429"/>
                  </a:lnTo>
                  <a:cubicBezTo>
                    <a:pt x="1412558" y="2143"/>
                    <a:pt x="1420893" y="0"/>
                    <a:pt x="1429227" y="0"/>
                  </a:cubicBezTo>
                  <a:close/>
                </a:path>
              </a:pathLst>
            </a:custGeom>
            <a:solidFill>
              <a:schemeClr val="tx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latin typeface="+mn-lt"/>
              </a:endParaRPr>
            </a:p>
          </p:txBody>
        </p:sp>
        <p:sp>
          <p:nvSpPr>
            <p:cNvPr id="50" name="Freeform: Shape 49">
              <a:extLst>
                <a:ext uri="{FF2B5EF4-FFF2-40B4-BE49-F238E27FC236}">
                  <a16:creationId xmlns:a16="http://schemas.microsoft.com/office/drawing/2014/main" id="{BBC66CB5-E477-4BBB-A3B2-8F5972C205F3}"/>
                </a:ext>
              </a:extLst>
            </p:cNvPr>
            <p:cNvSpPr>
              <a:spLocks noChangeAspect="1"/>
            </p:cNvSpPr>
            <p:nvPr/>
          </p:nvSpPr>
          <p:spPr>
            <a:xfrm>
              <a:off x="1514563" y="2329037"/>
              <a:ext cx="677212" cy="712241"/>
            </a:xfrm>
            <a:custGeom>
              <a:avLst/>
              <a:gdLst>
                <a:gd name="connsiteX0" fmla="*/ 808274 w 1689366"/>
                <a:gd name="connsiteY0" fmla="*/ 1543731 h 1776747"/>
                <a:gd name="connsiteX1" fmla="*/ 808274 w 1689366"/>
                <a:gd name="connsiteY1" fmla="*/ 1718493 h 1776747"/>
                <a:gd name="connsiteX2" fmla="*/ 881091 w 1689366"/>
                <a:gd name="connsiteY2" fmla="*/ 1718493 h 1776747"/>
                <a:gd name="connsiteX3" fmla="*/ 881091 w 1689366"/>
                <a:gd name="connsiteY3" fmla="*/ 1543731 h 1776747"/>
                <a:gd name="connsiteX4" fmla="*/ 1040836 w 1689366"/>
                <a:gd name="connsiteY4" fmla="*/ 1529168 h 1776747"/>
                <a:gd name="connsiteX5" fmla="*/ 1041744 w 1689366"/>
                <a:gd name="connsiteY5" fmla="*/ 1529168 h 1776747"/>
                <a:gd name="connsiteX6" fmla="*/ 1070417 w 1689366"/>
                <a:gd name="connsiteY6" fmla="*/ 1558295 h 1776747"/>
                <a:gd name="connsiteX7" fmla="*/ 1070417 w 1689366"/>
                <a:gd name="connsiteY7" fmla="*/ 1630529 h 1776747"/>
                <a:gd name="connsiteX8" fmla="*/ 1070417 w 1689366"/>
                <a:gd name="connsiteY8" fmla="*/ 1631112 h 1776747"/>
                <a:gd name="connsiteX9" fmla="*/ 1040877 w 1689366"/>
                <a:gd name="connsiteY9" fmla="*/ 1659656 h 1776747"/>
                <a:gd name="connsiteX10" fmla="*/ 1012163 w 1689366"/>
                <a:gd name="connsiteY10" fmla="*/ 1630529 h 1776747"/>
                <a:gd name="connsiteX11" fmla="*/ 1012163 w 1689366"/>
                <a:gd name="connsiteY11" fmla="*/ 1558295 h 1776747"/>
                <a:gd name="connsiteX12" fmla="*/ 1040836 w 1689366"/>
                <a:gd name="connsiteY12" fmla="*/ 1529168 h 1776747"/>
                <a:gd name="connsiteX13" fmla="*/ 647621 w 1689366"/>
                <a:gd name="connsiteY13" fmla="*/ 1529168 h 1776747"/>
                <a:gd name="connsiteX14" fmla="*/ 648530 w 1689366"/>
                <a:gd name="connsiteY14" fmla="*/ 1529168 h 1776747"/>
                <a:gd name="connsiteX15" fmla="*/ 677202 w 1689366"/>
                <a:gd name="connsiteY15" fmla="*/ 1558295 h 1776747"/>
                <a:gd name="connsiteX16" fmla="*/ 677202 w 1689366"/>
                <a:gd name="connsiteY16" fmla="*/ 1630529 h 1776747"/>
                <a:gd name="connsiteX17" fmla="*/ 677202 w 1689366"/>
                <a:gd name="connsiteY17" fmla="*/ 1631112 h 1776747"/>
                <a:gd name="connsiteX18" fmla="*/ 647662 w 1689366"/>
                <a:gd name="connsiteY18" fmla="*/ 1659656 h 1776747"/>
                <a:gd name="connsiteX19" fmla="*/ 618948 w 1689366"/>
                <a:gd name="connsiteY19" fmla="*/ 1630529 h 1776747"/>
                <a:gd name="connsiteX20" fmla="*/ 618948 w 1689366"/>
                <a:gd name="connsiteY20" fmla="*/ 1558295 h 1776747"/>
                <a:gd name="connsiteX21" fmla="*/ 647621 w 1689366"/>
                <a:gd name="connsiteY21" fmla="*/ 1529168 h 1776747"/>
                <a:gd name="connsiteX22" fmla="*/ 1455896 w 1689366"/>
                <a:gd name="connsiteY22" fmla="*/ 1514604 h 1776747"/>
                <a:gd name="connsiteX23" fmla="*/ 1456804 w 1689366"/>
                <a:gd name="connsiteY23" fmla="*/ 1514604 h 1776747"/>
                <a:gd name="connsiteX24" fmla="*/ 1485477 w 1689366"/>
                <a:gd name="connsiteY24" fmla="*/ 1543731 h 1776747"/>
                <a:gd name="connsiteX25" fmla="*/ 1485477 w 1689366"/>
                <a:gd name="connsiteY25" fmla="*/ 1615965 h 1776747"/>
                <a:gd name="connsiteX26" fmla="*/ 1485477 w 1689366"/>
                <a:gd name="connsiteY26" fmla="*/ 1616548 h 1776747"/>
                <a:gd name="connsiteX27" fmla="*/ 1455937 w 1689366"/>
                <a:gd name="connsiteY27" fmla="*/ 1645092 h 1776747"/>
                <a:gd name="connsiteX28" fmla="*/ 1427223 w 1689366"/>
                <a:gd name="connsiteY28" fmla="*/ 1615965 h 1776747"/>
                <a:gd name="connsiteX29" fmla="*/ 1427223 w 1689366"/>
                <a:gd name="connsiteY29" fmla="*/ 1543731 h 1776747"/>
                <a:gd name="connsiteX30" fmla="*/ 1455896 w 1689366"/>
                <a:gd name="connsiteY30" fmla="*/ 1514604 h 1776747"/>
                <a:gd name="connsiteX31" fmla="*/ 1310261 w 1689366"/>
                <a:gd name="connsiteY31" fmla="*/ 1514604 h 1776747"/>
                <a:gd name="connsiteX32" fmla="*/ 1311169 w 1689366"/>
                <a:gd name="connsiteY32" fmla="*/ 1514604 h 1776747"/>
                <a:gd name="connsiteX33" fmla="*/ 1339842 w 1689366"/>
                <a:gd name="connsiteY33" fmla="*/ 1543731 h 1776747"/>
                <a:gd name="connsiteX34" fmla="*/ 1339842 w 1689366"/>
                <a:gd name="connsiteY34" fmla="*/ 1615965 h 1776747"/>
                <a:gd name="connsiteX35" fmla="*/ 1339842 w 1689366"/>
                <a:gd name="connsiteY35" fmla="*/ 1616548 h 1776747"/>
                <a:gd name="connsiteX36" fmla="*/ 1310302 w 1689366"/>
                <a:gd name="connsiteY36" fmla="*/ 1645092 h 1776747"/>
                <a:gd name="connsiteX37" fmla="*/ 1281588 w 1689366"/>
                <a:gd name="connsiteY37" fmla="*/ 1615965 h 1776747"/>
                <a:gd name="connsiteX38" fmla="*/ 1281588 w 1689366"/>
                <a:gd name="connsiteY38" fmla="*/ 1543731 h 1776747"/>
                <a:gd name="connsiteX39" fmla="*/ 1310261 w 1689366"/>
                <a:gd name="connsiteY39" fmla="*/ 1514604 h 1776747"/>
                <a:gd name="connsiteX40" fmla="*/ 378195 w 1689366"/>
                <a:gd name="connsiteY40" fmla="*/ 1514604 h 1776747"/>
                <a:gd name="connsiteX41" fmla="*/ 379106 w 1689366"/>
                <a:gd name="connsiteY41" fmla="*/ 1514604 h 1776747"/>
                <a:gd name="connsiteX42" fmla="*/ 407777 w 1689366"/>
                <a:gd name="connsiteY42" fmla="*/ 1543731 h 1776747"/>
                <a:gd name="connsiteX43" fmla="*/ 407777 w 1689366"/>
                <a:gd name="connsiteY43" fmla="*/ 1615965 h 1776747"/>
                <a:gd name="connsiteX44" fmla="*/ 407777 w 1689366"/>
                <a:gd name="connsiteY44" fmla="*/ 1616548 h 1776747"/>
                <a:gd name="connsiteX45" fmla="*/ 378239 w 1689366"/>
                <a:gd name="connsiteY45" fmla="*/ 1645092 h 1776747"/>
                <a:gd name="connsiteX46" fmla="*/ 349523 w 1689366"/>
                <a:gd name="connsiteY46" fmla="*/ 1615965 h 1776747"/>
                <a:gd name="connsiteX47" fmla="*/ 349523 w 1689366"/>
                <a:gd name="connsiteY47" fmla="*/ 1543731 h 1776747"/>
                <a:gd name="connsiteX48" fmla="*/ 378195 w 1689366"/>
                <a:gd name="connsiteY48" fmla="*/ 1514604 h 1776747"/>
                <a:gd name="connsiteX49" fmla="*/ 232560 w 1689366"/>
                <a:gd name="connsiteY49" fmla="*/ 1514604 h 1776747"/>
                <a:gd name="connsiteX50" fmla="*/ 233471 w 1689366"/>
                <a:gd name="connsiteY50" fmla="*/ 1514604 h 1776747"/>
                <a:gd name="connsiteX51" fmla="*/ 262142 w 1689366"/>
                <a:gd name="connsiteY51" fmla="*/ 1543731 h 1776747"/>
                <a:gd name="connsiteX52" fmla="*/ 262142 w 1689366"/>
                <a:gd name="connsiteY52" fmla="*/ 1615965 h 1776747"/>
                <a:gd name="connsiteX53" fmla="*/ 262142 w 1689366"/>
                <a:gd name="connsiteY53" fmla="*/ 1616548 h 1776747"/>
                <a:gd name="connsiteX54" fmla="*/ 232604 w 1689366"/>
                <a:gd name="connsiteY54" fmla="*/ 1645092 h 1776747"/>
                <a:gd name="connsiteX55" fmla="*/ 203888 w 1689366"/>
                <a:gd name="connsiteY55" fmla="*/ 1615965 h 1776747"/>
                <a:gd name="connsiteX56" fmla="*/ 203888 w 1689366"/>
                <a:gd name="connsiteY56" fmla="*/ 1543731 h 1776747"/>
                <a:gd name="connsiteX57" fmla="*/ 232560 w 1689366"/>
                <a:gd name="connsiteY57" fmla="*/ 1514604 h 1776747"/>
                <a:gd name="connsiteX58" fmla="*/ 1455895 w 1689366"/>
                <a:gd name="connsiteY58" fmla="*/ 1296152 h 1776747"/>
                <a:gd name="connsiteX59" fmla="*/ 1456693 w 1689366"/>
                <a:gd name="connsiteY59" fmla="*/ 1296152 h 1776747"/>
                <a:gd name="connsiteX60" fmla="*/ 1485477 w 1689366"/>
                <a:gd name="connsiteY60" fmla="*/ 1325279 h 1776747"/>
                <a:gd name="connsiteX61" fmla="*/ 1485477 w 1689366"/>
                <a:gd name="connsiteY61" fmla="*/ 1397513 h 1776747"/>
                <a:gd name="connsiteX62" fmla="*/ 1485477 w 1689366"/>
                <a:gd name="connsiteY62" fmla="*/ 1398096 h 1776747"/>
                <a:gd name="connsiteX63" fmla="*/ 1455936 w 1689366"/>
                <a:gd name="connsiteY63" fmla="*/ 1427223 h 1776747"/>
                <a:gd name="connsiteX64" fmla="*/ 1427222 w 1689366"/>
                <a:gd name="connsiteY64" fmla="*/ 1397513 h 1776747"/>
                <a:gd name="connsiteX65" fmla="*/ 1427222 w 1689366"/>
                <a:gd name="connsiteY65" fmla="*/ 1325279 h 1776747"/>
                <a:gd name="connsiteX66" fmla="*/ 1455895 w 1689366"/>
                <a:gd name="connsiteY66" fmla="*/ 1296152 h 1776747"/>
                <a:gd name="connsiteX67" fmla="*/ 1310260 w 1689366"/>
                <a:gd name="connsiteY67" fmla="*/ 1296152 h 1776747"/>
                <a:gd name="connsiteX68" fmla="*/ 1311058 w 1689366"/>
                <a:gd name="connsiteY68" fmla="*/ 1296152 h 1776747"/>
                <a:gd name="connsiteX69" fmla="*/ 1339842 w 1689366"/>
                <a:gd name="connsiteY69" fmla="*/ 1325279 h 1776747"/>
                <a:gd name="connsiteX70" fmla="*/ 1339842 w 1689366"/>
                <a:gd name="connsiteY70" fmla="*/ 1397513 h 1776747"/>
                <a:gd name="connsiteX71" fmla="*/ 1339842 w 1689366"/>
                <a:gd name="connsiteY71" fmla="*/ 1398096 h 1776747"/>
                <a:gd name="connsiteX72" fmla="*/ 1310301 w 1689366"/>
                <a:gd name="connsiteY72" fmla="*/ 1427223 h 1776747"/>
                <a:gd name="connsiteX73" fmla="*/ 1281587 w 1689366"/>
                <a:gd name="connsiteY73" fmla="*/ 1397513 h 1776747"/>
                <a:gd name="connsiteX74" fmla="*/ 1281587 w 1689366"/>
                <a:gd name="connsiteY74" fmla="*/ 1325279 h 1776747"/>
                <a:gd name="connsiteX75" fmla="*/ 1310260 w 1689366"/>
                <a:gd name="connsiteY75" fmla="*/ 1296152 h 1776747"/>
                <a:gd name="connsiteX76" fmla="*/ 1040835 w 1689366"/>
                <a:gd name="connsiteY76" fmla="*/ 1296152 h 1776747"/>
                <a:gd name="connsiteX77" fmla="*/ 1041633 w 1689366"/>
                <a:gd name="connsiteY77" fmla="*/ 1296152 h 1776747"/>
                <a:gd name="connsiteX78" fmla="*/ 1070417 w 1689366"/>
                <a:gd name="connsiteY78" fmla="*/ 1325279 h 1776747"/>
                <a:gd name="connsiteX79" fmla="*/ 1070417 w 1689366"/>
                <a:gd name="connsiteY79" fmla="*/ 1397513 h 1776747"/>
                <a:gd name="connsiteX80" fmla="*/ 1070417 w 1689366"/>
                <a:gd name="connsiteY80" fmla="*/ 1398096 h 1776747"/>
                <a:gd name="connsiteX81" fmla="*/ 1040876 w 1689366"/>
                <a:gd name="connsiteY81" fmla="*/ 1427223 h 1776747"/>
                <a:gd name="connsiteX82" fmla="*/ 1012162 w 1689366"/>
                <a:gd name="connsiteY82" fmla="*/ 1397513 h 1776747"/>
                <a:gd name="connsiteX83" fmla="*/ 1012162 w 1689366"/>
                <a:gd name="connsiteY83" fmla="*/ 1325279 h 1776747"/>
                <a:gd name="connsiteX84" fmla="*/ 1040835 w 1689366"/>
                <a:gd name="connsiteY84" fmla="*/ 1296152 h 1776747"/>
                <a:gd name="connsiteX85" fmla="*/ 909764 w 1689366"/>
                <a:gd name="connsiteY85" fmla="*/ 1296152 h 1776747"/>
                <a:gd name="connsiteX86" fmla="*/ 910562 w 1689366"/>
                <a:gd name="connsiteY86" fmla="*/ 1296152 h 1776747"/>
                <a:gd name="connsiteX87" fmla="*/ 939346 w 1689366"/>
                <a:gd name="connsiteY87" fmla="*/ 1325279 h 1776747"/>
                <a:gd name="connsiteX88" fmla="*/ 939346 w 1689366"/>
                <a:gd name="connsiteY88" fmla="*/ 1397513 h 1776747"/>
                <a:gd name="connsiteX89" fmla="*/ 939346 w 1689366"/>
                <a:gd name="connsiteY89" fmla="*/ 1398096 h 1776747"/>
                <a:gd name="connsiteX90" fmla="*/ 909805 w 1689366"/>
                <a:gd name="connsiteY90" fmla="*/ 1427223 h 1776747"/>
                <a:gd name="connsiteX91" fmla="*/ 881091 w 1689366"/>
                <a:gd name="connsiteY91" fmla="*/ 1397513 h 1776747"/>
                <a:gd name="connsiteX92" fmla="*/ 881091 w 1689366"/>
                <a:gd name="connsiteY92" fmla="*/ 1325279 h 1776747"/>
                <a:gd name="connsiteX93" fmla="*/ 909764 w 1689366"/>
                <a:gd name="connsiteY93" fmla="*/ 1296152 h 1776747"/>
                <a:gd name="connsiteX94" fmla="*/ 778692 w 1689366"/>
                <a:gd name="connsiteY94" fmla="*/ 1296152 h 1776747"/>
                <a:gd name="connsiteX95" fmla="*/ 779490 w 1689366"/>
                <a:gd name="connsiteY95" fmla="*/ 1296152 h 1776747"/>
                <a:gd name="connsiteX96" fmla="*/ 808274 w 1689366"/>
                <a:gd name="connsiteY96" fmla="*/ 1325279 h 1776747"/>
                <a:gd name="connsiteX97" fmla="*/ 808274 w 1689366"/>
                <a:gd name="connsiteY97" fmla="*/ 1397513 h 1776747"/>
                <a:gd name="connsiteX98" fmla="*/ 808274 w 1689366"/>
                <a:gd name="connsiteY98" fmla="*/ 1398096 h 1776747"/>
                <a:gd name="connsiteX99" fmla="*/ 778733 w 1689366"/>
                <a:gd name="connsiteY99" fmla="*/ 1427223 h 1776747"/>
                <a:gd name="connsiteX100" fmla="*/ 750019 w 1689366"/>
                <a:gd name="connsiteY100" fmla="*/ 1397513 h 1776747"/>
                <a:gd name="connsiteX101" fmla="*/ 750019 w 1689366"/>
                <a:gd name="connsiteY101" fmla="*/ 1325279 h 1776747"/>
                <a:gd name="connsiteX102" fmla="*/ 778692 w 1689366"/>
                <a:gd name="connsiteY102" fmla="*/ 1296152 h 1776747"/>
                <a:gd name="connsiteX103" fmla="*/ 647621 w 1689366"/>
                <a:gd name="connsiteY103" fmla="*/ 1296152 h 1776747"/>
                <a:gd name="connsiteX104" fmla="*/ 648419 w 1689366"/>
                <a:gd name="connsiteY104" fmla="*/ 1296152 h 1776747"/>
                <a:gd name="connsiteX105" fmla="*/ 677203 w 1689366"/>
                <a:gd name="connsiteY105" fmla="*/ 1325279 h 1776747"/>
                <a:gd name="connsiteX106" fmla="*/ 677203 w 1689366"/>
                <a:gd name="connsiteY106" fmla="*/ 1397513 h 1776747"/>
                <a:gd name="connsiteX107" fmla="*/ 677203 w 1689366"/>
                <a:gd name="connsiteY107" fmla="*/ 1398096 h 1776747"/>
                <a:gd name="connsiteX108" fmla="*/ 647662 w 1689366"/>
                <a:gd name="connsiteY108" fmla="*/ 1427223 h 1776747"/>
                <a:gd name="connsiteX109" fmla="*/ 618948 w 1689366"/>
                <a:gd name="connsiteY109" fmla="*/ 1397513 h 1776747"/>
                <a:gd name="connsiteX110" fmla="*/ 618948 w 1689366"/>
                <a:gd name="connsiteY110" fmla="*/ 1325279 h 1776747"/>
                <a:gd name="connsiteX111" fmla="*/ 647621 w 1689366"/>
                <a:gd name="connsiteY111" fmla="*/ 1296152 h 1776747"/>
                <a:gd name="connsiteX112" fmla="*/ 378196 w 1689366"/>
                <a:gd name="connsiteY112" fmla="*/ 1296152 h 1776747"/>
                <a:gd name="connsiteX113" fmla="*/ 378994 w 1689366"/>
                <a:gd name="connsiteY113" fmla="*/ 1296152 h 1776747"/>
                <a:gd name="connsiteX114" fmla="*/ 407778 w 1689366"/>
                <a:gd name="connsiteY114" fmla="*/ 1325279 h 1776747"/>
                <a:gd name="connsiteX115" fmla="*/ 407778 w 1689366"/>
                <a:gd name="connsiteY115" fmla="*/ 1397513 h 1776747"/>
                <a:gd name="connsiteX116" fmla="*/ 407778 w 1689366"/>
                <a:gd name="connsiteY116" fmla="*/ 1398096 h 1776747"/>
                <a:gd name="connsiteX117" fmla="*/ 378239 w 1689366"/>
                <a:gd name="connsiteY117" fmla="*/ 1427223 h 1776747"/>
                <a:gd name="connsiteX118" fmla="*/ 349523 w 1689366"/>
                <a:gd name="connsiteY118" fmla="*/ 1397513 h 1776747"/>
                <a:gd name="connsiteX119" fmla="*/ 349523 w 1689366"/>
                <a:gd name="connsiteY119" fmla="*/ 1325279 h 1776747"/>
                <a:gd name="connsiteX120" fmla="*/ 378196 w 1689366"/>
                <a:gd name="connsiteY120" fmla="*/ 1296152 h 1776747"/>
                <a:gd name="connsiteX121" fmla="*/ 232561 w 1689366"/>
                <a:gd name="connsiteY121" fmla="*/ 1296152 h 1776747"/>
                <a:gd name="connsiteX122" fmla="*/ 233359 w 1689366"/>
                <a:gd name="connsiteY122" fmla="*/ 1296152 h 1776747"/>
                <a:gd name="connsiteX123" fmla="*/ 262143 w 1689366"/>
                <a:gd name="connsiteY123" fmla="*/ 1325279 h 1776747"/>
                <a:gd name="connsiteX124" fmla="*/ 262143 w 1689366"/>
                <a:gd name="connsiteY124" fmla="*/ 1397513 h 1776747"/>
                <a:gd name="connsiteX125" fmla="*/ 262143 w 1689366"/>
                <a:gd name="connsiteY125" fmla="*/ 1398096 h 1776747"/>
                <a:gd name="connsiteX126" fmla="*/ 232604 w 1689366"/>
                <a:gd name="connsiteY126" fmla="*/ 1427223 h 1776747"/>
                <a:gd name="connsiteX127" fmla="*/ 203888 w 1689366"/>
                <a:gd name="connsiteY127" fmla="*/ 1397513 h 1776747"/>
                <a:gd name="connsiteX128" fmla="*/ 203888 w 1689366"/>
                <a:gd name="connsiteY128" fmla="*/ 1325279 h 1776747"/>
                <a:gd name="connsiteX129" fmla="*/ 232561 w 1689366"/>
                <a:gd name="connsiteY129" fmla="*/ 1296152 h 1776747"/>
                <a:gd name="connsiteX130" fmla="*/ 1040836 w 1689366"/>
                <a:gd name="connsiteY130" fmla="*/ 1092263 h 1776747"/>
                <a:gd name="connsiteX131" fmla="*/ 1041744 w 1689366"/>
                <a:gd name="connsiteY131" fmla="*/ 1092263 h 1776747"/>
                <a:gd name="connsiteX132" fmla="*/ 1070417 w 1689366"/>
                <a:gd name="connsiteY132" fmla="*/ 1121973 h 1776747"/>
                <a:gd name="connsiteX133" fmla="*/ 1070417 w 1689366"/>
                <a:gd name="connsiteY133" fmla="*/ 1193624 h 1776747"/>
                <a:gd name="connsiteX134" fmla="*/ 1070417 w 1689366"/>
                <a:gd name="connsiteY134" fmla="*/ 1194207 h 1776747"/>
                <a:gd name="connsiteX135" fmla="*/ 1040877 w 1689366"/>
                <a:gd name="connsiteY135" fmla="*/ 1223334 h 1776747"/>
                <a:gd name="connsiteX136" fmla="*/ 1012163 w 1689366"/>
                <a:gd name="connsiteY136" fmla="*/ 1193624 h 1776747"/>
                <a:gd name="connsiteX137" fmla="*/ 1012163 w 1689366"/>
                <a:gd name="connsiteY137" fmla="*/ 1121973 h 1776747"/>
                <a:gd name="connsiteX138" fmla="*/ 1040836 w 1689366"/>
                <a:gd name="connsiteY138" fmla="*/ 1092263 h 1776747"/>
                <a:gd name="connsiteX139" fmla="*/ 909764 w 1689366"/>
                <a:gd name="connsiteY139" fmla="*/ 1092263 h 1776747"/>
                <a:gd name="connsiteX140" fmla="*/ 910672 w 1689366"/>
                <a:gd name="connsiteY140" fmla="*/ 1092263 h 1776747"/>
                <a:gd name="connsiteX141" fmla="*/ 939345 w 1689366"/>
                <a:gd name="connsiteY141" fmla="*/ 1121973 h 1776747"/>
                <a:gd name="connsiteX142" fmla="*/ 939345 w 1689366"/>
                <a:gd name="connsiteY142" fmla="*/ 1193624 h 1776747"/>
                <a:gd name="connsiteX143" fmla="*/ 939345 w 1689366"/>
                <a:gd name="connsiteY143" fmla="*/ 1194207 h 1776747"/>
                <a:gd name="connsiteX144" fmla="*/ 909805 w 1689366"/>
                <a:gd name="connsiteY144" fmla="*/ 1223334 h 1776747"/>
                <a:gd name="connsiteX145" fmla="*/ 881091 w 1689366"/>
                <a:gd name="connsiteY145" fmla="*/ 1193624 h 1776747"/>
                <a:gd name="connsiteX146" fmla="*/ 881091 w 1689366"/>
                <a:gd name="connsiteY146" fmla="*/ 1121973 h 1776747"/>
                <a:gd name="connsiteX147" fmla="*/ 909764 w 1689366"/>
                <a:gd name="connsiteY147" fmla="*/ 1092263 h 1776747"/>
                <a:gd name="connsiteX148" fmla="*/ 778693 w 1689366"/>
                <a:gd name="connsiteY148" fmla="*/ 1092263 h 1776747"/>
                <a:gd name="connsiteX149" fmla="*/ 779602 w 1689366"/>
                <a:gd name="connsiteY149" fmla="*/ 1092263 h 1776747"/>
                <a:gd name="connsiteX150" fmla="*/ 808274 w 1689366"/>
                <a:gd name="connsiteY150" fmla="*/ 1121973 h 1776747"/>
                <a:gd name="connsiteX151" fmla="*/ 808274 w 1689366"/>
                <a:gd name="connsiteY151" fmla="*/ 1193624 h 1776747"/>
                <a:gd name="connsiteX152" fmla="*/ 808274 w 1689366"/>
                <a:gd name="connsiteY152" fmla="*/ 1194207 h 1776747"/>
                <a:gd name="connsiteX153" fmla="*/ 778734 w 1689366"/>
                <a:gd name="connsiteY153" fmla="*/ 1223334 h 1776747"/>
                <a:gd name="connsiteX154" fmla="*/ 750020 w 1689366"/>
                <a:gd name="connsiteY154" fmla="*/ 1193624 h 1776747"/>
                <a:gd name="connsiteX155" fmla="*/ 750020 w 1689366"/>
                <a:gd name="connsiteY155" fmla="*/ 1121973 h 1776747"/>
                <a:gd name="connsiteX156" fmla="*/ 778693 w 1689366"/>
                <a:gd name="connsiteY156" fmla="*/ 1092263 h 1776747"/>
                <a:gd name="connsiteX157" fmla="*/ 647621 w 1689366"/>
                <a:gd name="connsiteY157" fmla="*/ 1092263 h 1776747"/>
                <a:gd name="connsiteX158" fmla="*/ 648530 w 1689366"/>
                <a:gd name="connsiteY158" fmla="*/ 1092263 h 1776747"/>
                <a:gd name="connsiteX159" fmla="*/ 677202 w 1689366"/>
                <a:gd name="connsiteY159" fmla="*/ 1121973 h 1776747"/>
                <a:gd name="connsiteX160" fmla="*/ 677202 w 1689366"/>
                <a:gd name="connsiteY160" fmla="*/ 1193624 h 1776747"/>
                <a:gd name="connsiteX161" fmla="*/ 677202 w 1689366"/>
                <a:gd name="connsiteY161" fmla="*/ 1194207 h 1776747"/>
                <a:gd name="connsiteX162" fmla="*/ 647662 w 1689366"/>
                <a:gd name="connsiteY162" fmla="*/ 1223334 h 1776747"/>
                <a:gd name="connsiteX163" fmla="*/ 618948 w 1689366"/>
                <a:gd name="connsiteY163" fmla="*/ 1193624 h 1776747"/>
                <a:gd name="connsiteX164" fmla="*/ 618948 w 1689366"/>
                <a:gd name="connsiteY164" fmla="*/ 1121973 h 1776747"/>
                <a:gd name="connsiteX165" fmla="*/ 647621 w 1689366"/>
                <a:gd name="connsiteY165" fmla="*/ 1092263 h 1776747"/>
                <a:gd name="connsiteX166" fmla="*/ 1455896 w 1689366"/>
                <a:gd name="connsiteY166" fmla="*/ 1077699 h 1776747"/>
                <a:gd name="connsiteX167" fmla="*/ 1456804 w 1689366"/>
                <a:gd name="connsiteY167" fmla="*/ 1077699 h 1776747"/>
                <a:gd name="connsiteX168" fmla="*/ 1485477 w 1689366"/>
                <a:gd name="connsiteY168" fmla="*/ 1107409 h 1776747"/>
                <a:gd name="connsiteX169" fmla="*/ 1485477 w 1689366"/>
                <a:gd name="connsiteY169" fmla="*/ 1179060 h 1776747"/>
                <a:gd name="connsiteX170" fmla="*/ 1485477 w 1689366"/>
                <a:gd name="connsiteY170" fmla="*/ 1179643 h 1776747"/>
                <a:gd name="connsiteX171" fmla="*/ 1455937 w 1689366"/>
                <a:gd name="connsiteY171" fmla="*/ 1208770 h 1776747"/>
                <a:gd name="connsiteX172" fmla="*/ 1427223 w 1689366"/>
                <a:gd name="connsiteY172" fmla="*/ 1179060 h 1776747"/>
                <a:gd name="connsiteX173" fmla="*/ 1427223 w 1689366"/>
                <a:gd name="connsiteY173" fmla="*/ 1107409 h 1776747"/>
                <a:gd name="connsiteX174" fmla="*/ 1455896 w 1689366"/>
                <a:gd name="connsiteY174" fmla="*/ 1077699 h 1776747"/>
                <a:gd name="connsiteX175" fmla="*/ 1310261 w 1689366"/>
                <a:gd name="connsiteY175" fmla="*/ 1077699 h 1776747"/>
                <a:gd name="connsiteX176" fmla="*/ 1311169 w 1689366"/>
                <a:gd name="connsiteY176" fmla="*/ 1077699 h 1776747"/>
                <a:gd name="connsiteX177" fmla="*/ 1339842 w 1689366"/>
                <a:gd name="connsiteY177" fmla="*/ 1107409 h 1776747"/>
                <a:gd name="connsiteX178" fmla="*/ 1339842 w 1689366"/>
                <a:gd name="connsiteY178" fmla="*/ 1179060 h 1776747"/>
                <a:gd name="connsiteX179" fmla="*/ 1339842 w 1689366"/>
                <a:gd name="connsiteY179" fmla="*/ 1179643 h 1776747"/>
                <a:gd name="connsiteX180" fmla="*/ 1310302 w 1689366"/>
                <a:gd name="connsiteY180" fmla="*/ 1208770 h 1776747"/>
                <a:gd name="connsiteX181" fmla="*/ 1281588 w 1689366"/>
                <a:gd name="connsiteY181" fmla="*/ 1179060 h 1776747"/>
                <a:gd name="connsiteX182" fmla="*/ 1281588 w 1689366"/>
                <a:gd name="connsiteY182" fmla="*/ 1107409 h 1776747"/>
                <a:gd name="connsiteX183" fmla="*/ 1310261 w 1689366"/>
                <a:gd name="connsiteY183" fmla="*/ 1077699 h 1776747"/>
                <a:gd name="connsiteX184" fmla="*/ 378195 w 1689366"/>
                <a:gd name="connsiteY184" fmla="*/ 1077699 h 1776747"/>
                <a:gd name="connsiteX185" fmla="*/ 379106 w 1689366"/>
                <a:gd name="connsiteY185" fmla="*/ 1077699 h 1776747"/>
                <a:gd name="connsiteX186" fmla="*/ 407777 w 1689366"/>
                <a:gd name="connsiteY186" fmla="*/ 1107409 h 1776747"/>
                <a:gd name="connsiteX187" fmla="*/ 407777 w 1689366"/>
                <a:gd name="connsiteY187" fmla="*/ 1179060 h 1776747"/>
                <a:gd name="connsiteX188" fmla="*/ 407777 w 1689366"/>
                <a:gd name="connsiteY188" fmla="*/ 1179643 h 1776747"/>
                <a:gd name="connsiteX189" fmla="*/ 378239 w 1689366"/>
                <a:gd name="connsiteY189" fmla="*/ 1208770 h 1776747"/>
                <a:gd name="connsiteX190" fmla="*/ 349523 w 1689366"/>
                <a:gd name="connsiteY190" fmla="*/ 1179060 h 1776747"/>
                <a:gd name="connsiteX191" fmla="*/ 349523 w 1689366"/>
                <a:gd name="connsiteY191" fmla="*/ 1107409 h 1776747"/>
                <a:gd name="connsiteX192" fmla="*/ 378195 w 1689366"/>
                <a:gd name="connsiteY192" fmla="*/ 1077699 h 1776747"/>
                <a:gd name="connsiteX193" fmla="*/ 232560 w 1689366"/>
                <a:gd name="connsiteY193" fmla="*/ 1077699 h 1776747"/>
                <a:gd name="connsiteX194" fmla="*/ 233471 w 1689366"/>
                <a:gd name="connsiteY194" fmla="*/ 1077699 h 1776747"/>
                <a:gd name="connsiteX195" fmla="*/ 262142 w 1689366"/>
                <a:gd name="connsiteY195" fmla="*/ 1107409 h 1776747"/>
                <a:gd name="connsiteX196" fmla="*/ 262142 w 1689366"/>
                <a:gd name="connsiteY196" fmla="*/ 1179060 h 1776747"/>
                <a:gd name="connsiteX197" fmla="*/ 262142 w 1689366"/>
                <a:gd name="connsiteY197" fmla="*/ 1179643 h 1776747"/>
                <a:gd name="connsiteX198" fmla="*/ 232604 w 1689366"/>
                <a:gd name="connsiteY198" fmla="*/ 1208770 h 1776747"/>
                <a:gd name="connsiteX199" fmla="*/ 203888 w 1689366"/>
                <a:gd name="connsiteY199" fmla="*/ 1179060 h 1776747"/>
                <a:gd name="connsiteX200" fmla="*/ 203888 w 1689366"/>
                <a:gd name="connsiteY200" fmla="*/ 1107409 h 1776747"/>
                <a:gd name="connsiteX201" fmla="*/ 232560 w 1689366"/>
                <a:gd name="connsiteY201" fmla="*/ 1077699 h 1776747"/>
                <a:gd name="connsiteX202" fmla="*/ 1194207 w 1689366"/>
                <a:gd name="connsiteY202" fmla="*/ 1019445 h 1776747"/>
                <a:gd name="connsiteX203" fmla="*/ 1194207 w 1689366"/>
                <a:gd name="connsiteY203" fmla="*/ 1718493 h 1776747"/>
                <a:gd name="connsiteX204" fmla="*/ 1572859 w 1689366"/>
                <a:gd name="connsiteY204" fmla="*/ 1718493 h 1776747"/>
                <a:gd name="connsiteX205" fmla="*/ 1572859 w 1689366"/>
                <a:gd name="connsiteY205" fmla="*/ 1019445 h 1776747"/>
                <a:gd name="connsiteX206" fmla="*/ 116508 w 1689366"/>
                <a:gd name="connsiteY206" fmla="*/ 1019445 h 1776747"/>
                <a:gd name="connsiteX207" fmla="*/ 116508 w 1689366"/>
                <a:gd name="connsiteY207" fmla="*/ 1718493 h 1776747"/>
                <a:gd name="connsiteX208" fmla="*/ 495158 w 1689366"/>
                <a:gd name="connsiteY208" fmla="*/ 1718493 h 1776747"/>
                <a:gd name="connsiteX209" fmla="*/ 495158 w 1689366"/>
                <a:gd name="connsiteY209" fmla="*/ 1019445 h 1776747"/>
                <a:gd name="connsiteX210" fmla="*/ 1194207 w 1689366"/>
                <a:gd name="connsiteY210" fmla="*/ 917501 h 1776747"/>
                <a:gd name="connsiteX211" fmla="*/ 1194207 w 1689366"/>
                <a:gd name="connsiteY211" fmla="*/ 961191 h 1776747"/>
                <a:gd name="connsiteX212" fmla="*/ 1631112 w 1689366"/>
                <a:gd name="connsiteY212" fmla="*/ 961191 h 1776747"/>
                <a:gd name="connsiteX213" fmla="*/ 1631112 w 1689366"/>
                <a:gd name="connsiteY213" fmla="*/ 917501 h 1776747"/>
                <a:gd name="connsiteX214" fmla="*/ 58254 w 1689366"/>
                <a:gd name="connsiteY214" fmla="*/ 917501 h 1776747"/>
                <a:gd name="connsiteX215" fmla="*/ 58254 w 1689366"/>
                <a:gd name="connsiteY215" fmla="*/ 961191 h 1776747"/>
                <a:gd name="connsiteX216" fmla="*/ 495158 w 1689366"/>
                <a:gd name="connsiteY216" fmla="*/ 961191 h 1776747"/>
                <a:gd name="connsiteX217" fmla="*/ 495158 w 1689366"/>
                <a:gd name="connsiteY217" fmla="*/ 917501 h 1776747"/>
                <a:gd name="connsiteX218" fmla="*/ 1040836 w 1689366"/>
                <a:gd name="connsiteY218" fmla="*/ 859247 h 1776747"/>
                <a:gd name="connsiteX219" fmla="*/ 1041744 w 1689366"/>
                <a:gd name="connsiteY219" fmla="*/ 859247 h 1776747"/>
                <a:gd name="connsiteX220" fmla="*/ 1070417 w 1689366"/>
                <a:gd name="connsiteY220" fmla="*/ 888957 h 1776747"/>
                <a:gd name="connsiteX221" fmla="*/ 1070417 w 1689366"/>
                <a:gd name="connsiteY221" fmla="*/ 960608 h 1776747"/>
                <a:gd name="connsiteX222" fmla="*/ 1070417 w 1689366"/>
                <a:gd name="connsiteY222" fmla="*/ 961774 h 1776747"/>
                <a:gd name="connsiteX223" fmla="*/ 1040877 w 1689366"/>
                <a:gd name="connsiteY223" fmla="*/ 990318 h 1776747"/>
                <a:gd name="connsiteX224" fmla="*/ 1012163 w 1689366"/>
                <a:gd name="connsiteY224" fmla="*/ 960608 h 1776747"/>
                <a:gd name="connsiteX225" fmla="*/ 1012163 w 1689366"/>
                <a:gd name="connsiteY225" fmla="*/ 888957 h 1776747"/>
                <a:gd name="connsiteX226" fmla="*/ 1040836 w 1689366"/>
                <a:gd name="connsiteY226" fmla="*/ 859247 h 1776747"/>
                <a:gd name="connsiteX227" fmla="*/ 909764 w 1689366"/>
                <a:gd name="connsiteY227" fmla="*/ 859247 h 1776747"/>
                <a:gd name="connsiteX228" fmla="*/ 910672 w 1689366"/>
                <a:gd name="connsiteY228" fmla="*/ 859247 h 1776747"/>
                <a:gd name="connsiteX229" fmla="*/ 939345 w 1689366"/>
                <a:gd name="connsiteY229" fmla="*/ 888957 h 1776747"/>
                <a:gd name="connsiteX230" fmla="*/ 939345 w 1689366"/>
                <a:gd name="connsiteY230" fmla="*/ 960608 h 1776747"/>
                <a:gd name="connsiteX231" fmla="*/ 939345 w 1689366"/>
                <a:gd name="connsiteY231" fmla="*/ 961774 h 1776747"/>
                <a:gd name="connsiteX232" fmla="*/ 909805 w 1689366"/>
                <a:gd name="connsiteY232" fmla="*/ 990318 h 1776747"/>
                <a:gd name="connsiteX233" fmla="*/ 881091 w 1689366"/>
                <a:gd name="connsiteY233" fmla="*/ 960608 h 1776747"/>
                <a:gd name="connsiteX234" fmla="*/ 881091 w 1689366"/>
                <a:gd name="connsiteY234" fmla="*/ 888957 h 1776747"/>
                <a:gd name="connsiteX235" fmla="*/ 909764 w 1689366"/>
                <a:gd name="connsiteY235" fmla="*/ 859247 h 1776747"/>
                <a:gd name="connsiteX236" fmla="*/ 778693 w 1689366"/>
                <a:gd name="connsiteY236" fmla="*/ 859247 h 1776747"/>
                <a:gd name="connsiteX237" fmla="*/ 779602 w 1689366"/>
                <a:gd name="connsiteY237" fmla="*/ 859247 h 1776747"/>
                <a:gd name="connsiteX238" fmla="*/ 808274 w 1689366"/>
                <a:gd name="connsiteY238" fmla="*/ 888957 h 1776747"/>
                <a:gd name="connsiteX239" fmla="*/ 808274 w 1689366"/>
                <a:gd name="connsiteY239" fmla="*/ 960608 h 1776747"/>
                <a:gd name="connsiteX240" fmla="*/ 808274 w 1689366"/>
                <a:gd name="connsiteY240" fmla="*/ 961774 h 1776747"/>
                <a:gd name="connsiteX241" fmla="*/ 778734 w 1689366"/>
                <a:gd name="connsiteY241" fmla="*/ 990318 h 1776747"/>
                <a:gd name="connsiteX242" fmla="*/ 750020 w 1689366"/>
                <a:gd name="connsiteY242" fmla="*/ 960608 h 1776747"/>
                <a:gd name="connsiteX243" fmla="*/ 750020 w 1689366"/>
                <a:gd name="connsiteY243" fmla="*/ 888957 h 1776747"/>
                <a:gd name="connsiteX244" fmla="*/ 778693 w 1689366"/>
                <a:gd name="connsiteY244" fmla="*/ 859247 h 1776747"/>
                <a:gd name="connsiteX245" fmla="*/ 647621 w 1689366"/>
                <a:gd name="connsiteY245" fmla="*/ 859247 h 1776747"/>
                <a:gd name="connsiteX246" fmla="*/ 648530 w 1689366"/>
                <a:gd name="connsiteY246" fmla="*/ 859247 h 1776747"/>
                <a:gd name="connsiteX247" fmla="*/ 677202 w 1689366"/>
                <a:gd name="connsiteY247" fmla="*/ 888957 h 1776747"/>
                <a:gd name="connsiteX248" fmla="*/ 677202 w 1689366"/>
                <a:gd name="connsiteY248" fmla="*/ 960608 h 1776747"/>
                <a:gd name="connsiteX249" fmla="*/ 677202 w 1689366"/>
                <a:gd name="connsiteY249" fmla="*/ 961774 h 1776747"/>
                <a:gd name="connsiteX250" fmla="*/ 647662 w 1689366"/>
                <a:gd name="connsiteY250" fmla="*/ 990318 h 1776747"/>
                <a:gd name="connsiteX251" fmla="*/ 618948 w 1689366"/>
                <a:gd name="connsiteY251" fmla="*/ 960608 h 1776747"/>
                <a:gd name="connsiteX252" fmla="*/ 618948 w 1689366"/>
                <a:gd name="connsiteY252" fmla="*/ 888957 h 1776747"/>
                <a:gd name="connsiteX253" fmla="*/ 647621 w 1689366"/>
                <a:gd name="connsiteY253" fmla="*/ 859247 h 1776747"/>
                <a:gd name="connsiteX254" fmla="*/ 553412 w 1689366"/>
                <a:gd name="connsiteY254" fmla="*/ 786428 h 1776747"/>
                <a:gd name="connsiteX255" fmla="*/ 553412 w 1689366"/>
                <a:gd name="connsiteY255" fmla="*/ 1718493 h 1776747"/>
                <a:gd name="connsiteX256" fmla="*/ 750020 w 1689366"/>
                <a:gd name="connsiteY256" fmla="*/ 1718493 h 1776747"/>
                <a:gd name="connsiteX257" fmla="*/ 750020 w 1689366"/>
                <a:gd name="connsiteY257" fmla="*/ 1514604 h 1776747"/>
                <a:gd name="connsiteX258" fmla="*/ 779147 w 1689366"/>
                <a:gd name="connsiteY258" fmla="*/ 1485477 h 1776747"/>
                <a:gd name="connsiteX259" fmla="*/ 910218 w 1689366"/>
                <a:gd name="connsiteY259" fmla="*/ 1485477 h 1776747"/>
                <a:gd name="connsiteX260" fmla="*/ 939345 w 1689366"/>
                <a:gd name="connsiteY260" fmla="*/ 1514604 h 1776747"/>
                <a:gd name="connsiteX261" fmla="*/ 939345 w 1689366"/>
                <a:gd name="connsiteY261" fmla="*/ 1718493 h 1776747"/>
                <a:gd name="connsiteX262" fmla="*/ 1135953 w 1689366"/>
                <a:gd name="connsiteY262" fmla="*/ 1718493 h 1776747"/>
                <a:gd name="connsiteX263" fmla="*/ 1135953 w 1689366"/>
                <a:gd name="connsiteY263" fmla="*/ 786428 h 1776747"/>
                <a:gd name="connsiteX264" fmla="*/ 509722 w 1689366"/>
                <a:gd name="connsiteY264" fmla="*/ 655357 h 1776747"/>
                <a:gd name="connsiteX265" fmla="*/ 509722 w 1689366"/>
                <a:gd name="connsiteY265" fmla="*/ 728174 h 1776747"/>
                <a:gd name="connsiteX266" fmla="*/ 1179643 w 1689366"/>
                <a:gd name="connsiteY266" fmla="*/ 728174 h 1776747"/>
                <a:gd name="connsiteX267" fmla="*/ 1179643 w 1689366"/>
                <a:gd name="connsiteY267" fmla="*/ 655357 h 1776747"/>
                <a:gd name="connsiteX268" fmla="*/ 844910 w 1689366"/>
                <a:gd name="connsiteY268" fmla="*/ 276706 h 1776747"/>
                <a:gd name="connsiteX269" fmla="*/ 612121 w 1689366"/>
                <a:gd name="connsiteY269" fmla="*/ 495741 h 1776747"/>
                <a:gd name="connsiteX270" fmla="*/ 611724 w 1689366"/>
                <a:gd name="connsiteY270" fmla="*/ 597103 h 1776747"/>
                <a:gd name="connsiteX271" fmla="*/ 1077655 w 1689366"/>
                <a:gd name="connsiteY271" fmla="*/ 597103 h 1776747"/>
                <a:gd name="connsiteX272" fmla="*/ 1077355 w 1689366"/>
                <a:gd name="connsiteY272" fmla="*/ 496908 h 1776747"/>
                <a:gd name="connsiteX273" fmla="*/ 844910 w 1689366"/>
                <a:gd name="connsiteY273" fmla="*/ 276706 h 1776747"/>
                <a:gd name="connsiteX274" fmla="*/ 873810 w 1689366"/>
                <a:gd name="connsiteY274" fmla="*/ 58254 h 1776747"/>
                <a:gd name="connsiteX275" fmla="*/ 873810 w 1689366"/>
                <a:gd name="connsiteY275" fmla="*/ 101944 h 1776747"/>
                <a:gd name="connsiteX276" fmla="*/ 990318 w 1689366"/>
                <a:gd name="connsiteY276" fmla="*/ 101944 h 1776747"/>
                <a:gd name="connsiteX277" fmla="*/ 990318 w 1689366"/>
                <a:gd name="connsiteY277" fmla="*/ 58254 h 1776747"/>
                <a:gd name="connsiteX278" fmla="*/ 815556 w 1689366"/>
                <a:gd name="connsiteY278" fmla="*/ 0 h 1776747"/>
                <a:gd name="connsiteX279" fmla="*/ 1048572 w 1689366"/>
                <a:gd name="connsiteY279" fmla="*/ 0 h 1776747"/>
                <a:gd name="connsiteX280" fmla="*/ 1048572 w 1689366"/>
                <a:gd name="connsiteY280" fmla="*/ 160198 h 1776747"/>
                <a:gd name="connsiteX281" fmla="*/ 873810 w 1689366"/>
                <a:gd name="connsiteY281" fmla="*/ 160198 h 1776747"/>
                <a:gd name="connsiteX282" fmla="*/ 873810 w 1689366"/>
                <a:gd name="connsiteY282" fmla="*/ 221271 h 1776747"/>
                <a:gd name="connsiteX283" fmla="*/ 901369 w 1689366"/>
                <a:gd name="connsiteY283" fmla="*/ 223960 h 1776747"/>
                <a:gd name="connsiteX284" fmla="*/ 1135493 w 1689366"/>
                <a:gd name="connsiteY284" fmla="*/ 493992 h 1776747"/>
                <a:gd name="connsiteX285" fmla="*/ 1135609 w 1689366"/>
                <a:gd name="connsiteY285" fmla="*/ 495158 h 1776747"/>
                <a:gd name="connsiteX286" fmla="*/ 1135910 w 1689366"/>
                <a:gd name="connsiteY286" fmla="*/ 597103 h 1776747"/>
                <a:gd name="connsiteX287" fmla="*/ 1208770 w 1689366"/>
                <a:gd name="connsiteY287" fmla="*/ 597103 h 1776747"/>
                <a:gd name="connsiteX288" fmla="*/ 1237897 w 1689366"/>
                <a:gd name="connsiteY288" fmla="*/ 626230 h 1776747"/>
                <a:gd name="connsiteX289" fmla="*/ 1237897 w 1689366"/>
                <a:gd name="connsiteY289" fmla="*/ 757301 h 1776747"/>
                <a:gd name="connsiteX290" fmla="*/ 1208770 w 1689366"/>
                <a:gd name="connsiteY290" fmla="*/ 786428 h 1776747"/>
                <a:gd name="connsiteX291" fmla="*/ 1194207 w 1689366"/>
                <a:gd name="connsiteY291" fmla="*/ 786428 h 1776747"/>
                <a:gd name="connsiteX292" fmla="*/ 1194207 w 1689366"/>
                <a:gd name="connsiteY292" fmla="*/ 859247 h 1776747"/>
                <a:gd name="connsiteX293" fmla="*/ 1660239 w 1689366"/>
                <a:gd name="connsiteY293" fmla="*/ 859247 h 1776747"/>
                <a:gd name="connsiteX294" fmla="*/ 1689366 w 1689366"/>
                <a:gd name="connsiteY294" fmla="*/ 888374 h 1776747"/>
                <a:gd name="connsiteX295" fmla="*/ 1689366 w 1689366"/>
                <a:gd name="connsiteY295" fmla="*/ 990318 h 1776747"/>
                <a:gd name="connsiteX296" fmla="*/ 1660239 w 1689366"/>
                <a:gd name="connsiteY296" fmla="*/ 1019445 h 1776747"/>
                <a:gd name="connsiteX297" fmla="*/ 1631113 w 1689366"/>
                <a:gd name="connsiteY297" fmla="*/ 1019445 h 1776747"/>
                <a:gd name="connsiteX298" fmla="*/ 1631113 w 1689366"/>
                <a:gd name="connsiteY298" fmla="*/ 1747620 h 1776747"/>
                <a:gd name="connsiteX299" fmla="*/ 1601986 w 1689366"/>
                <a:gd name="connsiteY299" fmla="*/ 1776747 h 1776747"/>
                <a:gd name="connsiteX300" fmla="*/ 87381 w 1689366"/>
                <a:gd name="connsiteY300" fmla="*/ 1776747 h 1776747"/>
                <a:gd name="connsiteX301" fmla="*/ 58254 w 1689366"/>
                <a:gd name="connsiteY301" fmla="*/ 1747620 h 1776747"/>
                <a:gd name="connsiteX302" fmla="*/ 58254 w 1689366"/>
                <a:gd name="connsiteY302" fmla="*/ 1019445 h 1776747"/>
                <a:gd name="connsiteX303" fmla="*/ 29127 w 1689366"/>
                <a:gd name="connsiteY303" fmla="*/ 1019445 h 1776747"/>
                <a:gd name="connsiteX304" fmla="*/ 0 w 1689366"/>
                <a:gd name="connsiteY304" fmla="*/ 990318 h 1776747"/>
                <a:gd name="connsiteX305" fmla="*/ 0 w 1689366"/>
                <a:gd name="connsiteY305" fmla="*/ 888374 h 1776747"/>
                <a:gd name="connsiteX306" fmla="*/ 29127 w 1689366"/>
                <a:gd name="connsiteY306" fmla="*/ 859247 h 1776747"/>
                <a:gd name="connsiteX307" fmla="*/ 495158 w 1689366"/>
                <a:gd name="connsiteY307" fmla="*/ 859247 h 1776747"/>
                <a:gd name="connsiteX308" fmla="*/ 495158 w 1689366"/>
                <a:gd name="connsiteY308" fmla="*/ 786428 h 1776747"/>
                <a:gd name="connsiteX309" fmla="*/ 480595 w 1689366"/>
                <a:gd name="connsiteY309" fmla="*/ 786428 h 1776747"/>
                <a:gd name="connsiteX310" fmla="*/ 451468 w 1689366"/>
                <a:gd name="connsiteY310" fmla="*/ 757301 h 1776747"/>
                <a:gd name="connsiteX311" fmla="*/ 451468 w 1689366"/>
                <a:gd name="connsiteY311" fmla="*/ 626230 h 1776747"/>
                <a:gd name="connsiteX312" fmla="*/ 480595 w 1689366"/>
                <a:gd name="connsiteY312" fmla="*/ 597103 h 1776747"/>
                <a:gd name="connsiteX313" fmla="*/ 553470 w 1689366"/>
                <a:gd name="connsiteY313" fmla="*/ 597103 h 1776747"/>
                <a:gd name="connsiteX314" fmla="*/ 553867 w 1689366"/>
                <a:gd name="connsiteY314" fmla="*/ 495158 h 1776747"/>
                <a:gd name="connsiteX315" fmla="*/ 553867 w 1689366"/>
                <a:gd name="connsiteY315" fmla="*/ 493409 h 1776747"/>
                <a:gd name="connsiteX316" fmla="*/ 788448 w 1689366"/>
                <a:gd name="connsiteY316" fmla="*/ 223959 h 1776747"/>
                <a:gd name="connsiteX317" fmla="*/ 815556 w 1689366"/>
                <a:gd name="connsiteY317" fmla="*/ 221315 h 1776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1689366" h="1776747">
                  <a:moveTo>
                    <a:pt x="808274" y="1543731"/>
                  </a:moveTo>
                  <a:lnTo>
                    <a:pt x="808274" y="1718493"/>
                  </a:lnTo>
                  <a:lnTo>
                    <a:pt x="881091" y="1718493"/>
                  </a:lnTo>
                  <a:lnTo>
                    <a:pt x="881091" y="1543731"/>
                  </a:lnTo>
                  <a:close/>
                  <a:moveTo>
                    <a:pt x="1040836" y="1529168"/>
                  </a:moveTo>
                  <a:cubicBezTo>
                    <a:pt x="1041139" y="1529168"/>
                    <a:pt x="1041442" y="1529168"/>
                    <a:pt x="1041744" y="1529168"/>
                  </a:cubicBezTo>
                  <a:cubicBezTo>
                    <a:pt x="1057834" y="1529168"/>
                    <a:pt x="1070668" y="1542565"/>
                    <a:pt x="1070417" y="1558295"/>
                  </a:cubicBezTo>
                  <a:lnTo>
                    <a:pt x="1070417" y="1630529"/>
                  </a:lnTo>
                  <a:cubicBezTo>
                    <a:pt x="1070423" y="1630529"/>
                    <a:pt x="1070423" y="1631112"/>
                    <a:pt x="1070417" y="1631112"/>
                  </a:cubicBezTo>
                  <a:cubicBezTo>
                    <a:pt x="1070190" y="1647425"/>
                    <a:pt x="1056966" y="1660239"/>
                    <a:pt x="1040877" y="1659656"/>
                  </a:cubicBezTo>
                  <a:cubicBezTo>
                    <a:pt x="1024793" y="1659656"/>
                    <a:pt x="1011936" y="1646259"/>
                    <a:pt x="1012163" y="1630529"/>
                  </a:cubicBezTo>
                  <a:lnTo>
                    <a:pt x="1012163" y="1558295"/>
                  </a:lnTo>
                  <a:cubicBezTo>
                    <a:pt x="1011913" y="1542565"/>
                    <a:pt x="1024752" y="1529168"/>
                    <a:pt x="1040836" y="1529168"/>
                  </a:cubicBezTo>
                  <a:close/>
                  <a:moveTo>
                    <a:pt x="647621" y="1529168"/>
                  </a:moveTo>
                  <a:cubicBezTo>
                    <a:pt x="647924" y="1529168"/>
                    <a:pt x="648227" y="1529168"/>
                    <a:pt x="648530" y="1529168"/>
                  </a:cubicBezTo>
                  <a:cubicBezTo>
                    <a:pt x="664619" y="1529168"/>
                    <a:pt x="677453" y="1542565"/>
                    <a:pt x="677202" y="1558295"/>
                  </a:cubicBezTo>
                  <a:lnTo>
                    <a:pt x="677202" y="1630529"/>
                  </a:lnTo>
                  <a:cubicBezTo>
                    <a:pt x="677208" y="1630529"/>
                    <a:pt x="677208" y="1631112"/>
                    <a:pt x="677202" y="1631112"/>
                  </a:cubicBezTo>
                  <a:cubicBezTo>
                    <a:pt x="676975" y="1647425"/>
                    <a:pt x="663751" y="1660239"/>
                    <a:pt x="647662" y="1659656"/>
                  </a:cubicBezTo>
                  <a:cubicBezTo>
                    <a:pt x="631578" y="1659656"/>
                    <a:pt x="618721" y="1646259"/>
                    <a:pt x="618948" y="1630529"/>
                  </a:cubicBezTo>
                  <a:lnTo>
                    <a:pt x="618948" y="1558295"/>
                  </a:lnTo>
                  <a:cubicBezTo>
                    <a:pt x="618698" y="1542565"/>
                    <a:pt x="631537" y="1529168"/>
                    <a:pt x="647621" y="1529168"/>
                  </a:cubicBezTo>
                  <a:close/>
                  <a:moveTo>
                    <a:pt x="1455896" y="1514604"/>
                  </a:moveTo>
                  <a:cubicBezTo>
                    <a:pt x="1456199" y="1514604"/>
                    <a:pt x="1456502" y="1514604"/>
                    <a:pt x="1456804" y="1514604"/>
                  </a:cubicBezTo>
                  <a:cubicBezTo>
                    <a:pt x="1472894" y="1514604"/>
                    <a:pt x="1485728" y="1528001"/>
                    <a:pt x="1485477" y="1543731"/>
                  </a:cubicBezTo>
                  <a:lnTo>
                    <a:pt x="1485477" y="1615965"/>
                  </a:lnTo>
                  <a:cubicBezTo>
                    <a:pt x="1485483" y="1615965"/>
                    <a:pt x="1485483" y="1616548"/>
                    <a:pt x="1485477" y="1616548"/>
                  </a:cubicBezTo>
                  <a:cubicBezTo>
                    <a:pt x="1485250" y="1632861"/>
                    <a:pt x="1472026" y="1645675"/>
                    <a:pt x="1455937" y="1645092"/>
                  </a:cubicBezTo>
                  <a:cubicBezTo>
                    <a:pt x="1439853" y="1645092"/>
                    <a:pt x="1426996" y="1631695"/>
                    <a:pt x="1427223" y="1615965"/>
                  </a:cubicBezTo>
                  <a:lnTo>
                    <a:pt x="1427223" y="1543731"/>
                  </a:lnTo>
                  <a:cubicBezTo>
                    <a:pt x="1426973" y="1528001"/>
                    <a:pt x="1439812" y="1514604"/>
                    <a:pt x="1455896" y="1514604"/>
                  </a:cubicBezTo>
                  <a:close/>
                  <a:moveTo>
                    <a:pt x="1310261" y="1514604"/>
                  </a:moveTo>
                  <a:cubicBezTo>
                    <a:pt x="1310564" y="1514604"/>
                    <a:pt x="1310867" y="1514604"/>
                    <a:pt x="1311169" y="1514604"/>
                  </a:cubicBezTo>
                  <a:cubicBezTo>
                    <a:pt x="1327259" y="1514604"/>
                    <a:pt x="1340093" y="1528001"/>
                    <a:pt x="1339842" y="1543731"/>
                  </a:cubicBezTo>
                  <a:lnTo>
                    <a:pt x="1339842" y="1615965"/>
                  </a:lnTo>
                  <a:cubicBezTo>
                    <a:pt x="1339848" y="1615965"/>
                    <a:pt x="1339848" y="1616548"/>
                    <a:pt x="1339842" y="1616548"/>
                  </a:cubicBezTo>
                  <a:cubicBezTo>
                    <a:pt x="1339615" y="1632861"/>
                    <a:pt x="1326391" y="1645675"/>
                    <a:pt x="1310302" y="1645092"/>
                  </a:cubicBezTo>
                  <a:cubicBezTo>
                    <a:pt x="1294218" y="1645092"/>
                    <a:pt x="1281361" y="1631695"/>
                    <a:pt x="1281588" y="1615965"/>
                  </a:cubicBezTo>
                  <a:lnTo>
                    <a:pt x="1281588" y="1543731"/>
                  </a:lnTo>
                  <a:cubicBezTo>
                    <a:pt x="1281338" y="1528001"/>
                    <a:pt x="1294177" y="1514604"/>
                    <a:pt x="1310261" y="1514604"/>
                  </a:cubicBezTo>
                  <a:close/>
                  <a:moveTo>
                    <a:pt x="378195" y="1514604"/>
                  </a:moveTo>
                  <a:cubicBezTo>
                    <a:pt x="378499" y="1514604"/>
                    <a:pt x="378802" y="1514604"/>
                    <a:pt x="379106" y="1514604"/>
                  </a:cubicBezTo>
                  <a:cubicBezTo>
                    <a:pt x="395192" y="1514604"/>
                    <a:pt x="408028" y="1528001"/>
                    <a:pt x="407777" y="1543731"/>
                  </a:cubicBezTo>
                  <a:lnTo>
                    <a:pt x="407777" y="1615965"/>
                  </a:lnTo>
                  <a:cubicBezTo>
                    <a:pt x="407781" y="1615965"/>
                    <a:pt x="407781" y="1616548"/>
                    <a:pt x="407777" y="1616548"/>
                  </a:cubicBezTo>
                  <a:cubicBezTo>
                    <a:pt x="407550" y="1632861"/>
                    <a:pt x="394325" y="1645675"/>
                    <a:pt x="378239" y="1645092"/>
                  </a:cubicBezTo>
                  <a:cubicBezTo>
                    <a:pt x="362153" y="1645092"/>
                    <a:pt x="349296" y="1631695"/>
                    <a:pt x="349523" y="1615965"/>
                  </a:cubicBezTo>
                  <a:lnTo>
                    <a:pt x="349523" y="1543731"/>
                  </a:lnTo>
                  <a:cubicBezTo>
                    <a:pt x="349272" y="1528001"/>
                    <a:pt x="362109" y="1514604"/>
                    <a:pt x="378195" y="1514604"/>
                  </a:cubicBezTo>
                  <a:close/>
                  <a:moveTo>
                    <a:pt x="232560" y="1514604"/>
                  </a:moveTo>
                  <a:cubicBezTo>
                    <a:pt x="232864" y="1514604"/>
                    <a:pt x="233167" y="1514604"/>
                    <a:pt x="233471" y="1514604"/>
                  </a:cubicBezTo>
                  <a:cubicBezTo>
                    <a:pt x="249557" y="1514604"/>
                    <a:pt x="262393" y="1528001"/>
                    <a:pt x="262142" y="1543731"/>
                  </a:cubicBezTo>
                  <a:lnTo>
                    <a:pt x="262142" y="1615965"/>
                  </a:lnTo>
                  <a:cubicBezTo>
                    <a:pt x="262146" y="1615965"/>
                    <a:pt x="262146" y="1616548"/>
                    <a:pt x="262142" y="1616548"/>
                  </a:cubicBezTo>
                  <a:cubicBezTo>
                    <a:pt x="261915" y="1632861"/>
                    <a:pt x="248690" y="1645675"/>
                    <a:pt x="232604" y="1645092"/>
                  </a:cubicBezTo>
                  <a:cubicBezTo>
                    <a:pt x="216518" y="1645092"/>
                    <a:pt x="203661" y="1631695"/>
                    <a:pt x="203888" y="1615965"/>
                  </a:cubicBezTo>
                  <a:lnTo>
                    <a:pt x="203888" y="1543731"/>
                  </a:lnTo>
                  <a:cubicBezTo>
                    <a:pt x="203637" y="1528001"/>
                    <a:pt x="216474" y="1514604"/>
                    <a:pt x="232560" y="1514604"/>
                  </a:cubicBezTo>
                  <a:close/>
                  <a:moveTo>
                    <a:pt x="1455895" y="1296152"/>
                  </a:moveTo>
                  <a:cubicBezTo>
                    <a:pt x="1456163" y="1296152"/>
                    <a:pt x="1456425" y="1296152"/>
                    <a:pt x="1456693" y="1296152"/>
                  </a:cubicBezTo>
                  <a:cubicBezTo>
                    <a:pt x="1472777" y="1296152"/>
                    <a:pt x="1485669" y="1309549"/>
                    <a:pt x="1485477" y="1325279"/>
                  </a:cubicBezTo>
                  <a:lnTo>
                    <a:pt x="1485477" y="1397513"/>
                  </a:lnTo>
                  <a:cubicBezTo>
                    <a:pt x="1485482" y="1397513"/>
                    <a:pt x="1485482" y="1398096"/>
                    <a:pt x="1485477" y="1398096"/>
                  </a:cubicBezTo>
                  <a:cubicBezTo>
                    <a:pt x="1485249" y="1414409"/>
                    <a:pt x="1472026" y="1427223"/>
                    <a:pt x="1455936" y="1427223"/>
                  </a:cubicBezTo>
                  <a:cubicBezTo>
                    <a:pt x="1439852" y="1426640"/>
                    <a:pt x="1426995" y="1413826"/>
                    <a:pt x="1427222" y="1397513"/>
                  </a:cubicBezTo>
                  <a:lnTo>
                    <a:pt x="1427222" y="1325279"/>
                  </a:lnTo>
                  <a:cubicBezTo>
                    <a:pt x="1427030" y="1309549"/>
                    <a:pt x="1439852" y="1296152"/>
                    <a:pt x="1455895" y="1296152"/>
                  </a:cubicBezTo>
                  <a:close/>
                  <a:moveTo>
                    <a:pt x="1310260" y="1296152"/>
                  </a:moveTo>
                  <a:cubicBezTo>
                    <a:pt x="1310528" y="1296152"/>
                    <a:pt x="1310790" y="1296152"/>
                    <a:pt x="1311058" y="1296152"/>
                  </a:cubicBezTo>
                  <a:cubicBezTo>
                    <a:pt x="1327142" y="1296152"/>
                    <a:pt x="1340034" y="1309549"/>
                    <a:pt x="1339842" y="1325279"/>
                  </a:cubicBezTo>
                  <a:lnTo>
                    <a:pt x="1339842" y="1397513"/>
                  </a:lnTo>
                  <a:cubicBezTo>
                    <a:pt x="1339847" y="1397513"/>
                    <a:pt x="1339847" y="1398096"/>
                    <a:pt x="1339842" y="1398096"/>
                  </a:cubicBezTo>
                  <a:cubicBezTo>
                    <a:pt x="1339614" y="1414409"/>
                    <a:pt x="1326391" y="1427223"/>
                    <a:pt x="1310301" y="1427223"/>
                  </a:cubicBezTo>
                  <a:cubicBezTo>
                    <a:pt x="1294217" y="1426640"/>
                    <a:pt x="1281360" y="1413826"/>
                    <a:pt x="1281587" y="1397513"/>
                  </a:cubicBezTo>
                  <a:lnTo>
                    <a:pt x="1281587" y="1325279"/>
                  </a:lnTo>
                  <a:cubicBezTo>
                    <a:pt x="1281395" y="1309549"/>
                    <a:pt x="1294217" y="1296152"/>
                    <a:pt x="1310260" y="1296152"/>
                  </a:cubicBezTo>
                  <a:close/>
                  <a:moveTo>
                    <a:pt x="1040835" y="1296152"/>
                  </a:moveTo>
                  <a:cubicBezTo>
                    <a:pt x="1041103" y="1296152"/>
                    <a:pt x="1041365" y="1296152"/>
                    <a:pt x="1041633" y="1296152"/>
                  </a:cubicBezTo>
                  <a:cubicBezTo>
                    <a:pt x="1057717" y="1296152"/>
                    <a:pt x="1070609" y="1309549"/>
                    <a:pt x="1070417" y="1325279"/>
                  </a:cubicBezTo>
                  <a:lnTo>
                    <a:pt x="1070417" y="1397513"/>
                  </a:lnTo>
                  <a:cubicBezTo>
                    <a:pt x="1070422" y="1397513"/>
                    <a:pt x="1070422" y="1398096"/>
                    <a:pt x="1070417" y="1398096"/>
                  </a:cubicBezTo>
                  <a:cubicBezTo>
                    <a:pt x="1070189" y="1414409"/>
                    <a:pt x="1056966" y="1427223"/>
                    <a:pt x="1040876" y="1427223"/>
                  </a:cubicBezTo>
                  <a:cubicBezTo>
                    <a:pt x="1024792" y="1426640"/>
                    <a:pt x="1011935" y="1413826"/>
                    <a:pt x="1012162" y="1397513"/>
                  </a:cubicBezTo>
                  <a:lnTo>
                    <a:pt x="1012162" y="1325279"/>
                  </a:lnTo>
                  <a:cubicBezTo>
                    <a:pt x="1011970" y="1309549"/>
                    <a:pt x="1024792" y="1296152"/>
                    <a:pt x="1040835" y="1296152"/>
                  </a:cubicBezTo>
                  <a:close/>
                  <a:moveTo>
                    <a:pt x="909764" y="1296152"/>
                  </a:moveTo>
                  <a:cubicBezTo>
                    <a:pt x="910032" y="1296152"/>
                    <a:pt x="910294" y="1296152"/>
                    <a:pt x="910562" y="1296152"/>
                  </a:cubicBezTo>
                  <a:cubicBezTo>
                    <a:pt x="926646" y="1296152"/>
                    <a:pt x="939538" y="1309549"/>
                    <a:pt x="939346" y="1325279"/>
                  </a:cubicBezTo>
                  <a:lnTo>
                    <a:pt x="939346" y="1397513"/>
                  </a:lnTo>
                  <a:cubicBezTo>
                    <a:pt x="939351" y="1397513"/>
                    <a:pt x="939351" y="1398096"/>
                    <a:pt x="939346" y="1398096"/>
                  </a:cubicBezTo>
                  <a:cubicBezTo>
                    <a:pt x="939118" y="1414409"/>
                    <a:pt x="925895" y="1427223"/>
                    <a:pt x="909805" y="1427223"/>
                  </a:cubicBezTo>
                  <a:cubicBezTo>
                    <a:pt x="893721" y="1426640"/>
                    <a:pt x="880864" y="1413826"/>
                    <a:pt x="881091" y="1397513"/>
                  </a:cubicBezTo>
                  <a:lnTo>
                    <a:pt x="881091" y="1325279"/>
                  </a:lnTo>
                  <a:cubicBezTo>
                    <a:pt x="880899" y="1309549"/>
                    <a:pt x="893721" y="1296152"/>
                    <a:pt x="909764" y="1296152"/>
                  </a:cubicBezTo>
                  <a:close/>
                  <a:moveTo>
                    <a:pt x="778692" y="1296152"/>
                  </a:moveTo>
                  <a:cubicBezTo>
                    <a:pt x="778960" y="1296152"/>
                    <a:pt x="779222" y="1296152"/>
                    <a:pt x="779490" y="1296152"/>
                  </a:cubicBezTo>
                  <a:cubicBezTo>
                    <a:pt x="795574" y="1296152"/>
                    <a:pt x="808466" y="1309549"/>
                    <a:pt x="808274" y="1325279"/>
                  </a:cubicBezTo>
                  <a:lnTo>
                    <a:pt x="808274" y="1397513"/>
                  </a:lnTo>
                  <a:cubicBezTo>
                    <a:pt x="808279" y="1397513"/>
                    <a:pt x="808279" y="1398096"/>
                    <a:pt x="808274" y="1398096"/>
                  </a:cubicBezTo>
                  <a:cubicBezTo>
                    <a:pt x="808046" y="1414409"/>
                    <a:pt x="794823" y="1427223"/>
                    <a:pt x="778733" y="1427223"/>
                  </a:cubicBezTo>
                  <a:cubicBezTo>
                    <a:pt x="762649" y="1426640"/>
                    <a:pt x="749792" y="1413826"/>
                    <a:pt x="750019" y="1397513"/>
                  </a:cubicBezTo>
                  <a:lnTo>
                    <a:pt x="750019" y="1325279"/>
                  </a:lnTo>
                  <a:cubicBezTo>
                    <a:pt x="749827" y="1309549"/>
                    <a:pt x="762649" y="1296152"/>
                    <a:pt x="778692" y="1296152"/>
                  </a:cubicBezTo>
                  <a:close/>
                  <a:moveTo>
                    <a:pt x="647621" y="1296152"/>
                  </a:moveTo>
                  <a:cubicBezTo>
                    <a:pt x="647889" y="1296152"/>
                    <a:pt x="648151" y="1296152"/>
                    <a:pt x="648419" y="1296152"/>
                  </a:cubicBezTo>
                  <a:cubicBezTo>
                    <a:pt x="664503" y="1296152"/>
                    <a:pt x="677395" y="1309549"/>
                    <a:pt x="677203" y="1325279"/>
                  </a:cubicBezTo>
                  <a:lnTo>
                    <a:pt x="677203" y="1397513"/>
                  </a:lnTo>
                  <a:cubicBezTo>
                    <a:pt x="677208" y="1397513"/>
                    <a:pt x="677208" y="1398096"/>
                    <a:pt x="677203" y="1398096"/>
                  </a:cubicBezTo>
                  <a:cubicBezTo>
                    <a:pt x="676975" y="1414409"/>
                    <a:pt x="663752" y="1427223"/>
                    <a:pt x="647662" y="1427223"/>
                  </a:cubicBezTo>
                  <a:cubicBezTo>
                    <a:pt x="631578" y="1426640"/>
                    <a:pt x="618721" y="1413826"/>
                    <a:pt x="618948" y="1397513"/>
                  </a:cubicBezTo>
                  <a:lnTo>
                    <a:pt x="618948" y="1325279"/>
                  </a:lnTo>
                  <a:cubicBezTo>
                    <a:pt x="618756" y="1309549"/>
                    <a:pt x="631578" y="1296152"/>
                    <a:pt x="647621" y="1296152"/>
                  </a:cubicBezTo>
                  <a:close/>
                  <a:moveTo>
                    <a:pt x="378196" y="1296152"/>
                  </a:moveTo>
                  <a:cubicBezTo>
                    <a:pt x="378462" y="1296152"/>
                    <a:pt x="378728" y="1296152"/>
                    <a:pt x="378994" y="1296152"/>
                  </a:cubicBezTo>
                  <a:cubicBezTo>
                    <a:pt x="395081" y="1296152"/>
                    <a:pt x="407967" y="1309549"/>
                    <a:pt x="407778" y="1325279"/>
                  </a:cubicBezTo>
                  <a:lnTo>
                    <a:pt x="407778" y="1397513"/>
                  </a:lnTo>
                  <a:cubicBezTo>
                    <a:pt x="407782" y="1397513"/>
                    <a:pt x="407782" y="1398096"/>
                    <a:pt x="407778" y="1398096"/>
                  </a:cubicBezTo>
                  <a:cubicBezTo>
                    <a:pt x="407550" y="1414409"/>
                    <a:pt x="394326" y="1427223"/>
                    <a:pt x="378239" y="1427223"/>
                  </a:cubicBezTo>
                  <a:cubicBezTo>
                    <a:pt x="362153" y="1426640"/>
                    <a:pt x="349296" y="1413826"/>
                    <a:pt x="349523" y="1397513"/>
                  </a:cubicBezTo>
                  <a:lnTo>
                    <a:pt x="349523" y="1325279"/>
                  </a:lnTo>
                  <a:cubicBezTo>
                    <a:pt x="349334" y="1309549"/>
                    <a:pt x="362153" y="1296152"/>
                    <a:pt x="378196" y="1296152"/>
                  </a:cubicBezTo>
                  <a:close/>
                  <a:moveTo>
                    <a:pt x="232561" y="1296152"/>
                  </a:moveTo>
                  <a:cubicBezTo>
                    <a:pt x="232827" y="1296152"/>
                    <a:pt x="233093" y="1296152"/>
                    <a:pt x="233359" y="1296152"/>
                  </a:cubicBezTo>
                  <a:cubicBezTo>
                    <a:pt x="249446" y="1296152"/>
                    <a:pt x="262332" y="1309549"/>
                    <a:pt x="262143" y="1325279"/>
                  </a:cubicBezTo>
                  <a:lnTo>
                    <a:pt x="262143" y="1397513"/>
                  </a:lnTo>
                  <a:cubicBezTo>
                    <a:pt x="262147" y="1397513"/>
                    <a:pt x="262147" y="1398096"/>
                    <a:pt x="262143" y="1398096"/>
                  </a:cubicBezTo>
                  <a:cubicBezTo>
                    <a:pt x="261915" y="1414409"/>
                    <a:pt x="248691" y="1427223"/>
                    <a:pt x="232604" y="1427223"/>
                  </a:cubicBezTo>
                  <a:cubicBezTo>
                    <a:pt x="216518" y="1426640"/>
                    <a:pt x="203661" y="1413826"/>
                    <a:pt x="203888" y="1397513"/>
                  </a:cubicBezTo>
                  <a:lnTo>
                    <a:pt x="203888" y="1325279"/>
                  </a:lnTo>
                  <a:cubicBezTo>
                    <a:pt x="203699" y="1309549"/>
                    <a:pt x="216518" y="1296152"/>
                    <a:pt x="232561" y="1296152"/>
                  </a:cubicBezTo>
                  <a:close/>
                  <a:moveTo>
                    <a:pt x="1040836" y="1092263"/>
                  </a:moveTo>
                  <a:cubicBezTo>
                    <a:pt x="1041139" y="1092263"/>
                    <a:pt x="1041442" y="1092263"/>
                    <a:pt x="1041744" y="1092263"/>
                  </a:cubicBezTo>
                  <a:cubicBezTo>
                    <a:pt x="1057834" y="1092263"/>
                    <a:pt x="1070668" y="1105660"/>
                    <a:pt x="1070417" y="1121973"/>
                  </a:cubicBezTo>
                  <a:lnTo>
                    <a:pt x="1070417" y="1193624"/>
                  </a:lnTo>
                  <a:cubicBezTo>
                    <a:pt x="1070423" y="1193624"/>
                    <a:pt x="1070423" y="1194207"/>
                    <a:pt x="1070417" y="1194207"/>
                  </a:cubicBezTo>
                  <a:cubicBezTo>
                    <a:pt x="1070190" y="1210520"/>
                    <a:pt x="1056966" y="1223334"/>
                    <a:pt x="1040877" y="1223334"/>
                  </a:cubicBezTo>
                  <a:cubicBezTo>
                    <a:pt x="1024793" y="1222751"/>
                    <a:pt x="1011936" y="1209937"/>
                    <a:pt x="1012163" y="1193624"/>
                  </a:cubicBezTo>
                  <a:lnTo>
                    <a:pt x="1012163" y="1121973"/>
                  </a:lnTo>
                  <a:cubicBezTo>
                    <a:pt x="1011913" y="1105660"/>
                    <a:pt x="1024752" y="1092263"/>
                    <a:pt x="1040836" y="1092263"/>
                  </a:cubicBezTo>
                  <a:close/>
                  <a:moveTo>
                    <a:pt x="909764" y="1092263"/>
                  </a:moveTo>
                  <a:cubicBezTo>
                    <a:pt x="910067" y="1092263"/>
                    <a:pt x="910370" y="1092263"/>
                    <a:pt x="910672" y="1092263"/>
                  </a:cubicBezTo>
                  <a:cubicBezTo>
                    <a:pt x="926762" y="1092263"/>
                    <a:pt x="939596" y="1105660"/>
                    <a:pt x="939345" y="1121973"/>
                  </a:cubicBezTo>
                  <a:lnTo>
                    <a:pt x="939345" y="1193624"/>
                  </a:lnTo>
                  <a:cubicBezTo>
                    <a:pt x="939351" y="1193624"/>
                    <a:pt x="939351" y="1194207"/>
                    <a:pt x="939345" y="1194207"/>
                  </a:cubicBezTo>
                  <a:cubicBezTo>
                    <a:pt x="939118" y="1210520"/>
                    <a:pt x="925894" y="1223334"/>
                    <a:pt x="909805" y="1223334"/>
                  </a:cubicBezTo>
                  <a:cubicBezTo>
                    <a:pt x="893721" y="1222751"/>
                    <a:pt x="880864" y="1209937"/>
                    <a:pt x="881091" y="1193624"/>
                  </a:cubicBezTo>
                  <a:lnTo>
                    <a:pt x="881091" y="1121973"/>
                  </a:lnTo>
                  <a:cubicBezTo>
                    <a:pt x="880841" y="1105660"/>
                    <a:pt x="893680" y="1092263"/>
                    <a:pt x="909764" y="1092263"/>
                  </a:cubicBezTo>
                  <a:close/>
                  <a:moveTo>
                    <a:pt x="778693" y="1092263"/>
                  </a:moveTo>
                  <a:cubicBezTo>
                    <a:pt x="778996" y="1092263"/>
                    <a:pt x="779299" y="1092263"/>
                    <a:pt x="779602" y="1092263"/>
                  </a:cubicBezTo>
                  <a:cubicBezTo>
                    <a:pt x="795691" y="1092263"/>
                    <a:pt x="808525" y="1105660"/>
                    <a:pt x="808274" y="1121973"/>
                  </a:cubicBezTo>
                  <a:lnTo>
                    <a:pt x="808274" y="1193624"/>
                  </a:lnTo>
                  <a:cubicBezTo>
                    <a:pt x="808280" y="1193624"/>
                    <a:pt x="808280" y="1194207"/>
                    <a:pt x="808274" y="1194207"/>
                  </a:cubicBezTo>
                  <a:cubicBezTo>
                    <a:pt x="808047" y="1210520"/>
                    <a:pt x="794823" y="1223334"/>
                    <a:pt x="778734" y="1223334"/>
                  </a:cubicBezTo>
                  <a:cubicBezTo>
                    <a:pt x="762650" y="1222751"/>
                    <a:pt x="749793" y="1209937"/>
                    <a:pt x="750020" y="1193624"/>
                  </a:cubicBezTo>
                  <a:lnTo>
                    <a:pt x="750020" y="1121973"/>
                  </a:lnTo>
                  <a:cubicBezTo>
                    <a:pt x="749770" y="1105660"/>
                    <a:pt x="762609" y="1092263"/>
                    <a:pt x="778693" y="1092263"/>
                  </a:cubicBezTo>
                  <a:close/>
                  <a:moveTo>
                    <a:pt x="647621" y="1092263"/>
                  </a:moveTo>
                  <a:cubicBezTo>
                    <a:pt x="647924" y="1092263"/>
                    <a:pt x="648227" y="1092263"/>
                    <a:pt x="648530" y="1092263"/>
                  </a:cubicBezTo>
                  <a:cubicBezTo>
                    <a:pt x="664619" y="1092263"/>
                    <a:pt x="677453" y="1105660"/>
                    <a:pt x="677202" y="1121973"/>
                  </a:cubicBezTo>
                  <a:lnTo>
                    <a:pt x="677202" y="1193624"/>
                  </a:lnTo>
                  <a:cubicBezTo>
                    <a:pt x="677208" y="1193624"/>
                    <a:pt x="677208" y="1194207"/>
                    <a:pt x="677202" y="1194207"/>
                  </a:cubicBezTo>
                  <a:cubicBezTo>
                    <a:pt x="676975" y="1210520"/>
                    <a:pt x="663751" y="1223334"/>
                    <a:pt x="647662" y="1223334"/>
                  </a:cubicBezTo>
                  <a:cubicBezTo>
                    <a:pt x="631578" y="1222751"/>
                    <a:pt x="618721" y="1209937"/>
                    <a:pt x="618948" y="1193624"/>
                  </a:cubicBezTo>
                  <a:lnTo>
                    <a:pt x="618948" y="1121973"/>
                  </a:lnTo>
                  <a:cubicBezTo>
                    <a:pt x="618698" y="1105660"/>
                    <a:pt x="631537" y="1092263"/>
                    <a:pt x="647621" y="1092263"/>
                  </a:cubicBezTo>
                  <a:close/>
                  <a:moveTo>
                    <a:pt x="1455896" y="1077699"/>
                  </a:moveTo>
                  <a:cubicBezTo>
                    <a:pt x="1456199" y="1077699"/>
                    <a:pt x="1456502" y="1077699"/>
                    <a:pt x="1456804" y="1077699"/>
                  </a:cubicBezTo>
                  <a:cubicBezTo>
                    <a:pt x="1472894" y="1077699"/>
                    <a:pt x="1485728" y="1091096"/>
                    <a:pt x="1485477" y="1107409"/>
                  </a:cubicBezTo>
                  <a:lnTo>
                    <a:pt x="1485477" y="1179060"/>
                  </a:lnTo>
                  <a:cubicBezTo>
                    <a:pt x="1485483" y="1179060"/>
                    <a:pt x="1485483" y="1179643"/>
                    <a:pt x="1485477" y="1179643"/>
                  </a:cubicBezTo>
                  <a:cubicBezTo>
                    <a:pt x="1485250" y="1195956"/>
                    <a:pt x="1472026" y="1208770"/>
                    <a:pt x="1455937" y="1208770"/>
                  </a:cubicBezTo>
                  <a:cubicBezTo>
                    <a:pt x="1439853" y="1208187"/>
                    <a:pt x="1426996" y="1195373"/>
                    <a:pt x="1427223" y="1179060"/>
                  </a:cubicBezTo>
                  <a:lnTo>
                    <a:pt x="1427223" y="1107409"/>
                  </a:lnTo>
                  <a:cubicBezTo>
                    <a:pt x="1426973" y="1091096"/>
                    <a:pt x="1439812" y="1077699"/>
                    <a:pt x="1455896" y="1077699"/>
                  </a:cubicBezTo>
                  <a:close/>
                  <a:moveTo>
                    <a:pt x="1310261" y="1077699"/>
                  </a:moveTo>
                  <a:cubicBezTo>
                    <a:pt x="1310564" y="1077699"/>
                    <a:pt x="1310867" y="1077699"/>
                    <a:pt x="1311169" y="1077699"/>
                  </a:cubicBezTo>
                  <a:cubicBezTo>
                    <a:pt x="1327259" y="1077699"/>
                    <a:pt x="1340093" y="1091096"/>
                    <a:pt x="1339842" y="1107409"/>
                  </a:cubicBezTo>
                  <a:lnTo>
                    <a:pt x="1339842" y="1179060"/>
                  </a:lnTo>
                  <a:cubicBezTo>
                    <a:pt x="1339848" y="1179060"/>
                    <a:pt x="1339848" y="1179643"/>
                    <a:pt x="1339842" y="1179643"/>
                  </a:cubicBezTo>
                  <a:cubicBezTo>
                    <a:pt x="1339615" y="1195956"/>
                    <a:pt x="1326391" y="1208770"/>
                    <a:pt x="1310302" y="1208770"/>
                  </a:cubicBezTo>
                  <a:cubicBezTo>
                    <a:pt x="1294218" y="1208187"/>
                    <a:pt x="1281361" y="1195373"/>
                    <a:pt x="1281588" y="1179060"/>
                  </a:cubicBezTo>
                  <a:lnTo>
                    <a:pt x="1281588" y="1107409"/>
                  </a:lnTo>
                  <a:cubicBezTo>
                    <a:pt x="1281338" y="1091096"/>
                    <a:pt x="1294177" y="1077699"/>
                    <a:pt x="1310261" y="1077699"/>
                  </a:cubicBezTo>
                  <a:close/>
                  <a:moveTo>
                    <a:pt x="378195" y="1077699"/>
                  </a:moveTo>
                  <a:cubicBezTo>
                    <a:pt x="378499" y="1077699"/>
                    <a:pt x="378802" y="1077699"/>
                    <a:pt x="379106" y="1077699"/>
                  </a:cubicBezTo>
                  <a:cubicBezTo>
                    <a:pt x="395192" y="1077699"/>
                    <a:pt x="408028" y="1091096"/>
                    <a:pt x="407777" y="1107409"/>
                  </a:cubicBezTo>
                  <a:lnTo>
                    <a:pt x="407777" y="1179060"/>
                  </a:lnTo>
                  <a:cubicBezTo>
                    <a:pt x="407781" y="1179060"/>
                    <a:pt x="407781" y="1179643"/>
                    <a:pt x="407777" y="1179643"/>
                  </a:cubicBezTo>
                  <a:cubicBezTo>
                    <a:pt x="407550" y="1195956"/>
                    <a:pt x="394325" y="1208770"/>
                    <a:pt x="378239" y="1208770"/>
                  </a:cubicBezTo>
                  <a:cubicBezTo>
                    <a:pt x="362153" y="1208187"/>
                    <a:pt x="349296" y="1195373"/>
                    <a:pt x="349523" y="1179060"/>
                  </a:cubicBezTo>
                  <a:lnTo>
                    <a:pt x="349523" y="1107409"/>
                  </a:lnTo>
                  <a:cubicBezTo>
                    <a:pt x="349272" y="1091096"/>
                    <a:pt x="362109" y="1077699"/>
                    <a:pt x="378195" y="1077699"/>
                  </a:cubicBezTo>
                  <a:close/>
                  <a:moveTo>
                    <a:pt x="232560" y="1077699"/>
                  </a:moveTo>
                  <a:cubicBezTo>
                    <a:pt x="232864" y="1077699"/>
                    <a:pt x="233167" y="1077699"/>
                    <a:pt x="233471" y="1077699"/>
                  </a:cubicBezTo>
                  <a:cubicBezTo>
                    <a:pt x="249557" y="1077699"/>
                    <a:pt x="262393" y="1091096"/>
                    <a:pt x="262142" y="1107409"/>
                  </a:cubicBezTo>
                  <a:lnTo>
                    <a:pt x="262142" y="1179060"/>
                  </a:lnTo>
                  <a:cubicBezTo>
                    <a:pt x="262146" y="1179060"/>
                    <a:pt x="262146" y="1179643"/>
                    <a:pt x="262142" y="1179643"/>
                  </a:cubicBezTo>
                  <a:cubicBezTo>
                    <a:pt x="261915" y="1195956"/>
                    <a:pt x="248690" y="1208770"/>
                    <a:pt x="232604" y="1208770"/>
                  </a:cubicBezTo>
                  <a:cubicBezTo>
                    <a:pt x="216518" y="1208187"/>
                    <a:pt x="203661" y="1195373"/>
                    <a:pt x="203888" y="1179060"/>
                  </a:cubicBezTo>
                  <a:lnTo>
                    <a:pt x="203888" y="1107409"/>
                  </a:lnTo>
                  <a:cubicBezTo>
                    <a:pt x="203637" y="1091096"/>
                    <a:pt x="216474" y="1077699"/>
                    <a:pt x="232560" y="1077699"/>
                  </a:cubicBezTo>
                  <a:close/>
                  <a:moveTo>
                    <a:pt x="1194207" y="1019445"/>
                  </a:moveTo>
                  <a:lnTo>
                    <a:pt x="1194207" y="1718493"/>
                  </a:lnTo>
                  <a:lnTo>
                    <a:pt x="1572859" y="1718493"/>
                  </a:lnTo>
                  <a:lnTo>
                    <a:pt x="1572859" y="1019445"/>
                  </a:lnTo>
                  <a:close/>
                  <a:moveTo>
                    <a:pt x="116508" y="1019445"/>
                  </a:moveTo>
                  <a:lnTo>
                    <a:pt x="116508" y="1718493"/>
                  </a:lnTo>
                  <a:lnTo>
                    <a:pt x="495158" y="1718493"/>
                  </a:lnTo>
                  <a:lnTo>
                    <a:pt x="495158" y="1019445"/>
                  </a:lnTo>
                  <a:close/>
                  <a:moveTo>
                    <a:pt x="1194207" y="917501"/>
                  </a:moveTo>
                  <a:lnTo>
                    <a:pt x="1194207" y="961191"/>
                  </a:lnTo>
                  <a:lnTo>
                    <a:pt x="1631112" y="961191"/>
                  </a:lnTo>
                  <a:lnTo>
                    <a:pt x="1631112" y="917501"/>
                  </a:lnTo>
                  <a:close/>
                  <a:moveTo>
                    <a:pt x="58254" y="917501"/>
                  </a:moveTo>
                  <a:lnTo>
                    <a:pt x="58254" y="961191"/>
                  </a:lnTo>
                  <a:lnTo>
                    <a:pt x="495158" y="961191"/>
                  </a:lnTo>
                  <a:lnTo>
                    <a:pt x="495158" y="917501"/>
                  </a:lnTo>
                  <a:close/>
                  <a:moveTo>
                    <a:pt x="1040836" y="859247"/>
                  </a:moveTo>
                  <a:cubicBezTo>
                    <a:pt x="1041139" y="859247"/>
                    <a:pt x="1041442" y="859247"/>
                    <a:pt x="1041744" y="859247"/>
                  </a:cubicBezTo>
                  <a:cubicBezTo>
                    <a:pt x="1057834" y="859247"/>
                    <a:pt x="1070668" y="872644"/>
                    <a:pt x="1070417" y="888957"/>
                  </a:cubicBezTo>
                  <a:lnTo>
                    <a:pt x="1070417" y="960608"/>
                  </a:lnTo>
                  <a:cubicBezTo>
                    <a:pt x="1070423" y="961191"/>
                    <a:pt x="1070423" y="961191"/>
                    <a:pt x="1070417" y="961774"/>
                  </a:cubicBezTo>
                  <a:cubicBezTo>
                    <a:pt x="1070190" y="977504"/>
                    <a:pt x="1056966" y="990318"/>
                    <a:pt x="1040877" y="990318"/>
                  </a:cubicBezTo>
                  <a:cubicBezTo>
                    <a:pt x="1024793" y="989735"/>
                    <a:pt x="1011936" y="976921"/>
                    <a:pt x="1012163" y="960608"/>
                  </a:cubicBezTo>
                  <a:lnTo>
                    <a:pt x="1012163" y="888957"/>
                  </a:lnTo>
                  <a:cubicBezTo>
                    <a:pt x="1011913" y="872644"/>
                    <a:pt x="1024752" y="859247"/>
                    <a:pt x="1040836" y="859247"/>
                  </a:cubicBezTo>
                  <a:close/>
                  <a:moveTo>
                    <a:pt x="909764" y="859247"/>
                  </a:moveTo>
                  <a:cubicBezTo>
                    <a:pt x="910067" y="859247"/>
                    <a:pt x="910370" y="859247"/>
                    <a:pt x="910672" y="859247"/>
                  </a:cubicBezTo>
                  <a:cubicBezTo>
                    <a:pt x="926762" y="859247"/>
                    <a:pt x="939596" y="872644"/>
                    <a:pt x="939345" y="888957"/>
                  </a:cubicBezTo>
                  <a:lnTo>
                    <a:pt x="939345" y="960608"/>
                  </a:lnTo>
                  <a:cubicBezTo>
                    <a:pt x="939351" y="961191"/>
                    <a:pt x="939351" y="961191"/>
                    <a:pt x="939345" y="961774"/>
                  </a:cubicBezTo>
                  <a:cubicBezTo>
                    <a:pt x="939118" y="977504"/>
                    <a:pt x="925894" y="990318"/>
                    <a:pt x="909805" y="990318"/>
                  </a:cubicBezTo>
                  <a:cubicBezTo>
                    <a:pt x="893721" y="989735"/>
                    <a:pt x="880864" y="976921"/>
                    <a:pt x="881091" y="960608"/>
                  </a:cubicBezTo>
                  <a:lnTo>
                    <a:pt x="881091" y="888957"/>
                  </a:lnTo>
                  <a:cubicBezTo>
                    <a:pt x="880841" y="872644"/>
                    <a:pt x="893680" y="859247"/>
                    <a:pt x="909764" y="859247"/>
                  </a:cubicBezTo>
                  <a:close/>
                  <a:moveTo>
                    <a:pt x="778693" y="859247"/>
                  </a:moveTo>
                  <a:cubicBezTo>
                    <a:pt x="778996" y="859247"/>
                    <a:pt x="779299" y="859247"/>
                    <a:pt x="779602" y="859247"/>
                  </a:cubicBezTo>
                  <a:cubicBezTo>
                    <a:pt x="795691" y="859247"/>
                    <a:pt x="808525" y="872644"/>
                    <a:pt x="808274" y="888957"/>
                  </a:cubicBezTo>
                  <a:lnTo>
                    <a:pt x="808274" y="960608"/>
                  </a:lnTo>
                  <a:cubicBezTo>
                    <a:pt x="808280" y="961191"/>
                    <a:pt x="808280" y="961191"/>
                    <a:pt x="808274" y="961774"/>
                  </a:cubicBezTo>
                  <a:cubicBezTo>
                    <a:pt x="808047" y="977504"/>
                    <a:pt x="794823" y="990318"/>
                    <a:pt x="778734" y="990318"/>
                  </a:cubicBezTo>
                  <a:cubicBezTo>
                    <a:pt x="762650" y="989735"/>
                    <a:pt x="749793" y="976921"/>
                    <a:pt x="750020" y="960608"/>
                  </a:cubicBezTo>
                  <a:lnTo>
                    <a:pt x="750020" y="888957"/>
                  </a:lnTo>
                  <a:cubicBezTo>
                    <a:pt x="749770" y="872644"/>
                    <a:pt x="762609" y="859247"/>
                    <a:pt x="778693" y="859247"/>
                  </a:cubicBezTo>
                  <a:close/>
                  <a:moveTo>
                    <a:pt x="647621" y="859247"/>
                  </a:moveTo>
                  <a:cubicBezTo>
                    <a:pt x="647924" y="859247"/>
                    <a:pt x="648227" y="859247"/>
                    <a:pt x="648530" y="859247"/>
                  </a:cubicBezTo>
                  <a:cubicBezTo>
                    <a:pt x="664619" y="859247"/>
                    <a:pt x="677453" y="872644"/>
                    <a:pt x="677202" y="888957"/>
                  </a:cubicBezTo>
                  <a:lnTo>
                    <a:pt x="677202" y="960608"/>
                  </a:lnTo>
                  <a:cubicBezTo>
                    <a:pt x="677208" y="961191"/>
                    <a:pt x="677208" y="961191"/>
                    <a:pt x="677202" y="961774"/>
                  </a:cubicBezTo>
                  <a:cubicBezTo>
                    <a:pt x="676975" y="977504"/>
                    <a:pt x="663751" y="990318"/>
                    <a:pt x="647662" y="990318"/>
                  </a:cubicBezTo>
                  <a:cubicBezTo>
                    <a:pt x="631578" y="989735"/>
                    <a:pt x="618721" y="976921"/>
                    <a:pt x="618948" y="960608"/>
                  </a:cubicBezTo>
                  <a:lnTo>
                    <a:pt x="618948" y="888957"/>
                  </a:lnTo>
                  <a:cubicBezTo>
                    <a:pt x="618698" y="872644"/>
                    <a:pt x="631537" y="859247"/>
                    <a:pt x="647621" y="859247"/>
                  </a:cubicBezTo>
                  <a:close/>
                  <a:moveTo>
                    <a:pt x="553412" y="786428"/>
                  </a:moveTo>
                  <a:lnTo>
                    <a:pt x="553412" y="1718493"/>
                  </a:lnTo>
                  <a:lnTo>
                    <a:pt x="750020" y="1718493"/>
                  </a:lnTo>
                  <a:lnTo>
                    <a:pt x="750020" y="1514604"/>
                  </a:lnTo>
                  <a:cubicBezTo>
                    <a:pt x="750020" y="1498291"/>
                    <a:pt x="763063" y="1485477"/>
                    <a:pt x="779147" y="1485477"/>
                  </a:cubicBezTo>
                  <a:lnTo>
                    <a:pt x="910218" y="1485477"/>
                  </a:lnTo>
                  <a:cubicBezTo>
                    <a:pt x="926302" y="1485477"/>
                    <a:pt x="939345" y="1498291"/>
                    <a:pt x="939345" y="1514604"/>
                  </a:cubicBezTo>
                  <a:lnTo>
                    <a:pt x="939345" y="1718493"/>
                  </a:lnTo>
                  <a:lnTo>
                    <a:pt x="1135953" y="1718493"/>
                  </a:lnTo>
                  <a:lnTo>
                    <a:pt x="1135953" y="786428"/>
                  </a:lnTo>
                  <a:close/>
                  <a:moveTo>
                    <a:pt x="509722" y="655357"/>
                  </a:moveTo>
                  <a:lnTo>
                    <a:pt x="509722" y="728174"/>
                  </a:lnTo>
                  <a:lnTo>
                    <a:pt x="1179643" y="728174"/>
                  </a:lnTo>
                  <a:lnTo>
                    <a:pt x="1179643" y="655357"/>
                  </a:lnTo>
                  <a:close/>
                  <a:moveTo>
                    <a:pt x="844910" y="276706"/>
                  </a:moveTo>
                  <a:cubicBezTo>
                    <a:pt x="721079" y="276706"/>
                    <a:pt x="619298" y="372243"/>
                    <a:pt x="612121" y="495741"/>
                  </a:cubicBezTo>
                  <a:lnTo>
                    <a:pt x="611724" y="597103"/>
                  </a:lnTo>
                  <a:lnTo>
                    <a:pt x="1077655" y="597103"/>
                  </a:lnTo>
                  <a:lnTo>
                    <a:pt x="1077355" y="496908"/>
                  </a:lnTo>
                  <a:cubicBezTo>
                    <a:pt x="1070615" y="372826"/>
                    <a:pt x="968875" y="276706"/>
                    <a:pt x="844910" y="276706"/>
                  </a:cubicBezTo>
                  <a:close/>
                  <a:moveTo>
                    <a:pt x="873810" y="58254"/>
                  </a:moveTo>
                  <a:lnTo>
                    <a:pt x="873810" y="101944"/>
                  </a:lnTo>
                  <a:lnTo>
                    <a:pt x="990318" y="101944"/>
                  </a:lnTo>
                  <a:lnTo>
                    <a:pt x="990318" y="58254"/>
                  </a:lnTo>
                  <a:close/>
                  <a:moveTo>
                    <a:pt x="815556" y="0"/>
                  </a:moveTo>
                  <a:lnTo>
                    <a:pt x="1048572" y="0"/>
                  </a:lnTo>
                  <a:lnTo>
                    <a:pt x="1048572" y="160198"/>
                  </a:lnTo>
                  <a:lnTo>
                    <a:pt x="873810" y="160198"/>
                  </a:lnTo>
                  <a:lnTo>
                    <a:pt x="873810" y="221271"/>
                  </a:lnTo>
                  <a:lnTo>
                    <a:pt x="901369" y="223960"/>
                  </a:lnTo>
                  <a:cubicBezTo>
                    <a:pt x="1029359" y="249262"/>
                    <a:pt x="1128153" y="358914"/>
                    <a:pt x="1135493" y="493992"/>
                  </a:cubicBezTo>
                  <a:cubicBezTo>
                    <a:pt x="1135545" y="494575"/>
                    <a:pt x="1135586" y="494575"/>
                    <a:pt x="1135609" y="495158"/>
                  </a:cubicBezTo>
                  <a:lnTo>
                    <a:pt x="1135910" y="597103"/>
                  </a:lnTo>
                  <a:lnTo>
                    <a:pt x="1208770" y="597103"/>
                  </a:lnTo>
                  <a:cubicBezTo>
                    <a:pt x="1224854" y="597103"/>
                    <a:pt x="1237897" y="609917"/>
                    <a:pt x="1237897" y="626230"/>
                  </a:cubicBezTo>
                  <a:lnTo>
                    <a:pt x="1237897" y="757301"/>
                  </a:lnTo>
                  <a:cubicBezTo>
                    <a:pt x="1237897" y="773614"/>
                    <a:pt x="1224854" y="786428"/>
                    <a:pt x="1208770" y="786428"/>
                  </a:cubicBezTo>
                  <a:lnTo>
                    <a:pt x="1194207" y="786428"/>
                  </a:lnTo>
                  <a:lnTo>
                    <a:pt x="1194207" y="859247"/>
                  </a:lnTo>
                  <a:lnTo>
                    <a:pt x="1660239" y="859247"/>
                  </a:lnTo>
                  <a:cubicBezTo>
                    <a:pt x="1676323" y="859247"/>
                    <a:pt x="1689366" y="872061"/>
                    <a:pt x="1689366" y="888374"/>
                  </a:cubicBezTo>
                  <a:lnTo>
                    <a:pt x="1689366" y="990318"/>
                  </a:lnTo>
                  <a:cubicBezTo>
                    <a:pt x="1689366" y="1006048"/>
                    <a:pt x="1676323" y="1019445"/>
                    <a:pt x="1660239" y="1019445"/>
                  </a:cubicBezTo>
                  <a:lnTo>
                    <a:pt x="1631113" y="1019445"/>
                  </a:lnTo>
                  <a:lnTo>
                    <a:pt x="1631113" y="1747620"/>
                  </a:lnTo>
                  <a:cubicBezTo>
                    <a:pt x="1631113" y="1763350"/>
                    <a:pt x="1618070" y="1776747"/>
                    <a:pt x="1601986" y="1776747"/>
                  </a:cubicBezTo>
                  <a:lnTo>
                    <a:pt x="87381" y="1776747"/>
                  </a:lnTo>
                  <a:cubicBezTo>
                    <a:pt x="71295" y="1776747"/>
                    <a:pt x="58255" y="1763350"/>
                    <a:pt x="58254" y="1747620"/>
                  </a:cubicBezTo>
                  <a:lnTo>
                    <a:pt x="58254" y="1019445"/>
                  </a:lnTo>
                  <a:lnTo>
                    <a:pt x="29127" y="1019445"/>
                  </a:lnTo>
                  <a:cubicBezTo>
                    <a:pt x="13041" y="1019445"/>
                    <a:pt x="1" y="1006048"/>
                    <a:pt x="0" y="990318"/>
                  </a:cubicBezTo>
                  <a:lnTo>
                    <a:pt x="0" y="888374"/>
                  </a:lnTo>
                  <a:cubicBezTo>
                    <a:pt x="1" y="872061"/>
                    <a:pt x="13041" y="859247"/>
                    <a:pt x="29127" y="859247"/>
                  </a:cubicBezTo>
                  <a:lnTo>
                    <a:pt x="495158" y="859247"/>
                  </a:lnTo>
                  <a:lnTo>
                    <a:pt x="495158" y="786428"/>
                  </a:lnTo>
                  <a:lnTo>
                    <a:pt x="480595" y="786428"/>
                  </a:lnTo>
                  <a:cubicBezTo>
                    <a:pt x="464509" y="786428"/>
                    <a:pt x="451469" y="773614"/>
                    <a:pt x="451468" y="757301"/>
                  </a:cubicBezTo>
                  <a:lnTo>
                    <a:pt x="451468" y="626230"/>
                  </a:lnTo>
                  <a:cubicBezTo>
                    <a:pt x="451469" y="609917"/>
                    <a:pt x="464509" y="597103"/>
                    <a:pt x="480595" y="597103"/>
                  </a:cubicBezTo>
                  <a:lnTo>
                    <a:pt x="553470" y="597103"/>
                  </a:lnTo>
                  <a:lnTo>
                    <a:pt x="553867" y="495158"/>
                  </a:lnTo>
                  <a:cubicBezTo>
                    <a:pt x="553855" y="494575"/>
                    <a:pt x="553855" y="493992"/>
                    <a:pt x="553867" y="493409"/>
                  </a:cubicBezTo>
                  <a:cubicBezTo>
                    <a:pt x="561421" y="358841"/>
                    <a:pt x="660424" y="249253"/>
                    <a:pt x="788448" y="223959"/>
                  </a:cubicBezTo>
                  <a:lnTo>
                    <a:pt x="815556" y="221315"/>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1" name="Freeform: Shape 50">
              <a:extLst>
                <a:ext uri="{FF2B5EF4-FFF2-40B4-BE49-F238E27FC236}">
                  <a16:creationId xmlns:a16="http://schemas.microsoft.com/office/drawing/2014/main" id="{9F32E981-1C98-4CCC-AAA6-E8389C751DED}"/>
                </a:ext>
              </a:extLst>
            </p:cNvPr>
            <p:cNvSpPr>
              <a:spLocks noChangeAspect="1"/>
            </p:cNvSpPr>
            <p:nvPr/>
          </p:nvSpPr>
          <p:spPr>
            <a:xfrm>
              <a:off x="1565344" y="3842657"/>
              <a:ext cx="601429" cy="602337"/>
            </a:xfrm>
            <a:custGeom>
              <a:avLst/>
              <a:gdLst>
                <a:gd name="connsiteX0" fmla="*/ 966559 w 3283335"/>
                <a:gd name="connsiteY0" fmla="*/ 2316752 h 3288292"/>
                <a:gd name="connsiteX1" fmla="*/ 966559 w 3283335"/>
                <a:gd name="connsiteY1" fmla="*/ 3188647 h 3288292"/>
                <a:gd name="connsiteX2" fmla="*/ 2326716 w 3283335"/>
                <a:gd name="connsiteY2" fmla="*/ 3188647 h 3288292"/>
                <a:gd name="connsiteX3" fmla="*/ 2326716 w 3283335"/>
                <a:gd name="connsiteY3" fmla="*/ 2316752 h 3288292"/>
                <a:gd name="connsiteX4" fmla="*/ 1893259 w 3283335"/>
                <a:gd name="connsiteY4" fmla="*/ 2316752 h 3288292"/>
                <a:gd name="connsiteX5" fmla="*/ 1893259 w 3283335"/>
                <a:gd name="connsiteY5" fmla="*/ 2406432 h 3288292"/>
                <a:gd name="connsiteX6" fmla="*/ 1843437 w 3283335"/>
                <a:gd name="connsiteY6" fmla="*/ 2456255 h 3288292"/>
                <a:gd name="connsiteX7" fmla="*/ 1444856 w 3283335"/>
                <a:gd name="connsiteY7" fmla="*/ 2456255 h 3288292"/>
                <a:gd name="connsiteX8" fmla="*/ 1395034 w 3283335"/>
                <a:gd name="connsiteY8" fmla="*/ 2406432 h 3288292"/>
                <a:gd name="connsiteX9" fmla="*/ 1395034 w 3283335"/>
                <a:gd name="connsiteY9" fmla="*/ 2316752 h 3288292"/>
                <a:gd name="connsiteX10" fmla="*/ 1893259 w 3283335"/>
                <a:gd name="connsiteY10" fmla="*/ 1992905 h 3288292"/>
                <a:gd name="connsiteX11" fmla="*/ 1893259 w 3283335"/>
                <a:gd name="connsiteY11" fmla="*/ 2217106 h 3288292"/>
                <a:gd name="connsiteX12" fmla="*/ 2321734 w 3283335"/>
                <a:gd name="connsiteY12" fmla="*/ 2217106 h 3288292"/>
                <a:gd name="connsiteX13" fmla="*/ 2326716 w 3283335"/>
                <a:gd name="connsiteY13" fmla="*/ 2217106 h 3288292"/>
                <a:gd name="connsiteX14" fmla="*/ 2326716 w 3283335"/>
                <a:gd name="connsiteY14" fmla="*/ 1992905 h 3288292"/>
                <a:gd name="connsiteX15" fmla="*/ 1494679 w 3283335"/>
                <a:gd name="connsiteY15" fmla="*/ 1992905 h 3288292"/>
                <a:gd name="connsiteX16" fmla="*/ 1494679 w 3283335"/>
                <a:gd name="connsiteY16" fmla="*/ 2356610 h 3288292"/>
                <a:gd name="connsiteX17" fmla="*/ 1793614 w 3283335"/>
                <a:gd name="connsiteY17" fmla="*/ 2356610 h 3288292"/>
                <a:gd name="connsiteX18" fmla="*/ 1793614 w 3283335"/>
                <a:gd name="connsiteY18" fmla="*/ 1992905 h 3288292"/>
                <a:gd name="connsiteX19" fmla="*/ 961577 w 3283335"/>
                <a:gd name="connsiteY19" fmla="*/ 1992905 h 3288292"/>
                <a:gd name="connsiteX20" fmla="*/ 961577 w 3283335"/>
                <a:gd name="connsiteY20" fmla="*/ 2217106 h 3288292"/>
                <a:gd name="connsiteX21" fmla="*/ 1395034 w 3283335"/>
                <a:gd name="connsiteY21" fmla="*/ 2217106 h 3288292"/>
                <a:gd name="connsiteX22" fmla="*/ 1395034 w 3283335"/>
                <a:gd name="connsiteY22" fmla="*/ 1992905 h 3288292"/>
                <a:gd name="connsiteX23" fmla="*/ 1848420 w 3283335"/>
                <a:gd name="connsiteY23" fmla="*/ 513796 h 3288292"/>
                <a:gd name="connsiteX24" fmla="*/ 1883295 w 3283335"/>
                <a:gd name="connsiteY24" fmla="*/ 533102 h 3288292"/>
                <a:gd name="connsiteX25" fmla="*/ 1883295 w 3283335"/>
                <a:gd name="connsiteY25" fmla="*/ 602854 h 3288292"/>
                <a:gd name="connsiteX26" fmla="*/ 1599307 w 3283335"/>
                <a:gd name="connsiteY26" fmla="*/ 891825 h 3288292"/>
                <a:gd name="connsiteX27" fmla="*/ 1559449 w 3283335"/>
                <a:gd name="connsiteY27" fmla="*/ 906772 h 3288292"/>
                <a:gd name="connsiteX28" fmla="*/ 1524573 w 3283335"/>
                <a:gd name="connsiteY28" fmla="*/ 881860 h 3288292"/>
                <a:gd name="connsiteX29" fmla="*/ 1404998 w 3283335"/>
                <a:gd name="connsiteY29" fmla="*/ 692534 h 3288292"/>
                <a:gd name="connsiteX30" fmla="*/ 1419944 w 3283335"/>
                <a:gd name="connsiteY30" fmla="*/ 622783 h 3288292"/>
                <a:gd name="connsiteX31" fmla="*/ 1489696 w 3283335"/>
                <a:gd name="connsiteY31" fmla="*/ 637730 h 3288292"/>
                <a:gd name="connsiteX32" fmla="*/ 1574395 w 3283335"/>
                <a:gd name="connsiteY32" fmla="*/ 772251 h 3288292"/>
                <a:gd name="connsiteX33" fmla="*/ 1813544 w 3283335"/>
                <a:gd name="connsiteY33" fmla="*/ 528120 h 3288292"/>
                <a:gd name="connsiteX34" fmla="*/ 1848420 w 3283335"/>
                <a:gd name="connsiteY34" fmla="*/ 513796 h 3288292"/>
                <a:gd name="connsiteX35" fmla="*/ 1644146 w 3283335"/>
                <a:gd name="connsiteY35" fmla="*/ 363705 h 3288292"/>
                <a:gd name="connsiteX36" fmla="*/ 1305352 w 3283335"/>
                <a:gd name="connsiteY36" fmla="*/ 697518 h 3288292"/>
                <a:gd name="connsiteX37" fmla="*/ 1644146 w 3283335"/>
                <a:gd name="connsiteY37" fmla="*/ 1031329 h 3288292"/>
                <a:gd name="connsiteX38" fmla="*/ 1982939 w 3283335"/>
                <a:gd name="connsiteY38" fmla="*/ 697518 h 3288292"/>
                <a:gd name="connsiteX39" fmla="*/ 1644146 w 3283335"/>
                <a:gd name="connsiteY39" fmla="*/ 363705 h 3288292"/>
                <a:gd name="connsiteX40" fmla="*/ 1644146 w 3283335"/>
                <a:gd name="connsiteY40" fmla="*/ 259078 h 3288292"/>
                <a:gd name="connsiteX41" fmla="*/ 2082584 w 3283335"/>
                <a:gd name="connsiteY41" fmla="*/ 692535 h 3288292"/>
                <a:gd name="connsiteX42" fmla="*/ 1644146 w 3283335"/>
                <a:gd name="connsiteY42" fmla="*/ 1125992 h 3288292"/>
                <a:gd name="connsiteX43" fmla="*/ 1205707 w 3283335"/>
                <a:gd name="connsiteY43" fmla="*/ 692535 h 3288292"/>
                <a:gd name="connsiteX44" fmla="*/ 1644146 w 3283335"/>
                <a:gd name="connsiteY44" fmla="*/ 259078 h 3288292"/>
                <a:gd name="connsiteX45" fmla="*/ 1644147 w 3283335"/>
                <a:gd name="connsiteY45" fmla="*/ 99645 h 3288292"/>
                <a:gd name="connsiteX46" fmla="*/ 129539 w 3283335"/>
                <a:gd name="connsiteY46" fmla="*/ 1449838 h 3288292"/>
                <a:gd name="connsiteX47" fmla="*/ 567977 w 3283335"/>
                <a:gd name="connsiteY47" fmla="*/ 1250548 h 3288292"/>
                <a:gd name="connsiteX48" fmla="*/ 1086133 w 3283335"/>
                <a:gd name="connsiteY48" fmla="*/ 1569413 h 3288292"/>
                <a:gd name="connsiteX49" fmla="*/ 1624217 w 3283335"/>
                <a:gd name="connsiteY49" fmla="*/ 1250548 h 3288292"/>
                <a:gd name="connsiteX50" fmla="*/ 1649129 w 3283335"/>
                <a:gd name="connsiteY50" fmla="*/ 1250548 h 3288292"/>
                <a:gd name="connsiteX51" fmla="*/ 2162302 w 3283335"/>
                <a:gd name="connsiteY51" fmla="*/ 1569413 h 3288292"/>
                <a:gd name="connsiteX52" fmla="*/ 2700386 w 3283335"/>
                <a:gd name="connsiteY52" fmla="*/ 1250548 h 3288292"/>
                <a:gd name="connsiteX53" fmla="*/ 3163736 w 3283335"/>
                <a:gd name="connsiteY53" fmla="*/ 1454821 h 3288292"/>
                <a:gd name="connsiteX54" fmla="*/ 1644147 w 3283335"/>
                <a:gd name="connsiteY54" fmla="*/ 99645 h 3288292"/>
                <a:gd name="connsiteX55" fmla="*/ 1644147 w 3283335"/>
                <a:gd name="connsiteY55" fmla="*/ 0 h 3288292"/>
                <a:gd name="connsiteX56" fmla="*/ 3283310 w 3283335"/>
                <a:gd name="connsiteY56" fmla="*/ 1763721 h 3288292"/>
                <a:gd name="connsiteX57" fmla="*/ 3283310 w 3283335"/>
                <a:gd name="connsiteY57" fmla="*/ 1778668 h 3288292"/>
                <a:gd name="connsiteX58" fmla="*/ 3233487 w 3283335"/>
                <a:gd name="connsiteY58" fmla="*/ 1828490 h 3288292"/>
                <a:gd name="connsiteX59" fmla="*/ 3183665 w 3283335"/>
                <a:gd name="connsiteY59" fmla="*/ 1778668 h 3288292"/>
                <a:gd name="connsiteX60" fmla="*/ 2695403 w 3283335"/>
                <a:gd name="connsiteY60" fmla="*/ 1350193 h 3288292"/>
                <a:gd name="connsiteX61" fmla="*/ 2207142 w 3283335"/>
                <a:gd name="connsiteY61" fmla="*/ 1783650 h 3288292"/>
                <a:gd name="connsiteX62" fmla="*/ 2157319 w 3283335"/>
                <a:gd name="connsiteY62" fmla="*/ 1833472 h 3288292"/>
                <a:gd name="connsiteX63" fmla="*/ 2107497 w 3283335"/>
                <a:gd name="connsiteY63" fmla="*/ 1783650 h 3288292"/>
                <a:gd name="connsiteX64" fmla="*/ 1693969 w 3283335"/>
                <a:gd name="connsiteY64" fmla="*/ 1355176 h 3288292"/>
                <a:gd name="connsiteX65" fmla="*/ 1693969 w 3283335"/>
                <a:gd name="connsiteY65" fmla="*/ 1893259 h 3288292"/>
                <a:gd name="connsiteX66" fmla="*/ 2371556 w 3283335"/>
                <a:gd name="connsiteY66" fmla="*/ 1893259 h 3288292"/>
                <a:gd name="connsiteX67" fmla="*/ 2421379 w 3283335"/>
                <a:gd name="connsiteY67" fmla="*/ 1943082 h 3288292"/>
                <a:gd name="connsiteX68" fmla="*/ 2421379 w 3283335"/>
                <a:gd name="connsiteY68" fmla="*/ 3238469 h 3288292"/>
                <a:gd name="connsiteX69" fmla="*/ 2371556 w 3283335"/>
                <a:gd name="connsiteY69" fmla="*/ 3288292 h 3288292"/>
                <a:gd name="connsiteX70" fmla="*/ 911754 w 3283335"/>
                <a:gd name="connsiteY70" fmla="*/ 3288292 h 3288292"/>
                <a:gd name="connsiteX71" fmla="*/ 861931 w 3283335"/>
                <a:gd name="connsiteY71" fmla="*/ 3238469 h 3288292"/>
                <a:gd name="connsiteX72" fmla="*/ 861931 w 3283335"/>
                <a:gd name="connsiteY72" fmla="*/ 1943082 h 3288292"/>
                <a:gd name="connsiteX73" fmla="*/ 911754 w 3283335"/>
                <a:gd name="connsiteY73" fmla="*/ 1893259 h 3288292"/>
                <a:gd name="connsiteX74" fmla="*/ 1589342 w 3283335"/>
                <a:gd name="connsiteY74" fmla="*/ 1893259 h 3288292"/>
                <a:gd name="connsiteX75" fmla="*/ 1589342 w 3283335"/>
                <a:gd name="connsiteY75" fmla="*/ 1350193 h 3288292"/>
                <a:gd name="connsiteX76" fmla="*/ 1125992 w 3283335"/>
                <a:gd name="connsiteY76" fmla="*/ 1783650 h 3288292"/>
                <a:gd name="connsiteX77" fmla="*/ 1076169 w 3283335"/>
                <a:gd name="connsiteY77" fmla="*/ 1833472 h 3288292"/>
                <a:gd name="connsiteX78" fmla="*/ 1026346 w 3283335"/>
                <a:gd name="connsiteY78" fmla="*/ 1783650 h 3288292"/>
                <a:gd name="connsiteX79" fmla="*/ 562995 w 3283335"/>
                <a:gd name="connsiteY79" fmla="*/ 1350193 h 3288292"/>
                <a:gd name="connsiteX80" fmla="*/ 99645 w 3283335"/>
                <a:gd name="connsiteY80" fmla="*/ 1778668 h 3288292"/>
                <a:gd name="connsiteX81" fmla="*/ 49823 w 3283335"/>
                <a:gd name="connsiteY81" fmla="*/ 1828490 h 3288292"/>
                <a:gd name="connsiteX82" fmla="*/ 0 w 3283335"/>
                <a:gd name="connsiteY82" fmla="*/ 1778668 h 3288292"/>
                <a:gd name="connsiteX83" fmla="*/ 0 w 3283335"/>
                <a:gd name="connsiteY83" fmla="*/ 1763721 h 3288292"/>
                <a:gd name="connsiteX84" fmla="*/ 1644147 w 3283335"/>
                <a:gd name="connsiteY84" fmla="*/ 0 h 3288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283335" h="3288292">
                  <a:moveTo>
                    <a:pt x="966559" y="2316752"/>
                  </a:moveTo>
                  <a:lnTo>
                    <a:pt x="966559" y="3188647"/>
                  </a:lnTo>
                  <a:lnTo>
                    <a:pt x="2326716" y="3188647"/>
                  </a:lnTo>
                  <a:lnTo>
                    <a:pt x="2326716" y="2316752"/>
                  </a:lnTo>
                  <a:lnTo>
                    <a:pt x="1893259" y="2316752"/>
                  </a:lnTo>
                  <a:lnTo>
                    <a:pt x="1893259" y="2406432"/>
                  </a:lnTo>
                  <a:cubicBezTo>
                    <a:pt x="1893259" y="2436326"/>
                    <a:pt x="1873330" y="2456255"/>
                    <a:pt x="1843437" y="2456255"/>
                  </a:cubicBezTo>
                  <a:lnTo>
                    <a:pt x="1444856" y="2456255"/>
                  </a:lnTo>
                  <a:cubicBezTo>
                    <a:pt x="1414963" y="2456255"/>
                    <a:pt x="1395034" y="2436326"/>
                    <a:pt x="1395034" y="2406432"/>
                  </a:cubicBezTo>
                  <a:lnTo>
                    <a:pt x="1395034" y="2316752"/>
                  </a:lnTo>
                  <a:close/>
                  <a:moveTo>
                    <a:pt x="1893259" y="1992905"/>
                  </a:moveTo>
                  <a:lnTo>
                    <a:pt x="1893259" y="2217106"/>
                  </a:lnTo>
                  <a:lnTo>
                    <a:pt x="2321734" y="2217106"/>
                  </a:lnTo>
                  <a:lnTo>
                    <a:pt x="2326716" y="2217106"/>
                  </a:lnTo>
                  <a:lnTo>
                    <a:pt x="2326716" y="1992905"/>
                  </a:lnTo>
                  <a:close/>
                  <a:moveTo>
                    <a:pt x="1494679" y="1992905"/>
                  </a:moveTo>
                  <a:lnTo>
                    <a:pt x="1494679" y="2356610"/>
                  </a:lnTo>
                  <a:lnTo>
                    <a:pt x="1793614" y="2356610"/>
                  </a:lnTo>
                  <a:lnTo>
                    <a:pt x="1793614" y="1992905"/>
                  </a:lnTo>
                  <a:close/>
                  <a:moveTo>
                    <a:pt x="961577" y="1992905"/>
                  </a:moveTo>
                  <a:lnTo>
                    <a:pt x="961577" y="2217106"/>
                  </a:lnTo>
                  <a:lnTo>
                    <a:pt x="1395034" y="2217106"/>
                  </a:lnTo>
                  <a:lnTo>
                    <a:pt x="1395034" y="1992905"/>
                  </a:lnTo>
                  <a:close/>
                  <a:moveTo>
                    <a:pt x="1848420" y="513796"/>
                  </a:moveTo>
                  <a:cubicBezTo>
                    <a:pt x="1860875" y="514419"/>
                    <a:pt x="1873331" y="520647"/>
                    <a:pt x="1883295" y="533102"/>
                  </a:cubicBezTo>
                  <a:cubicBezTo>
                    <a:pt x="1903224" y="553031"/>
                    <a:pt x="1903224" y="582925"/>
                    <a:pt x="1883295" y="602854"/>
                  </a:cubicBezTo>
                  <a:lnTo>
                    <a:pt x="1599307" y="891825"/>
                  </a:lnTo>
                  <a:cubicBezTo>
                    <a:pt x="1589342" y="901789"/>
                    <a:pt x="1574395" y="906772"/>
                    <a:pt x="1559449" y="906772"/>
                  </a:cubicBezTo>
                  <a:cubicBezTo>
                    <a:pt x="1544502" y="901789"/>
                    <a:pt x="1534537" y="896807"/>
                    <a:pt x="1524573" y="881860"/>
                  </a:cubicBezTo>
                  <a:lnTo>
                    <a:pt x="1404998" y="692534"/>
                  </a:lnTo>
                  <a:cubicBezTo>
                    <a:pt x="1390051" y="667623"/>
                    <a:pt x="1395033" y="637730"/>
                    <a:pt x="1419944" y="622783"/>
                  </a:cubicBezTo>
                  <a:cubicBezTo>
                    <a:pt x="1444856" y="607836"/>
                    <a:pt x="1474749" y="612818"/>
                    <a:pt x="1489696" y="637730"/>
                  </a:cubicBezTo>
                  <a:lnTo>
                    <a:pt x="1574395" y="772251"/>
                  </a:lnTo>
                  <a:lnTo>
                    <a:pt x="1813544" y="528120"/>
                  </a:lnTo>
                  <a:cubicBezTo>
                    <a:pt x="1823509" y="518156"/>
                    <a:pt x="1835964" y="513173"/>
                    <a:pt x="1848420" y="513796"/>
                  </a:cubicBezTo>
                  <a:close/>
                  <a:moveTo>
                    <a:pt x="1644146" y="363705"/>
                  </a:moveTo>
                  <a:cubicBezTo>
                    <a:pt x="1454820" y="363705"/>
                    <a:pt x="1305352" y="513173"/>
                    <a:pt x="1305352" y="697518"/>
                  </a:cubicBezTo>
                  <a:cubicBezTo>
                    <a:pt x="1305352" y="881861"/>
                    <a:pt x="1459802" y="1031329"/>
                    <a:pt x="1644146" y="1031329"/>
                  </a:cubicBezTo>
                  <a:cubicBezTo>
                    <a:pt x="1828489" y="1031329"/>
                    <a:pt x="1982939" y="881861"/>
                    <a:pt x="1982939" y="697518"/>
                  </a:cubicBezTo>
                  <a:cubicBezTo>
                    <a:pt x="1982939" y="513173"/>
                    <a:pt x="1828489" y="363705"/>
                    <a:pt x="1644146" y="363705"/>
                  </a:cubicBezTo>
                  <a:close/>
                  <a:moveTo>
                    <a:pt x="1644146" y="259078"/>
                  </a:moveTo>
                  <a:cubicBezTo>
                    <a:pt x="1883294" y="259078"/>
                    <a:pt x="2082584" y="453386"/>
                    <a:pt x="2082584" y="692535"/>
                  </a:cubicBezTo>
                  <a:cubicBezTo>
                    <a:pt x="2082584" y="931684"/>
                    <a:pt x="1883294" y="1125992"/>
                    <a:pt x="1644146" y="1125992"/>
                  </a:cubicBezTo>
                  <a:cubicBezTo>
                    <a:pt x="1400015" y="1125992"/>
                    <a:pt x="1205707" y="931684"/>
                    <a:pt x="1205707" y="692535"/>
                  </a:cubicBezTo>
                  <a:cubicBezTo>
                    <a:pt x="1205707" y="453386"/>
                    <a:pt x="1404997" y="259078"/>
                    <a:pt x="1644146" y="259078"/>
                  </a:cubicBezTo>
                  <a:close/>
                  <a:moveTo>
                    <a:pt x="1644147" y="99645"/>
                  </a:moveTo>
                  <a:cubicBezTo>
                    <a:pt x="891824" y="99645"/>
                    <a:pt x="264060" y="682569"/>
                    <a:pt x="129539" y="1449838"/>
                  </a:cubicBezTo>
                  <a:cubicBezTo>
                    <a:pt x="234166" y="1325282"/>
                    <a:pt x="393598" y="1250548"/>
                    <a:pt x="567977" y="1250548"/>
                  </a:cubicBezTo>
                  <a:cubicBezTo>
                    <a:pt x="802144" y="1250548"/>
                    <a:pt x="996453" y="1385069"/>
                    <a:pt x="1086133" y="1569413"/>
                  </a:cubicBezTo>
                  <a:cubicBezTo>
                    <a:pt x="1175814" y="1380087"/>
                    <a:pt x="1385069" y="1250548"/>
                    <a:pt x="1624217" y="1250548"/>
                  </a:cubicBezTo>
                  <a:cubicBezTo>
                    <a:pt x="1634182" y="1250548"/>
                    <a:pt x="1639164" y="1250548"/>
                    <a:pt x="1649129" y="1250548"/>
                  </a:cubicBezTo>
                  <a:cubicBezTo>
                    <a:pt x="1878313" y="1260513"/>
                    <a:pt x="2072621" y="1390051"/>
                    <a:pt x="2162302" y="1569413"/>
                  </a:cubicBezTo>
                  <a:cubicBezTo>
                    <a:pt x="2251982" y="1380087"/>
                    <a:pt x="2461237" y="1250548"/>
                    <a:pt x="2700386" y="1250548"/>
                  </a:cubicBezTo>
                  <a:cubicBezTo>
                    <a:pt x="2884729" y="1250548"/>
                    <a:pt x="3054126" y="1330264"/>
                    <a:pt x="3163736" y="1454821"/>
                  </a:cubicBezTo>
                  <a:cubicBezTo>
                    <a:pt x="3029215" y="682569"/>
                    <a:pt x="2396468" y="99645"/>
                    <a:pt x="1644147" y="99645"/>
                  </a:cubicBezTo>
                  <a:close/>
                  <a:moveTo>
                    <a:pt x="1644147" y="0"/>
                  </a:moveTo>
                  <a:cubicBezTo>
                    <a:pt x="2550918" y="0"/>
                    <a:pt x="3288292" y="792179"/>
                    <a:pt x="3283310" y="1763721"/>
                  </a:cubicBezTo>
                  <a:lnTo>
                    <a:pt x="3283310" y="1778668"/>
                  </a:lnTo>
                  <a:cubicBezTo>
                    <a:pt x="3283310" y="1803579"/>
                    <a:pt x="3258399" y="1828490"/>
                    <a:pt x="3233487" y="1828490"/>
                  </a:cubicBezTo>
                  <a:cubicBezTo>
                    <a:pt x="3208576" y="1828490"/>
                    <a:pt x="3183665" y="1803579"/>
                    <a:pt x="3183665" y="1778668"/>
                  </a:cubicBezTo>
                  <a:cubicBezTo>
                    <a:pt x="3183665" y="1544501"/>
                    <a:pt x="2959463" y="1350193"/>
                    <a:pt x="2695403" y="1350193"/>
                  </a:cubicBezTo>
                  <a:cubicBezTo>
                    <a:pt x="2426361" y="1350193"/>
                    <a:pt x="2207142" y="1544501"/>
                    <a:pt x="2207142" y="1783650"/>
                  </a:cubicBezTo>
                  <a:cubicBezTo>
                    <a:pt x="2207142" y="1813543"/>
                    <a:pt x="2187213" y="1833472"/>
                    <a:pt x="2157319" y="1833472"/>
                  </a:cubicBezTo>
                  <a:cubicBezTo>
                    <a:pt x="2127426" y="1833472"/>
                    <a:pt x="2107497" y="1813543"/>
                    <a:pt x="2107497" y="1783650"/>
                  </a:cubicBezTo>
                  <a:cubicBezTo>
                    <a:pt x="2107497" y="1569413"/>
                    <a:pt x="1928135" y="1385069"/>
                    <a:pt x="1693969" y="1355176"/>
                  </a:cubicBezTo>
                  <a:lnTo>
                    <a:pt x="1693969" y="1893259"/>
                  </a:lnTo>
                  <a:cubicBezTo>
                    <a:pt x="1948064" y="1893259"/>
                    <a:pt x="2087568" y="1893259"/>
                    <a:pt x="2371556" y="1893259"/>
                  </a:cubicBezTo>
                  <a:cubicBezTo>
                    <a:pt x="2401450" y="1893259"/>
                    <a:pt x="2421379" y="1913189"/>
                    <a:pt x="2421379" y="1943082"/>
                  </a:cubicBezTo>
                  <a:cubicBezTo>
                    <a:pt x="2421379" y="2247000"/>
                    <a:pt x="2421379" y="2570847"/>
                    <a:pt x="2421379" y="3238469"/>
                  </a:cubicBezTo>
                  <a:cubicBezTo>
                    <a:pt x="2421379" y="3268363"/>
                    <a:pt x="2401450" y="3288292"/>
                    <a:pt x="2371556" y="3288292"/>
                  </a:cubicBezTo>
                  <a:lnTo>
                    <a:pt x="911754" y="3288292"/>
                  </a:lnTo>
                  <a:cubicBezTo>
                    <a:pt x="881860" y="3288292"/>
                    <a:pt x="861931" y="3268363"/>
                    <a:pt x="861931" y="3238469"/>
                  </a:cubicBezTo>
                  <a:cubicBezTo>
                    <a:pt x="861931" y="2570847"/>
                    <a:pt x="861931" y="2242018"/>
                    <a:pt x="861931" y="1943082"/>
                  </a:cubicBezTo>
                  <a:cubicBezTo>
                    <a:pt x="861931" y="1913189"/>
                    <a:pt x="881860" y="1893259"/>
                    <a:pt x="911754" y="1893259"/>
                  </a:cubicBezTo>
                  <a:cubicBezTo>
                    <a:pt x="1185779" y="1893259"/>
                    <a:pt x="1340229" y="1893259"/>
                    <a:pt x="1589342" y="1893259"/>
                  </a:cubicBezTo>
                  <a:lnTo>
                    <a:pt x="1589342" y="1350193"/>
                  </a:lnTo>
                  <a:cubicBezTo>
                    <a:pt x="1330264" y="1360158"/>
                    <a:pt x="1125992" y="1549484"/>
                    <a:pt x="1125992" y="1783650"/>
                  </a:cubicBezTo>
                  <a:cubicBezTo>
                    <a:pt x="1125992" y="1813543"/>
                    <a:pt x="1106063" y="1833472"/>
                    <a:pt x="1076169" y="1833472"/>
                  </a:cubicBezTo>
                  <a:cubicBezTo>
                    <a:pt x="1046275" y="1833472"/>
                    <a:pt x="1026346" y="1813543"/>
                    <a:pt x="1026346" y="1783650"/>
                  </a:cubicBezTo>
                  <a:cubicBezTo>
                    <a:pt x="1026346" y="1544501"/>
                    <a:pt x="817090" y="1350193"/>
                    <a:pt x="562995" y="1350193"/>
                  </a:cubicBezTo>
                  <a:cubicBezTo>
                    <a:pt x="313882" y="1350193"/>
                    <a:pt x="104627" y="1544501"/>
                    <a:pt x="99645" y="1778668"/>
                  </a:cubicBezTo>
                  <a:cubicBezTo>
                    <a:pt x="99645" y="1808561"/>
                    <a:pt x="74734" y="1828490"/>
                    <a:pt x="49823" y="1828490"/>
                  </a:cubicBezTo>
                  <a:cubicBezTo>
                    <a:pt x="24911" y="1828490"/>
                    <a:pt x="0" y="1803579"/>
                    <a:pt x="0" y="1778668"/>
                  </a:cubicBezTo>
                  <a:lnTo>
                    <a:pt x="0" y="1763721"/>
                  </a:lnTo>
                  <a:cubicBezTo>
                    <a:pt x="0" y="792179"/>
                    <a:pt x="737374" y="0"/>
                    <a:pt x="1644147" y="0"/>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56" name="Straight Connector 55">
              <a:extLst>
                <a:ext uri="{FF2B5EF4-FFF2-40B4-BE49-F238E27FC236}">
                  <a16:creationId xmlns:a16="http://schemas.microsoft.com/office/drawing/2014/main" id="{3EC7CAE6-8043-4829-A7B3-F839B43466F0}"/>
                </a:ext>
              </a:extLst>
            </p:cNvPr>
            <p:cNvCxnSpPr>
              <a:cxnSpLocks/>
            </p:cNvCxnSpPr>
            <p:nvPr/>
          </p:nvCxnSpPr>
          <p:spPr>
            <a:xfrm>
              <a:off x="2253343" y="3923019"/>
              <a:ext cx="2619740" cy="0"/>
            </a:xfrm>
            <a:prstGeom prst="line">
              <a:avLst/>
            </a:prstGeom>
            <a:ln w="76200" cmpd="sng">
              <a:solidFill>
                <a:schemeClr val="accent5"/>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 name="Grupo 3">
            <a:extLst>
              <a:ext uri="{FF2B5EF4-FFF2-40B4-BE49-F238E27FC236}">
                <a16:creationId xmlns:a16="http://schemas.microsoft.com/office/drawing/2014/main" id="{73D16214-2B9A-7941-9F1D-D21DEBCD9F67}"/>
              </a:ext>
            </a:extLst>
          </p:cNvPr>
          <p:cNvGrpSpPr/>
          <p:nvPr/>
        </p:nvGrpSpPr>
        <p:grpSpPr>
          <a:xfrm>
            <a:off x="7326353" y="1817646"/>
            <a:ext cx="4451646" cy="4151353"/>
            <a:chOff x="7326353" y="1817646"/>
            <a:chExt cx="4451646" cy="4151353"/>
          </a:xfrm>
        </p:grpSpPr>
        <p:cxnSp>
          <p:nvCxnSpPr>
            <p:cNvPr id="40" name="Straight Connector 39">
              <a:extLst>
                <a:ext uri="{FF2B5EF4-FFF2-40B4-BE49-F238E27FC236}">
                  <a16:creationId xmlns:a16="http://schemas.microsoft.com/office/drawing/2014/main" id="{3C9DC0CE-7E57-4493-B556-6D893631A95B}"/>
                </a:ext>
              </a:extLst>
            </p:cNvPr>
            <p:cNvCxnSpPr>
              <a:cxnSpLocks/>
            </p:cNvCxnSpPr>
            <p:nvPr/>
          </p:nvCxnSpPr>
          <p:spPr>
            <a:xfrm flipH="1">
              <a:off x="9768131" y="3923019"/>
              <a:ext cx="241848" cy="0"/>
            </a:xfrm>
            <a:prstGeom prst="line">
              <a:avLst/>
            </a:prstGeom>
            <a:ln w="76200"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D399ED0-B91F-4B38-A071-838E1D8FBA40}"/>
                </a:ext>
              </a:extLst>
            </p:cNvPr>
            <p:cNvCxnSpPr>
              <a:cxnSpLocks/>
            </p:cNvCxnSpPr>
            <p:nvPr/>
          </p:nvCxnSpPr>
          <p:spPr>
            <a:xfrm>
              <a:off x="9803299" y="2653145"/>
              <a:ext cx="0" cy="2480355"/>
            </a:xfrm>
            <a:prstGeom prst="line">
              <a:avLst/>
            </a:prstGeom>
            <a:ln w="76200"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74D79C7-12E4-4697-80A0-BEADF0B5EA54}"/>
                </a:ext>
              </a:extLst>
            </p:cNvPr>
            <p:cNvCxnSpPr>
              <a:cxnSpLocks/>
            </p:cNvCxnSpPr>
            <p:nvPr/>
          </p:nvCxnSpPr>
          <p:spPr>
            <a:xfrm flipH="1">
              <a:off x="9768131" y="2653145"/>
              <a:ext cx="241848" cy="0"/>
            </a:xfrm>
            <a:prstGeom prst="line">
              <a:avLst/>
            </a:prstGeom>
            <a:ln w="76200"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623AAB5-9A8A-4508-AE85-D85720F551AD}"/>
                </a:ext>
              </a:extLst>
            </p:cNvPr>
            <p:cNvCxnSpPr>
              <a:cxnSpLocks/>
            </p:cNvCxnSpPr>
            <p:nvPr/>
          </p:nvCxnSpPr>
          <p:spPr>
            <a:xfrm flipH="1">
              <a:off x="9768131" y="5133500"/>
              <a:ext cx="241848" cy="0"/>
            </a:xfrm>
            <a:prstGeom prst="line">
              <a:avLst/>
            </a:prstGeom>
            <a:ln w="76200"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59DBD16-EC6C-4FC4-B6CB-D959382C7C4E}"/>
                </a:ext>
              </a:extLst>
            </p:cNvPr>
            <p:cNvCxnSpPr>
              <a:cxnSpLocks/>
              <a:stCxn id="37" idx="3"/>
            </p:cNvCxnSpPr>
            <p:nvPr/>
          </p:nvCxnSpPr>
          <p:spPr>
            <a:xfrm flipH="1">
              <a:off x="7326353" y="3923019"/>
              <a:ext cx="2499118" cy="2301"/>
            </a:xfrm>
            <a:prstGeom prst="line">
              <a:avLst/>
            </a:prstGeom>
            <a:ln w="76200" cmpd="sng">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Rectangle: Rounded Corners 33">
              <a:extLst>
                <a:ext uri="{FF2B5EF4-FFF2-40B4-BE49-F238E27FC236}">
                  <a16:creationId xmlns:a16="http://schemas.microsoft.com/office/drawing/2014/main" id="{AB73C7EA-0E2B-4D76-8C45-3BDA99D62751}"/>
                </a:ext>
              </a:extLst>
            </p:cNvPr>
            <p:cNvSpPr/>
            <p:nvPr/>
          </p:nvSpPr>
          <p:spPr>
            <a:xfrm>
              <a:off x="9915746" y="1817646"/>
              <a:ext cx="1862253" cy="1318943"/>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0" bIns="0" rtlCol="0" anchor="t"/>
            <a:lstStyle/>
            <a:p>
              <a:pPr algn="l" fontAlgn="base">
                <a:lnSpc>
                  <a:spcPct val="90000"/>
                </a:lnSpc>
                <a:spcBef>
                  <a:spcPts val="400"/>
                </a:spcBef>
                <a:spcAft>
                  <a:spcPct val="0"/>
                </a:spcAft>
                <a:buSzPct val="100000"/>
              </a:pPr>
              <a:r>
                <a:rPr lang="es-ES" sz="2000" dirty="0">
                  <a:solidFill>
                    <a:schemeClr val="bg1"/>
                  </a:solidFill>
                  <a:sym typeface="+mn-lt"/>
                </a:rPr>
                <a:t>BioFarma</a:t>
              </a:r>
            </a:p>
          </p:txBody>
        </p:sp>
        <p:sp>
          <p:nvSpPr>
            <p:cNvPr id="35" name="Rectangle: Rounded Corners 34">
              <a:extLst>
                <a:ext uri="{FF2B5EF4-FFF2-40B4-BE49-F238E27FC236}">
                  <a16:creationId xmlns:a16="http://schemas.microsoft.com/office/drawing/2014/main" id="{8C059AC2-CF3E-4C17-8945-4355CE1A8870}"/>
                </a:ext>
              </a:extLst>
            </p:cNvPr>
            <p:cNvSpPr/>
            <p:nvPr/>
          </p:nvSpPr>
          <p:spPr>
            <a:xfrm>
              <a:off x="9915746" y="3233851"/>
              <a:ext cx="1862253" cy="1318943"/>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0" bIns="0" rtlCol="0" anchor="t"/>
            <a:lstStyle/>
            <a:p>
              <a:pPr algn="l" fontAlgn="base">
                <a:lnSpc>
                  <a:spcPct val="90000"/>
                </a:lnSpc>
                <a:spcBef>
                  <a:spcPts val="400"/>
                </a:spcBef>
                <a:spcAft>
                  <a:spcPct val="0"/>
                </a:spcAft>
                <a:buSzPct val="100000"/>
              </a:pPr>
              <a:r>
                <a:rPr lang="es-ES" sz="2000" dirty="0">
                  <a:solidFill>
                    <a:schemeClr val="bg1"/>
                  </a:solidFill>
                  <a:sym typeface="+mn-lt"/>
                </a:rPr>
                <a:t>Tecnología médica</a:t>
              </a:r>
            </a:p>
          </p:txBody>
        </p:sp>
        <p:sp>
          <p:nvSpPr>
            <p:cNvPr id="36" name="Rectangle: Rounded Corners 35">
              <a:extLst>
                <a:ext uri="{FF2B5EF4-FFF2-40B4-BE49-F238E27FC236}">
                  <a16:creationId xmlns:a16="http://schemas.microsoft.com/office/drawing/2014/main" id="{256B62FC-04EB-433A-9EA3-31FCEC593134}"/>
                </a:ext>
              </a:extLst>
            </p:cNvPr>
            <p:cNvSpPr/>
            <p:nvPr/>
          </p:nvSpPr>
          <p:spPr>
            <a:xfrm>
              <a:off x="9915746" y="4650056"/>
              <a:ext cx="1862253" cy="1318943"/>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0" bIns="0" rtlCol="0" anchor="t"/>
            <a:lstStyle/>
            <a:p>
              <a:pPr algn="l" fontAlgn="base">
                <a:lnSpc>
                  <a:spcPct val="90000"/>
                </a:lnSpc>
                <a:spcBef>
                  <a:spcPts val="400"/>
                </a:spcBef>
                <a:spcAft>
                  <a:spcPct val="0"/>
                </a:spcAft>
                <a:buSzPct val="100000"/>
              </a:pPr>
              <a:r>
                <a:rPr lang="es-ES" sz="2000" dirty="0">
                  <a:solidFill>
                    <a:schemeClr val="bg1"/>
                  </a:solidFill>
                  <a:sym typeface="+mn-lt"/>
                </a:rPr>
                <a:t>Tecnologías </a:t>
              </a:r>
              <a:br>
                <a:rPr lang="es-ES" sz="2000" dirty="0">
                  <a:solidFill>
                    <a:schemeClr val="bg1"/>
                  </a:solidFill>
                  <a:sym typeface="+mn-lt"/>
                </a:rPr>
              </a:br>
              <a:r>
                <a:rPr lang="es-ES" sz="2000" dirty="0">
                  <a:solidFill>
                    <a:schemeClr val="bg1"/>
                  </a:solidFill>
                  <a:sym typeface="+mn-lt"/>
                </a:rPr>
                <a:t>de la infor.</a:t>
              </a:r>
            </a:p>
          </p:txBody>
        </p:sp>
        <p:sp>
          <p:nvSpPr>
            <p:cNvPr id="37" name="Rectangle: Rounded Corners 36">
              <a:extLst>
                <a:ext uri="{FF2B5EF4-FFF2-40B4-BE49-F238E27FC236}">
                  <a16:creationId xmlns:a16="http://schemas.microsoft.com/office/drawing/2014/main" id="{91C9D769-D820-4AC8-969B-D5135E582A08}"/>
                </a:ext>
              </a:extLst>
            </p:cNvPr>
            <p:cNvSpPr>
              <a:spLocks/>
            </p:cNvSpPr>
            <p:nvPr/>
          </p:nvSpPr>
          <p:spPr>
            <a:xfrm>
              <a:off x="7679830" y="3699993"/>
              <a:ext cx="2145641" cy="446051"/>
            </a:xfrm>
            <a:prstGeom prst="roundRect">
              <a:avLst>
                <a:gd name="adj" fmla="val 50000"/>
              </a:avLst>
            </a:prstGeom>
            <a:solidFill>
              <a:srgbClr val="EB6B6F"/>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lstStyle/>
            <a:p>
              <a:pPr algn="r" fontAlgn="base">
                <a:lnSpc>
                  <a:spcPct val="90000"/>
                </a:lnSpc>
                <a:spcBef>
                  <a:spcPts val="400"/>
                </a:spcBef>
                <a:spcAft>
                  <a:spcPct val="0"/>
                </a:spcAft>
                <a:buSzPct val="100000"/>
              </a:pPr>
              <a:r>
                <a:rPr lang="es-ES" sz="1800" b="0" dirty="0">
                  <a:solidFill>
                    <a:schemeClr val="tx1"/>
                  </a:solidFill>
                  <a:sym typeface="+mn-lt"/>
                </a:rPr>
                <a:t>Producto</a:t>
              </a:r>
            </a:p>
          </p:txBody>
        </p:sp>
        <p:sp>
          <p:nvSpPr>
            <p:cNvPr id="52" name="Freeform: Shape 51">
              <a:extLst>
                <a:ext uri="{FF2B5EF4-FFF2-40B4-BE49-F238E27FC236}">
                  <a16:creationId xmlns:a16="http://schemas.microsoft.com/office/drawing/2014/main" id="{337587C9-D876-4545-9DEB-CA1ACDE09016}"/>
                </a:ext>
              </a:extLst>
            </p:cNvPr>
            <p:cNvSpPr>
              <a:spLocks noChangeAspect="1"/>
            </p:cNvSpPr>
            <p:nvPr/>
          </p:nvSpPr>
          <p:spPr>
            <a:xfrm>
              <a:off x="11115335" y="2528399"/>
              <a:ext cx="588629" cy="500339"/>
            </a:xfrm>
            <a:custGeom>
              <a:avLst/>
              <a:gdLst>
                <a:gd name="connsiteX0" fmla="*/ 800530 w 3694752"/>
                <a:gd name="connsiteY0" fmla="*/ 2709486 h 3140567"/>
                <a:gd name="connsiteX1" fmla="*/ 800530 w 3694752"/>
                <a:gd name="connsiteY1" fmla="*/ 3017382 h 3140567"/>
                <a:gd name="connsiteX2" fmla="*/ 1108426 w 3694752"/>
                <a:gd name="connsiteY2" fmla="*/ 3017382 h 3140567"/>
                <a:gd name="connsiteX3" fmla="*/ 1222101 w 3694752"/>
                <a:gd name="connsiteY3" fmla="*/ 2942193 h 3140567"/>
                <a:gd name="connsiteX4" fmla="*/ 1222101 w 3694752"/>
                <a:gd name="connsiteY4" fmla="*/ 2941393 h 3140567"/>
                <a:gd name="connsiteX5" fmla="*/ 1231584 w 3694752"/>
                <a:gd name="connsiteY5" fmla="*/ 2894223 h 3140567"/>
                <a:gd name="connsiteX6" fmla="*/ 1231584 w 3694752"/>
                <a:gd name="connsiteY6" fmla="*/ 2832644 h 3140567"/>
                <a:gd name="connsiteX7" fmla="*/ 1108426 w 3694752"/>
                <a:gd name="connsiteY7" fmla="*/ 2709486 h 3140567"/>
                <a:gd name="connsiteX8" fmla="*/ 369476 w 3694752"/>
                <a:gd name="connsiteY8" fmla="*/ 2709486 h 3140567"/>
                <a:gd name="connsiteX9" fmla="*/ 246317 w 3694752"/>
                <a:gd name="connsiteY9" fmla="*/ 2832644 h 3140567"/>
                <a:gd name="connsiteX10" fmla="*/ 246317 w 3694752"/>
                <a:gd name="connsiteY10" fmla="*/ 2894223 h 3140567"/>
                <a:gd name="connsiteX11" fmla="*/ 369476 w 3694752"/>
                <a:gd name="connsiteY11" fmla="*/ 3017382 h 3140567"/>
                <a:gd name="connsiteX12" fmla="*/ 677371 w 3694752"/>
                <a:gd name="connsiteY12" fmla="*/ 3017382 h 3140567"/>
                <a:gd name="connsiteX13" fmla="*/ 677371 w 3694752"/>
                <a:gd name="connsiteY13" fmla="*/ 2709486 h 3140567"/>
                <a:gd name="connsiteX14" fmla="*/ 1354743 w 3694752"/>
                <a:gd name="connsiteY14" fmla="*/ 2524747 h 3140567"/>
                <a:gd name="connsiteX15" fmla="*/ 1847376 w 3694752"/>
                <a:gd name="connsiteY15" fmla="*/ 2524747 h 3140567"/>
                <a:gd name="connsiteX16" fmla="*/ 1908955 w 3694752"/>
                <a:gd name="connsiteY16" fmla="*/ 2586328 h 3140567"/>
                <a:gd name="connsiteX17" fmla="*/ 1847376 w 3694752"/>
                <a:gd name="connsiteY17" fmla="*/ 2647907 h 3140567"/>
                <a:gd name="connsiteX18" fmla="*/ 1354743 w 3694752"/>
                <a:gd name="connsiteY18" fmla="*/ 2647907 h 3140567"/>
                <a:gd name="connsiteX19" fmla="*/ 1293163 w 3694752"/>
                <a:gd name="connsiteY19" fmla="*/ 2586328 h 3140567"/>
                <a:gd name="connsiteX20" fmla="*/ 1354743 w 3694752"/>
                <a:gd name="connsiteY20" fmla="*/ 2524747 h 3140567"/>
                <a:gd name="connsiteX21" fmla="*/ 1601059 w 3694752"/>
                <a:gd name="connsiteY21" fmla="*/ 2155273 h 3140567"/>
                <a:gd name="connsiteX22" fmla="*/ 1170005 w 3694752"/>
                <a:gd name="connsiteY22" fmla="*/ 2586327 h 3140567"/>
                <a:gd name="connsiteX23" fmla="*/ 1170559 w 3694752"/>
                <a:gd name="connsiteY23" fmla="*/ 2595256 h 3140567"/>
                <a:gd name="connsiteX24" fmla="*/ 1354743 w 3694752"/>
                <a:gd name="connsiteY24" fmla="*/ 2832644 h 3140567"/>
                <a:gd name="connsiteX25" fmla="*/ 1354743 w 3694752"/>
                <a:gd name="connsiteY25" fmla="*/ 2894223 h 3140567"/>
                <a:gd name="connsiteX26" fmla="*/ 1350617 w 3694752"/>
                <a:gd name="connsiteY26" fmla="*/ 2935112 h 3140567"/>
                <a:gd name="connsiteX27" fmla="*/ 1601059 w 3694752"/>
                <a:gd name="connsiteY27" fmla="*/ 3017382 h 3140567"/>
                <a:gd name="connsiteX28" fmla="*/ 2032114 w 3694752"/>
                <a:gd name="connsiteY28" fmla="*/ 2586327 h 3140567"/>
                <a:gd name="connsiteX29" fmla="*/ 1601059 w 3694752"/>
                <a:gd name="connsiteY29" fmla="*/ 2155273 h 3140567"/>
                <a:gd name="connsiteX30" fmla="*/ 3140540 w 3694752"/>
                <a:gd name="connsiteY30" fmla="*/ 1970534 h 3140567"/>
                <a:gd name="connsiteX31" fmla="*/ 3202119 w 3694752"/>
                <a:gd name="connsiteY31" fmla="*/ 2032114 h 3140567"/>
                <a:gd name="connsiteX32" fmla="*/ 3202119 w 3694752"/>
                <a:gd name="connsiteY32" fmla="*/ 2155273 h 3140567"/>
                <a:gd name="connsiteX33" fmla="*/ 3325278 w 3694752"/>
                <a:gd name="connsiteY33" fmla="*/ 2155273 h 3140567"/>
                <a:gd name="connsiteX34" fmla="*/ 3386857 w 3694752"/>
                <a:gd name="connsiteY34" fmla="*/ 2216852 h 3140567"/>
                <a:gd name="connsiteX35" fmla="*/ 3325278 w 3694752"/>
                <a:gd name="connsiteY35" fmla="*/ 2278431 h 3140567"/>
                <a:gd name="connsiteX36" fmla="*/ 3202119 w 3694752"/>
                <a:gd name="connsiteY36" fmla="*/ 2278431 h 3140567"/>
                <a:gd name="connsiteX37" fmla="*/ 3202119 w 3694752"/>
                <a:gd name="connsiteY37" fmla="*/ 2401590 h 3140567"/>
                <a:gd name="connsiteX38" fmla="*/ 3140540 w 3694752"/>
                <a:gd name="connsiteY38" fmla="*/ 2463169 h 3140567"/>
                <a:gd name="connsiteX39" fmla="*/ 3078961 w 3694752"/>
                <a:gd name="connsiteY39" fmla="*/ 2401590 h 3140567"/>
                <a:gd name="connsiteX40" fmla="*/ 3078961 w 3694752"/>
                <a:gd name="connsiteY40" fmla="*/ 2278431 h 3140567"/>
                <a:gd name="connsiteX41" fmla="*/ 2955802 w 3694752"/>
                <a:gd name="connsiteY41" fmla="*/ 2278431 h 3140567"/>
                <a:gd name="connsiteX42" fmla="*/ 2894222 w 3694752"/>
                <a:gd name="connsiteY42" fmla="*/ 2216852 h 3140567"/>
                <a:gd name="connsiteX43" fmla="*/ 2955802 w 3694752"/>
                <a:gd name="connsiteY43" fmla="*/ 2155273 h 3140567"/>
                <a:gd name="connsiteX44" fmla="*/ 3078961 w 3694752"/>
                <a:gd name="connsiteY44" fmla="*/ 2155273 h 3140567"/>
                <a:gd name="connsiteX45" fmla="*/ 3078961 w 3694752"/>
                <a:gd name="connsiteY45" fmla="*/ 2032114 h 3140567"/>
                <a:gd name="connsiteX46" fmla="*/ 3140540 w 3694752"/>
                <a:gd name="connsiteY46" fmla="*/ 1970534 h 3140567"/>
                <a:gd name="connsiteX47" fmla="*/ 2709485 w 3694752"/>
                <a:gd name="connsiteY47" fmla="*/ 1847376 h 3140567"/>
                <a:gd name="connsiteX48" fmla="*/ 2709485 w 3694752"/>
                <a:gd name="connsiteY48" fmla="*/ 2586327 h 3140567"/>
                <a:gd name="connsiteX49" fmla="*/ 3571593 w 3694752"/>
                <a:gd name="connsiteY49" fmla="*/ 2586327 h 3140567"/>
                <a:gd name="connsiteX50" fmla="*/ 3571593 w 3694752"/>
                <a:gd name="connsiteY50" fmla="*/ 1847376 h 3140567"/>
                <a:gd name="connsiteX51" fmla="*/ 1170005 w 3694752"/>
                <a:gd name="connsiteY51" fmla="*/ 1601059 h 3140567"/>
                <a:gd name="connsiteX52" fmla="*/ 1170005 w 3694752"/>
                <a:gd name="connsiteY52" fmla="*/ 1724218 h 3140567"/>
                <a:gd name="connsiteX53" fmla="*/ 1108426 w 3694752"/>
                <a:gd name="connsiteY53" fmla="*/ 1785797 h 3140567"/>
                <a:gd name="connsiteX54" fmla="*/ 985267 w 3694752"/>
                <a:gd name="connsiteY54" fmla="*/ 1785797 h 3140567"/>
                <a:gd name="connsiteX55" fmla="*/ 985267 w 3694752"/>
                <a:gd name="connsiteY55" fmla="*/ 1908955 h 3140567"/>
                <a:gd name="connsiteX56" fmla="*/ 1108426 w 3694752"/>
                <a:gd name="connsiteY56" fmla="*/ 1908955 h 3140567"/>
                <a:gd name="connsiteX57" fmla="*/ 1170005 w 3694752"/>
                <a:gd name="connsiteY57" fmla="*/ 1970535 h 3140567"/>
                <a:gd name="connsiteX58" fmla="*/ 1170005 w 3694752"/>
                <a:gd name="connsiteY58" fmla="*/ 2093694 h 3140567"/>
                <a:gd name="connsiteX59" fmla="*/ 1293163 w 3694752"/>
                <a:gd name="connsiteY59" fmla="*/ 2093694 h 3140567"/>
                <a:gd name="connsiteX60" fmla="*/ 1293163 w 3694752"/>
                <a:gd name="connsiteY60" fmla="*/ 1970535 h 3140567"/>
                <a:gd name="connsiteX61" fmla="*/ 1354743 w 3694752"/>
                <a:gd name="connsiteY61" fmla="*/ 1908955 h 3140567"/>
                <a:gd name="connsiteX62" fmla="*/ 1477901 w 3694752"/>
                <a:gd name="connsiteY62" fmla="*/ 1908955 h 3140567"/>
                <a:gd name="connsiteX63" fmla="*/ 1477901 w 3694752"/>
                <a:gd name="connsiteY63" fmla="*/ 1785797 h 3140567"/>
                <a:gd name="connsiteX64" fmla="*/ 1354743 w 3694752"/>
                <a:gd name="connsiteY64" fmla="*/ 1785797 h 3140567"/>
                <a:gd name="connsiteX65" fmla="*/ 1293163 w 3694752"/>
                <a:gd name="connsiteY65" fmla="*/ 1724218 h 3140567"/>
                <a:gd name="connsiteX66" fmla="*/ 1293163 w 3694752"/>
                <a:gd name="connsiteY66" fmla="*/ 1601059 h 3140567"/>
                <a:gd name="connsiteX67" fmla="*/ 2282303 w 3694752"/>
                <a:gd name="connsiteY67" fmla="*/ 1478188 h 3140567"/>
                <a:gd name="connsiteX68" fmla="*/ 2335397 w 3694752"/>
                <a:gd name="connsiteY68" fmla="*/ 1517075 h 3140567"/>
                <a:gd name="connsiteX69" fmla="*/ 2300660 w 3694752"/>
                <a:gd name="connsiteY69" fmla="*/ 1596933 h 3140567"/>
                <a:gd name="connsiteX70" fmla="*/ 2155272 w 3694752"/>
                <a:gd name="connsiteY70" fmla="*/ 2155272 h 3140567"/>
                <a:gd name="connsiteX71" fmla="*/ 2093693 w 3694752"/>
                <a:gd name="connsiteY71" fmla="*/ 2216851 h 3140567"/>
                <a:gd name="connsiteX72" fmla="*/ 2032113 w 3694752"/>
                <a:gd name="connsiteY72" fmla="*/ 2155272 h 3140567"/>
                <a:gd name="connsiteX73" fmla="*/ 2258971 w 3694752"/>
                <a:gd name="connsiteY73" fmla="*/ 1481103 h 3140567"/>
                <a:gd name="connsiteX74" fmla="*/ 2282303 w 3694752"/>
                <a:gd name="connsiteY74" fmla="*/ 1478188 h 3140567"/>
                <a:gd name="connsiteX75" fmla="*/ 2586327 w 3694752"/>
                <a:gd name="connsiteY75" fmla="*/ 1477900 h 3140567"/>
                <a:gd name="connsiteX76" fmla="*/ 2647907 w 3694752"/>
                <a:gd name="connsiteY76" fmla="*/ 1477900 h 3140567"/>
                <a:gd name="connsiteX77" fmla="*/ 2709486 w 3694752"/>
                <a:gd name="connsiteY77" fmla="*/ 1539480 h 3140567"/>
                <a:gd name="connsiteX78" fmla="*/ 2647907 w 3694752"/>
                <a:gd name="connsiteY78" fmla="*/ 1601060 h 3140567"/>
                <a:gd name="connsiteX79" fmla="*/ 2586327 w 3694752"/>
                <a:gd name="connsiteY79" fmla="*/ 1601060 h 3140567"/>
                <a:gd name="connsiteX80" fmla="*/ 2524747 w 3694752"/>
                <a:gd name="connsiteY80" fmla="*/ 1539480 h 3140567"/>
                <a:gd name="connsiteX81" fmla="*/ 2586327 w 3694752"/>
                <a:gd name="connsiteY81" fmla="*/ 1477900 h 3140567"/>
                <a:gd name="connsiteX82" fmla="*/ 1248470 w 3694752"/>
                <a:gd name="connsiteY82" fmla="*/ 1351455 h 3140567"/>
                <a:gd name="connsiteX83" fmla="*/ 749950 w 3694752"/>
                <a:gd name="connsiteY83" fmla="*/ 1727824 h 3140567"/>
                <a:gd name="connsiteX84" fmla="*/ 1112367 w 3694752"/>
                <a:gd name="connsiteY84" fmla="*/ 2325478 h 3140567"/>
                <a:gd name="connsiteX85" fmla="*/ 1189156 w 3694752"/>
                <a:gd name="connsiteY85" fmla="*/ 2216852 h 3140567"/>
                <a:gd name="connsiteX86" fmla="*/ 1108426 w 3694752"/>
                <a:gd name="connsiteY86" fmla="*/ 2216852 h 3140567"/>
                <a:gd name="connsiteX87" fmla="*/ 1046847 w 3694752"/>
                <a:gd name="connsiteY87" fmla="*/ 2155273 h 3140567"/>
                <a:gd name="connsiteX88" fmla="*/ 1046847 w 3694752"/>
                <a:gd name="connsiteY88" fmla="*/ 2032115 h 3140567"/>
                <a:gd name="connsiteX89" fmla="*/ 923688 w 3694752"/>
                <a:gd name="connsiteY89" fmla="*/ 2032115 h 3140567"/>
                <a:gd name="connsiteX90" fmla="*/ 862109 w 3694752"/>
                <a:gd name="connsiteY90" fmla="*/ 1970535 h 3140567"/>
                <a:gd name="connsiteX91" fmla="*/ 862109 w 3694752"/>
                <a:gd name="connsiteY91" fmla="*/ 1724218 h 3140567"/>
                <a:gd name="connsiteX92" fmla="*/ 923688 w 3694752"/>
                <a:gd name="connsiteY92" fmla="*/ 1662639 h 3140567"/>
                <a:gd name="connsiteX93" fmla="*/ 1046847 w 3694752"/>
                <a:gd name="connsiteY93" fmla="*/ 1662639 h 3140567"/>
                <a:gd name="connsiteX94" fmla="*/ 1046847 w 3694752"/>
                <a:gd name="connsiteY94" fmla="*/ 1539480 h 3140567"/>
                <a:gd name="connsiteX95" fmla="*/ 1108426 w 3694752"/>
                <a:gd name="connsiteY95" fmla="*/ 1477901 h 3140567"/>
                <a:gd name="connsiteX96" fmla="*/ 1354743 w 3694752"/>
                <a:gd name="connsiteY96" fmla="*/ 1477901 h 3140567"/>
                <a:gd name="connsiteX97" fmla="*/ 1416322 w 3694752"/>
                <a:gd name="connsiteY97" fmla="*/ 1539480 h 3140567"/>
                <a:gd name="connsiteX98" fmla="*/ 1416322 w 3694752"/>
                <a:gd name="connsiteY98" fmla="*/ 1662639 h 3140567"/>
                <a:gd name="connsiteX99" fmla="*/ 1539480 w 3694752"/>
                <a:gd name="connsiteY99" fmla="*/ 1662639 h 3140567"/>
                <a:gd name="connsiteX100" fmla="*/ 1601059 w 3694752"/>
                <a:gd name="connsiteY100" fmla="*/ 1724218 h 3140567"/>
                <a:gd name="connsiteX101" fmla="*/ 1601059 w 3694752"/>
                <a:gd name="connsiteY101" fmla="*/ 1970535 h 3140567"/>
                <a:gd name="connsiteX102" fmla="*/ 1539480 w 3694752"/>
                <a:gd name="connsiteY102" fmla="*/ 2032115 h 3140567"/>
                <a:gd name="connsiteX103" fmla="*/ 1416322 w 3694752"/>
                <a:gd name="connsiteY103" fmla="*/ 2032115 h 3140567"/>
                <a:gd name="connsiteX104" fmla="*/ 1416322 w 3694752"/>
                <a:gd name="connsiteY104" fmla="*/ 2064444 h 3140567"/>
                <a:gd name="connsiteX105" fmla="*/ 1684684 w 3694752"/>
                <a:gd name="connsiteY105" fmla="*/ 2039135 h 3140567"/>
                <a:gd name="connsiteX106" fmla="*/ 1710020 w 3694752"/>
                <a:gd name="connsiteY106" fmla="*/ 1963061 h 3140567"/>
                <a:gd name="connsiteX107" fmla="*/ 1347603 w 3694752"/>
                <a:gd name="connsiteY107" fmla="*/ 1365406 h 3140567"/>
                <a:gd name="connsiteX108" fmla="*/ 1248470 w 3694752"/>
                <a:gd name="connsiteY108" fmla="*/ 1351455 h 3140567"/>
                <a:gd name="connsiteX109" fmla="*/ 307897 w 3694752"/>
                <a:gd name="connsiteY109" fmla="*/ 1231584 h 3140567"/>
                <a:gd name="connsiteX110" fmla="*/ 677373 w 3694752"/>
                <a:gd name="connsiteY110" fmla="*/ 1231584 h 3140567"/>
                <a:gd name="connsiteX111" fmla="*/ 738952 w 3694752"/>
                <a:gd name="connsiteY111" fmla="*/ 1293164 h 3140567"/>
                <a:gd name="connsiteX112" fmla="*/ 677373 w 3694752"/>
                <a:gd name="connsiteY112" fmla="*/ 1354743 h 3140567"/>
                <a:gd name="connsiteX113" fmla="*/ 369477 w 3694752"/>
                <a:gd name="connsiteY113" fmla="*/ 1354743 h 3140567"/>
                <a:gd name="connsiteX114" fmla="*/ 369477 w 3694752"/>
                <a:gd name="connsiteY114" fmla="*/ 1908955 h 3140567"/>
                <a:gd name="connsiteX115" fmla="*/ 307897 w 3694752"/>
                <a:gd name="connsiteY115" fmla="*/ 1970535 h 3140567"/>
                <a:gd name="connsiteX116" fmla="*/ 246317 w 3694752"/>
                <a:gd name="connsiteY116" fmla="*/ 1908955 h 3140567"/>
                <a:gd name="connsiteX117" fmla="*/ 246317 w 3694752"/>
                <a:gd name="connsiteY117" fmla="*/ 1293164 h 3140567"/>
                <a:gd name="connsiteX118" fmla="*/ 307897 w 3694752"/>
                <a:gd name="connsiteY118" fmla="*/ 1231584 h 3140567"/>
                <a:gd name="connsiteX119" fmla="*/ 2278430 w 3694752"/>
                <a:gd name="connsiteY119" fmla="*/ 1170005 h 3140567"/>
                <a:gd name="connsiteX120" fmla="*/ 2278430 w 3694752"/>
                <a:gd name="connsiteY120" fmla="*/ 1354743 h 3140567"/>
                <a:gd name="connsiteX121" fmla="*/ 2238712 w 3694752"/>
                <a:gd name="connsiteY121" fmla="*/ 1412319 h 3140567"/>
                <a:gd name="connsiteX122" fmla="*/ 1970534 w 3694752"/>
                <a:gd name="connsiteY122" fmla="*/ 1831981 h 3140567"/>
                <a:gd name="connsiteX123" fmla="*/ 1970534 w 3694752"/>
                <a:gd name="connsiteY123" fmla="*/ 2174424 h 3140567"/>
                <a:gd name="connsiteX124" fmla="*/ 2096772 w 3694752"/>
                <a:gd name="connsiteY124" fmla="*/ 2832644 h 3140567"/>
                <a:gd name="connsiteX125" fmla="*/ 3571593 w 3694752"/>
                <a:gd name="connsiteY125" fmla="*/ 2832644 h 3140567"/>
                <a:gd name="connsiteX126" fmla="*/ 3571593 w 3694752"/>
                <a:gd name="connsiteY126" fmla="*/ 2709486 h 3140567"/>
                <a:gd name="connsiteX127" fmla="*/ 2647906 w 3694752"/>
                <a:gd name="connsiteY127" fmla="*/ 2709486 h 3140567"/>
                <a:gd name="connsiteX128" fmla="*/ 2586326 w 3694752"/>
                <a:gd name="connsiteY128" fmla="*/ 2647907 h 3140567"/>
                <a:gd name="connsiteX129" fmla="*/ 2586326 w 3694752"/>
                <a:gd name="connsiteY129" fmla="*/ 1785797 h 3140567"/>
                <a:gd name="connsiteX130" fmla="*/ 2647906 w 3694752"/>
                <a:gd name="connsiteY130" fmla="*/ 1724218 h 3140567"/>
                <a:gd name="connsiteX131" fmla="*/ 3557184 w 3694752"/>
                <a:gd name="connsiteY131" fmla="*/ 1724218 h 3140567"/>
                <a:gd name="connsiteX132" fmla="*/ 3508536 w 3694752"/>
                <a:gd name="connsiteY132" fmla="*/ 1601059 h 3140567"/>
                <a:gd name="connsiteX133" fmla="*/ 2894222 w 3694752"/>
                <a:gd name="connsiteY133" fmla="*/ 1601059 h 3140567"/>
                <a:gd name="connsiteX134" fmla="*/ 2832643 w 3694752"/>
                <a:gd name="connsiteY134" fmla="*/ 1539480 h 3140567"/>
                <a:gd name="connsiteX135" fmla="*/ 2894222 w 3694752"/>
                <a:gd name="connsiteY135" fmla="*/ 1477901 h 3140567"/>
                <a:gd name="connsiteX136" fmla="*/ 3410749 w 3694752"/>
                <a:gd name="connsiteY136" fmla="*/ 1477901 h 3140567"/>
                <a:gd name="connsiteX137" fmla="*/ 3303416 w 3694752"/>
                <a:gd name="connsiteY137" fmla="*/ 1412319 h 3140567"/>
                <a:gd name="connsiteX138" fmla="*/ 3263697 w 3694752"/>
                <a:gd name="connsiteY138" fmla="*/ 1354743 h 3140567"/>
                <a:gd name="connsiteX139" fmla="*/ 3263697 w 3694752"/>
                <a:gd name="connsiteY139" fmla="*/ 1170005 h 3140567"/>
                <a:gd name="connsiteX140" fmla="*/ 123159 w 3694752"/>
                <a:gd name="connsiteY140" fmla="*/ 1108426 h 3140567"/>
                <a:gd name="connsiteX141" fmla="*/ 123159 w 3694752"/>
                <a:gd name="connsiteY141" fmla="*/ 2586327 h 3140567"/>
                <a:gd name="connsiteX142" fmla="*/ 1046847 w 3694752"/>
                <a:gd name="connsiteY142" fmla="*/ 2586327 h 3140567"/>
                <a:gd name="connsiteX143" fmla="*/ 1066921 w 3694752"/>
                <a:gd name="connsiteY143" fmla="*/ 2440569 h 3140567"/>
                <a:gd name="connsiteX144" fmla="*/ 615792 w 3694752"/>
                <a:gd name="connsiteY144" fmla="*/ 1847376 h 3140567"/>
                <a:gd name="connsiteX145" fmla="*/ 658097 w 3694752"/>
                <a:gd name="connsiteY145" fmla="*/ 1622732 h 3140567"/>
                <a:gd name="connsiteX146" fmla="*/ 1455888 w 3694752"/>
                <a:gd name="connsiteY146" fmla="*/ 1273549 h 3140567"/>
                <a:gd name="connsiteX147" fmla="*/ 1805071 w 3694752"/>
                <a:gd name="connsiteY147" fmla="*/ 2071341 h 3140567"/>
                <a:gd name="connsiteX148" fmla="*/ 1847376 w 3694752"/>
                <a:gd name="connsiteY148" fmla="*/ 2090430 h 3140567"/>
                <a:gd name="connsiteX149" fmla="*/ 1847376 w 3694752"/>
                <a:gd name="connsiteY149" fmla="*/ 1831797 h 3140567"/>
                <a:gd name="connsiteX150" fmla="*/ 2155272 w 3694752"/>
                <a:gd name="connsiteY150" fmla="*/ 1314531 h 3140567"/>
                <a:gd name="connsiteX151" fmla="*/ 2155272 w 3694752"/>
                <a:gd name="connsiteY151" fmla="*/ 1170005 h 3140567"/>
                <a:gd name="connsiteX152" fmla="*/ 1970534 w 3694752"/>
                <a:gd name="connsiteY152" fmla="*/ 1170005 h 3140567"/>
                <a:gd name="connsiteX153" fmla="*/ 1908955 w 3694752"/>
                <a:gd name="connsiteY153" fmla="*/ 1108426 h 3140567"/>
                <a:gd name="connsiteX154" fmla="*/ 2032114 w 3694752"/>
                <a:gd name="connsiteY154" fmla="*/ 800530 h 3140567"/>
                <a:gd name="connsiteX155" fmla="*/ 2032114 w 3694752"/>
                <a:gd name="connsiteY155" fmla="*/ 1046847 h 3140567"/>
                <a:gd name="connsiteX156" fmla="*/ 2524747 w 3694752"/>
                <a:gd name="connsiteY156" fmla="*/ 1046847 h 3140567"/>
                <a:gd name="connsiteX157" fmla="*/ 2524747 w 3694752"/>
                <a:gd name="connsiteY157" fmla="*/ 985267 h 3140567"/>
                <a:gd name="connsiteX158" fmla="*/ 2586326 w 3694752"/>
                <a:gd name="connsiteY158" fmla="*/ 923688 h 3140567"/>
                <a:gd name="connsiteX159" fmla="*/ 2647906 w 3694752"/>
                <a:gd name="connsiteY159" fmla="*/ 985267 h 3140567"/>
                <a:gd name="connsiteX160" fmla="*/ 2647906 w 3694752"/>
                <a:gd name="connsiteY160" fmla="*/ 1046847 h 3140567"/>
                <a:gd name="connsiteX161" fmla="*/ 2771064 w 3694752"/>
                <a:gd name="connsiteY161" fmla="*/ 1046847 h 3140567"/>
                <a:gd name="connsiteX162" fmla="*/ 2771064 w 3694752"/>
                <a:gd name="connsiteY162" fmla="*/ 985267 h 3140567"/>
                <a:gd name="connsiteX163" fmla="*/ 2832643 w 3694752"/>
                <a:gd name="connsiteY163" fmla="*/ 923688 h 3140567"/>
                <a:gd name="connsiteX164" fmla="*/ 2894222 w 3694752"/>
                <a:gd name="connsiteY164" fmla="*/ 985267 h 3140567"/>
                <a:gd name="connsiteX165" fmla="*/ 2894222 w 3694752"/>
                <a:gd name="connsiteY165" fmla="*/ 1046847 h 3140567"/>
                <a:gd name="connsiteX166" fmla="*/ 3017381 w 3694752"/>
                <a:gd name="connsiteY166" fmla="*/ 1046847 h 3140567"/>
                <a:gd name="connsiteX167" fmla="*/ 3017381 w 3694752"/>
                <a:gd name="connsiteY167" fmla="*/ 985267 h 3140567"/>
                <a:gd name="connsiteX168" fmla="*/ 3078960 w 3694752"/>
                <a:gd name="connsiteY168" fmla="*/ 923688 h 3140567"/>
                <a:gd name="connsiteX169" fmla="*/ 3140539 w 3694752"/>
                <a:gd name="connsiteY169" fmla="*/ 985267 h 3140567"/>
                <a:gd name="connsiteX170" fmla="*/ 3140539 w 3694752"/>
                <a:gd name="connsiteY170" fmla="*/ 1046847 h 3140567"/>
                <a:gd name="connsiteX171" fmla="*/ 3263697 w 3694752"/>
                <a:gd name="connsiteY171" fmla="*/ 1046847 h 3140567"/>
                <a:gd name="connsiteX172" fmla="*/ 3263697 w 3694752"/>
                <a:gd name="connsiteY172" fmla="*/ 985267 h 3140567"/>
                <a:gd name="connsiteX173" fmla="*/ 3325277 w 3694752"/>
                <a:gd name="connsiteY173" fmla="*/ 923688 h 3140567"/>
                <a:gd name="connsiteX174" fmla="*/ 3386856 w 3694752"/>
                <a:gd name="connsiteY174" fmla="*/ 985267 h 3140567"/>
                <a:gd name="connsiteX175" fmla="*/ 3386856 w 3694752"/>
                <a:gd name="connsiteY175" fmla="*/ 1046847 h 3140567"/>
                <a:gd name="connsiteX176" fmla="*/ 3510014 w 3694752"/>
                <a:gd name="connsiteY176" fmla="*/ 1046847 h 3140567"/>
                <a:gd name="connsiteX177" fmla="*/ 3510014 w 3694752"/>
                <a:gd name="connsiteY177" fmla="*/ 800530 h 3140567"/>
                <a:gd name="connsiteX178" fmla="*/ 800530 w 3694752"/>
                <a:gd name="connsiteY178" fmla="*/ 738950 h 3140567"/>
                <a:gd name="connsiteX179" fmla="*/ 923689 w 3694752"/>
                <a:gd name="connsiteY179" fmla="*/ 738950 h 3140567"/>
                <a:gd name="connsiteX180" fmla="*/ 985268 w 3694752"/>
                <a:gd name="connsiteY180" fmla="*/ 800530 h 3140567"/>
                <a:gd name="connsiteX181" fmla="*/ 923689 w 3694752"/>
                <a:gd name="connsiteY181" fmla="*/ 862110 h 3140567"/>
                <a:gd name="connsiteX182" fmla="*/ 800530 w 3694752"/>
                <a:gd name="connsiteY182" fmla="*/ 862110 h 3140567"/>
                <a:gd name="connsiteX183" fmla="*/ 738950 w 3694752"/>
                <a:gd name="connsiteY183" fmla="*/ 800530 h 3140567"/>
                <a:gd name="connsiteX184" fmla="*/ 800530 w 3694752"/>
                <a:gd name="connsiteY184" fmla="*/ 738950 h 3140567"/>
                <a:gd name="connsiteX185" fmla="*/ 123159 w 3694752"/>
                <a:gd name="connsiteY185" fmla="*/ 615792 h 3140567"/>
                <a:gd name="connsiteX186" fmla="*/ 123159 w 3694752"/>
                <a:gd name="connsiteY186" fmla="*/ 738951 h 3140567"/>
                <a:gd name="connsiteX187" fmla="*/ 554213 w 3694752"/>
                <a:gd name="connsiteY187" fmla="*/ 738951 h 3140567"/>
                <a:gd name="connsiteX188" fmla="*/ 615792 w 3694752"/>
                <a:gd name="connsiteY188" fmla="*/ 800530 h 3140567"/>
                <a:gd name="connsiteX189" fmla="*/ 554213 w 3694752"/>
                <a:gd name="connsiteY189" fmla="*/ 862109 h 3140567"/>
                <a:gd name="connsiteX190" fmla="*/ 123159 w 3694752"/>
                <a:gd name="connsiteY190" fmla="*/ 862109 h 3140567"/>
                <a:gd name="connsiteX191" fmla="*/ 123159 w 3694752"/>
                <a:gd name="connsiteY191" fmla="*/ 985267 h 3140567"/>
                <a:gd name="connsiteX192" fmla="*/ 1908955 w 3694752"/>
                <a:gd name="connsiteY192" fmla="*/ 985267 h 3140567"/>
                <a:gd name="connsiteX193" fmla="*/ 1908955 w 3694752"/>
                <a:gd name="connsiteY193" fmla="*/ 738951 h 3140567"/>
                <a:gd name="connsiteX194" fmla="*/ 1970534 w 3694752"/>
                <a:gd name="connsiteY194" fmla="*/ 677371 h 3140567"/>
                <a:gd name="connsiteX195" fmla="*/ 2340010 w 3694752"/>
                <a:gd name="connsiteY195" fmla="*/ 677371 h 3140567"/>
                <a:gd name="connsiteX196" fmla="*/ 2340010 w 3694752"/>
                <a:gd name="connsiteY196" fmla="*/ 615792 h 3140567"/>
                <a:gd name="connsiteX197" fmla="*/ 1108426 w 3694752"/>
                <a:gd name="connsiteY197" fmla="*/ 369476 h 3140567"/>
                <a:gd name="connsiteX198" fmla="*/ 1108426 w 3694752"/>
                <a:gd name="connsiteY198" fmla="*/ 492634 h 3140567"/>
                <a:gd name="connsiteX199" fmla="*/ 1354743 w 3694752"/>
                <a:gd name="connsiteY199" fmla="*/ 492634 h 3140567"/>
                <a:gd name="connsiteX200" fmla="*/ 1354743 w 3694752"/>
                <a:gd name="connsiteY200" fmla="*/ 369476 h 3140567"/>
                <a:gd name="connsiteX201" fmla="*/ 862109 w 3694752"/>
                <a:gd name="connsiteY201" fmla="*/ 123159 h 3140567"/>
                <a:gd name="connsiteX202" fmla="*/ 862109 w 3694752"/>
                <a:gd name="connsiteY202" fmla="*/ 492634 h 3140567"/>
                <a:gd name="connsiteX203" fmla="*/ 985267 w 3694752"/>
                <a:gd name="connsiteY203" fmla="*/ 492634 h 3140567"/>
                <a:gd name="connsiteX204" fmla="*/ 985267 w 3694752"/>
                <a:gd name="connsiteY204" fmla="*/ 307896 h 3140567"/>
                <a:gd name="connsiteX205" fmla="*/ 1046847 w 3694752"/>
                <a:gd name="connsiteY205" fmla="*/ 246317 h 3140567"/>
                <a:gd name="connsiteX206" fmla="*/ 1416322 w 3694752"/>
                <a:gd name="connsiteY206" fmla="*/ 246317 h 3140567"/>
                <a:gd name="connsiteX207" fmla="*/ 1477901 w 3694752"/>
                <a:gd name="connsiteY207" fmla="*/ 307896 h 3140567"/>
                <a:gd name="connsiteX208" fmla="*/ 1477901 w 3694752"/>
                <a:gd name="connsiteY208" fmla="*/ 492634 h 3140567"/>
                <a:gd name="connsiteX209" fmla="*/ 1601059 w 3694752"/>
                <a:gd name="connsiteY209" fmla="*/ 492634 h 3140567"/>
                <a:gd name="connsiteX210" fmla="*/ 1601059 w 3694752"/>
                <a:gd name="connsiteY210" fmla="*/ 123159 h 3140567"/>
                <a:gd name="connsiteX211" fmla="*/ 800530 w 3694752"/>
                <a:gd name="connsiteY211" fmla="*/ 0 h 3140567"/>
                <a:gd name="connsiteX212" fmla="*/ 1662639 w 3694752"/>
                <a:gd name="connsiteY212" fmla="*/ 0 h 3140567"/>
                <a:gd name="connsiteX213" fmla="*/ 1724218 w 3694752"/>
                <a:gd name="connsiteY213" fmla="*/ 61580 h 3140567"/>
                <a:gd name="connsiteX214" fmla="*/ 1724218 w 3694752"/>
                <a:gd name="connsiteY214" fmla="*/ 492634 h 3140567"/>
                <a:gd name="connsiteX215" fmla="*/ 2401589 w 3694752"/>
                <a:gd name="connsiteY215" fmla="*/ 492634 h 3140567"/>
                <a:gd name="connsiteX216" fmla="*/ 2463168 w 3694752"/>
                <a:gd name="connsiteY216" fmla="*/ 554213 h 3140567"/>
                <a:gd name="connsiteX217" fmla="*/ 2463168 w 3694752"/>
                <a:gd name="connsiteY217" fmla="*/ 677371 h 3140567"/>
                <a:gd name="connsiteX218" fmla="*/ 3571593 w 3694752"/>
                <a:gd name="connsiteY218" fmla="*/ 677371 h 3140567"/>
                <a:gd name="connsiteX219" fmla="*/ 3633173 w 3694752"/>
                <a:gd name="connsiteY219" fmla="*/ 738951 h 3140567"/>
                <a:gd name="connsiteX220" fmla="*/ 3633173 w 3694752"/>
                <a:gd name="connsiteY220" fmla="*/ 1108426 h 3140567"/>
                <a:gd name="connsiteX221" fmla="*/ 3571593 w 3694752"/>
                <a:gd name="connsiteY221" fmla="*/ 1170005 h 3140567"/>
                <a:gd name="connsiteX222" fmla="*/ 3386856 w 3694752"/>
                <a:gd name="connsiteY222" fmla="*/ 1170005 h 3140567"/>
                <a:gd name="connsiteX223" fmla="*/ 3386856 w 3694752"/>
                <a:gd name="connsiteY223" fmla="*/ 1314531 h 3140567"/>
                <a:gd name="connsiteX224" fmla="*/ 3689702 w 3694752"/>
                <a:gd name="connsiteY224" fmla="*/ 1761473 h 3140567"/>
                <a:gd name="connsiteX225" fmla="*/ 3694752 w 3694752"/>
                <a:gd name="connsiteY225" fmla="*/ 1831981 h 3140567"/>
                <a:gd name="connsiteX226" fmla="*/ 3694752 w 3694752"/>
                <a:gd name="connsiteY226" fmla="*/ 2894223 h 3140567"/>
                <a:gd name="connsiteX227" fmla="*/ 3633173 w 3694752"/>
                <a:gd name="connsiteY227" fmla="*/ 2955803 h 3140567"/>
                <a:gd name="connsiteX228" fmla="*/ 2012962 w 3694752"/>
                <a:gd name="connsiteY228" fmla="*/ 2955803 h 3140567"/>
                <a:gd name="connsiteX229" fmla="*/ 1297905 w 3694752"/>
                <a:gd name="connsiteY229" fmla="*/ 3049649 h 3140567"/>
                <a:gd name="connsiteX230" fmla="*/ 1108426 w 3694752"/>
                <a:gd name="connsiteY230" fmla="*/ 3140540 h 3140567"/>
                <a:gd name="connsiteX231" fmla="*/ 369476 w 3694752"/>
                <a:gd name="connsiteY231" fmla="*/ 3140540 h 3140567"/>
                <a:gd name="connsiteX232" fmla="*/ 123159 w 3694752"/>
                <a:gd name="connsiteY232" fmla="*/ 2894223 h 3140567"/>
                <a:gd name="connsiteX233" fmla="*/ 123159 w 3694752"/>
                <a:gd name="connsiteY233" fmla="*/ 2832644 h 3140567"/>
                <a:gd name="connsiteX234" fmla="*/ 157397 w 3694752"/>
                <a:gd name="connsiteY234" fmla="*/ 2709486 h 3140567"/>
                <a:gd name="connsiteX235" fmla="*/ 61580 w 3694752"/>
                <a:gd name="connsiteY235" fmla="*/ 2709486 h 3140567"/>
                <a:gd name="connsiteX236" fmla="*/ 0 w 3694752"/>
                <a:gd name="connsiteY236" fmla="*/ 2647907 h 3140567"/>
                <a:gd name="connsiteX237" fmla="*/ 0 w 3694752"/>
                <a:gd name="connsiteY237" fmla="*/ 554213 h 3140567"/>
                <a:gd name="connsiteX238" fmla="*/ 61580 w 3694752"/>
                <a:gd name="connsiteY238" fmla="*/ 492634 h 3140567"/>
                <a:gd name="connsiteX239" fmla="*/ 738951 w 3694752"/>
                <a:gd name="connsiteY239" fmla="*/ 492634 h 3140567"/>
                <a:gd name="connsiteX240" fmla="*/ 738951 w 3694752"/>
                <a:gd name="connsiteY240" fmla="*/ 61580 h 3140567"/>
                <a:gd name="connsiteX241" fmla="*/ 800530 w 3694752"/>
                <a:gd name="connsiteY241" fmla="*/ 0 h 3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3694752" h="3140567">
                  <a:moveTo>
                    <a:pt x="800530" y="2709486"/>
                  </a:moveTo>
                  <a:lnTo>
                    <a:pt x="800530" y="3017382"/>
                  </a:lnTo>
                  <a:lnTo>
                    <a:pt x="1108426" y="3017382"/>
                  </a:lnTo>
                  <a:cubicBezTo>
                    <a:pt x="1157996" y="3017479"/>
                    <a:pt x="1202794" y="2987849"/>
                    <a:pt x="1222101" y="2942193"/>
                  </a:cubicBezTo>
                  <a:lnTo>
                    <a:pt x="1222101" y="2941393"/>
                  </a:lnTo>
                  <a:cubicBezTo>
                    <a:pt x="1228368" y="2926457"/>
                    <a:pt x="1231593" y="2910421"/>
                    <a:pt x="1231584" y="2894223"/>
                  </a:cubicBezTo>
                  <a:lnTo>
                    <a:pt x="1231584" y="2832644"/>
                  </a:lnTo>
                  <a:cubicBezTo>
                    <a:pt x="1231584" y="2764626"/>
                    <a:pt x="1176444" y="2709486"/>
                    <a:pt x="1108426" y="2709486"/>
                  </a:cubicBezTo>
                  <a:close/>
                  <a:moveTo>
                    <a:pt x="369476" y="2709486"/>
                  </a:moveTo>
                  <a:cubicBezTo>
                    <a:pt x="301457" y="2709486"/>
                    <a:pt x="246317" y="2764626"/>
                    <a:pt x="246317" y="2832644"/>
                  </a:cubicBezTo>
                  <a:lnTo>
                    <a:pt x="246317" y="2894223"/>
                  </a:lnTo>
                  <a:cubicBezTo>
                    <a:pt x="246317" y="2962242"/>
                    <a:pt x="301457" y="3017382"/>
                    <a:pt x="369476" y="3017382"/>
                  </a:cubicBezTo>
                  <a:lnTo>
                    <a:pt x="677371" y="3017382"/>
                  </a:lnTo>
                  <a:lnTo>
                    <a:pt x="677371" y="2709486"/>
                  </a:lnTo>
                  <a:close/>
                  <a:moveTo>
                    <a:pt x="1354743" y="2524747"/>
                  </a:moveTo>
                  <a:lnTo>
                    <a:pt x="1847376" y="2524747"/>
                  </a:lnTo>
                  <a:cubicBezTo>
                    <a:pt x="1881385" y="2524747"/>
                    <a:pt x="1908955" y="2552318"/>
                    <a:pt x="1908955" y="2586328"/>
                  </a:cubicBezTo>
                  <a:cubicBezTo>
                    <a:pt x="1908955" y="2620337"/>
                    <a:pt x="1881385" y="2647907"/>
                    <a:pt x="1847376" y="2647907"/>
                  </a:cubicBezTo>
                  <a:lnTo>
                    <a:pt x="1354743" y="2647907"/>
                  </a:lnTo>
                  <a:cubicBezTo>
                    <a:pt x="1320733" y="2647907"/>
                    <a:pt x="1293163" y="2620337"/>
                    <a:pt x="1293163" y="2586328"/>
                  </a:cubicBezTo>
                  <a:cubicBezTo>
                    <a:pt x="1293163" y="2552318"/>
                    <a:pt x="1320733" y="2524747"/>
                    <a:pt x="1354743" y="2524747"/>
                  </a:cubicBezTo>
                  <a:close/>
                  <a:moveTo>
                    <a:pt x="1601059" y="2155273"/>
                  </a:moveTo>
                  <a:cubicBezTo>
                    <a:pt x="1362995" y="2155273"/>
                    <a:pt x="1170005" y="2348263"/>
                    <a:pt x="1170005" y="2586327"/>
                  </a:cubicBezTo>
                  <a:cubicBezTo>
                    <a:pt x="1170005" y="2589098"/>
                    <a:pt x="1170559" y="2592239"/>
                    <a:pt x="1170559" y="2595256"/>
                  </a:cubicBezTo>
                  <a:cubicBezTo>
                    <a:pt x="1278770" y="2623330"/>
                    <a:pt x="1354434" y="2720852"/>
                    <a:pt x="1354743" y="2832644"/>
                  </a:cubicBezTo>
                  <a:lnTo>
                    <a:pt x="1354743" y="2894223"/>
                  </a:lnTo>
                  <a:cubicBezTo>
                    <a:pt x="1354498" y="2907943"/>
                    <a:pt x="1353118" y="2921620"/>
                    <a:pt x="1350617" y="2935112"/>
                  </a:cubicBezTo>
                  <a:cubicBezTo>
                    <a:pt x="1423428" y="2988074"/>
                    <a:pt x="1511025" y="3016850"/>
                    <a:pt x="1601059" y="3017382"/>
                  </a:cubicBezTo>
                  <a:cubicBezTo>
                    <a:pt x="1839124" y="3017382"/>
                    <a:pt x="2032114" y="2824392"/>
                    <a:pt x="2032114" y="2586327"/>
                  </a:cubicBezTo>
                  <a:cubicBezTo>
                    <a:pt x="2032114" y="2348263"/>
                    <a:pt x="1839124" y="2155273"/>
                    <a:pt x="1601059" y="2155273"/>
                  </a:cubicBezTo>
                  <a:close/>
                  <a:moveTo>
                    <a:pt x="3140540" y="1970534"/>
                  </a:moveTo>
                  <a:cubicBezTo>
                    <a:pt x="3174549" y="1970534"/>
                    <a:pt x="3202119" y="1998104"/>
                    <a:pt x="3202119" y="2032114"/>
                  </a:cubicBezTo>
                  <a:lnTo>
                    <a:pt x="3202119" y="2155273"/>
                  </a:lnTo>
                  <a:lnTo>
                    <a:pt x="3325278" y="2155273"/>
                  </a:lnTo>
                  <a:cubicBezTo>
                    <a:pt x="3359287" y="2155273"/>
                    <a:pt x="3386857" y="2182843"/>
                    <a:pt x="3386857" y="2216852"/>
                  </a:cubicBezTo>
                  <a:cubicBezTo>
                    <a:pt x="3386857" y="2250861"/>
                    <a:pt x="3359287" y="2278431"/>
                    <a:pt x="3325278" y="2278431"/>
                  </a:cubicBezTo>
                  <a:lnTo>
                    <a:pt x="3202119" y="2278431"/>
                  </a:lnTo>
                  <a:lnTo>
                    <a:pt x="3202119" y="2401590"/>
                  </a:lnTo>
                  <a:cubicBezTo>
                    <a:pt x="3202119" y="2435599"/>
                    <a:pt x="3174549" y="2463169"/>
                    <a:pt x="3140540" y="2463169"/>
                  </a:cubicBezTo>
                  <a:cubicBezTo>
                    <a:pt x="3106531" y="2463169"/>
                    <a:pt x="3078961" y="2435599"/>
                    <a:pt x="3078961" y="2401590"/>
                  </a:cubicBezTo>
                  <a:lnTo>
                    <a:pt x="3078961" y="2278431"/>
                  </a:lnTo>
                  <a:lnTo>
                    <a:pt x="2955802" y="2278431"/>
                  </a:lnTo>
                  <a:cubicBezTo>
                    <a:pt x="2921792" y="2278431"/>
                    <a:pt x="2894222" y="2250861"/>
                    <a:pt x="2894222" y="2216852"/>
                  </a:cubicBezTo>
                  <a:cubicBezTo>
                    <a:pt x="2894222" y="2182843"/>
                    <a:pt x="2921792" y="2155273"/>
                    <a:pt x="2955802" y="2155273"/>
                  </a:cubicBezTo>
                  <a:lnTo>
                    <a:pt x="3078961" y="2155273"/>
                  </a:lnTo>
                  <a:lnTo>
                    <a:pt x="3078961" y="2032114"/>
                  </a:lnTo>
                  <a:cubicBezTo>
                    <a:pt x="3078961" y="1998104"/>
                    <a:pt x="3106531" y="1970534"/>
                    <a:pt x="3140540" y="1970534"/>
                  </a:cubicBezTo>
                  <a:close/>
                  <a:moveTo>
                    <a:pt x="2709485" y="1847376"/>
                  </a:moveTo>
                  <a:lnTo>
                    <a:pt x="2709485" y="2586327"/>
                  </a:lnTo>
                  <a:lnTo>
                    <a:pt x="3571593" y="2586327"/>
                  </a:lnTo>
                  <a:lnTo>
                    <a:pt x="3571593" y="1847376"/>
                  </a:lnTo>
                  <a:close/>
                  <a:moveTo>
                    <a:pt x="1170005" y="1601059"/>
                  </a:moveTo>
                  <a:lnTo>
                    <a:pt x="1170005" y="1724218"/>
                  </a:lnTo>
                  <a:cubicBezTo>
                    <a:pt x="1170005" y="1758227"/>
                    <a:pt x="1142435" y="1785797"/>
                    <a:pt x="1108426" y="1785797"/>
                  </a:cubicBezTo>
                  <a:lnTo>
                    <a:pt x="985267" y="1785797"/>
                  </a:lnTo>
                  <a:lnTo>
                    <a:pt x="985267" y="1908955"/>
                  </a:lnTo>
                  <a:lnTo>
                    <a:pt x="1108426" y="1908955"/>
                  </a:lnTo>
                  <a:cubicBezTo>
                    <a:pt x="1142435" y="1908955"/>
                    <a:pt x="1170005" y="1936526"/>
                    <a:pt x="1170005" y="1970535"/>
                  </a:cubicBezTo>
                  <a:lnTo>
                    <a:pt x="1170005" y="2093694"/>
                  </a:lnTo>
                  <a:lnTo>
                    <a:pt x="1293163" y="2093694"/>
                  </a:lnTo>
                  <a:lnTo>
                    <a:pt x="1293163" y="1970535"/>
                  </a:lnTo>
                  <a:cubicBezTo>
                    <a:pt x="1293163" y="1936526"/>
                    <a:pt x="1320733" y="1908955"/>
                    <a:pt x="1354743" y="1908955"/>
                  </a:cubicBezTo>
                  <a:lnTo>
                    <a:pt x="1477901" y="1908955"/>
                  </a:lnTo>
                  <a:lnTo>
                    <a:pt x="1477901" y="1785797"/>
                  </a:lnTo>
                  <a:lnTo>
                    <a:pt x="1354743" y="1785797"/>
                  </a:lnTo>
                  <a:cubicBezTo>
                    <a:pt x="1320733" y="1785797"/>
                    <a:pt x="1293163" y="1758227"/>
                    <a:pt x="1293163" y="1724218"/>
                  </a:cubicBezTo>
                  <a:lnTo>
                    <a:pt x="1293163" y="1601059"/>
                  </a:lnTo>
                  <a:close/>
                  <a:moveTo>
                    <a:pt x="2282303" y="1478188"/>
                  </a:moveTo>
                  <a:cubicBezTo>
                    <a:pt x="2305356" y="1479773"/>
                    <a:pt x="2326441" y="1494330"/>
                    <a:pt x="2335397" y="1517075"/>
                  </a:cubicBezTo>
                  <a:cubicBezTo>
                    <a:pt x="2347857" y="1548719"/>
                    <a:pt x="2332305" y="1584473"/>
                    <a:pt x="2300660" y="1596933"/>
                  </a:cubicBezTo>
                  <a:cubicBezTo>
                    <a:pt x="2293147" y="1601059"/>
                    <a:pt x="2155272" y="1680743"/>
                    <a:pt x="2155272" y="2155272"/>
                  </a:cubicBezTo>
                  <a:cubicBezTo>
                    <a:pt x="2155272" y="2189281"/>
                    <a:pt x="2127702" y="2216851"/>
                    <a:pt x="2093693" y="2216851"/>
                  </a:cubicBezTo>
                  <a:cubicBezTo>
                    <a:pt x="2059683" y="2216851"/>
                    <a:pt x="2032113" y="2189281"/>
                    <a:pt x="2032113" y="2155272"/>
                  </a:cubicBezTo>
                  <a:cubicBezTo>
                    <a:pt x="2032113" y="1585541"/>
                    <a:pt x="2221038" y="1493727"/>
                    <a:pt x="2258971" y="1481103"/>
                  </a:cubicBezTo>
                  <a:cubicBezTo>
                    <a:pt x="2266716" y="1478572"/>
                    <a:pt x="2274619" y="1477659"/>
                    <a:pt x="2282303" y="1478188"/>
                  </a:cubicBezTo>
                  <a:close/>
                  <a:moveTo>
                    <a:pt x="2586327" y="1477900"/>
                  </a:moveTo>
                  <a:lnTo>
                    <a:pt x="2647907" y="1477900"/>
                  </a:lnTo>
                  <a:cubicBezTo>
                    <a:pt x="2681916" y="1477900"/>
                    <a:pt x="2709486" y="1505470"/>
                    <a:pt x="2709486" y="1539480"/>
                  </a:cubicBezTo>
                  <a:cubicBezTo>
                    <a:pt x="2709486" y="1573490"/>
                    <a:pt x="2681916" y="1601060"/>
                    <a:pt x="2647907" y="1601060"/>
                  </a:cubicBezTo>
                  <a:lnTo>
                    <a:pt x="2586327" y="1601060"/>
                  </a:lnTo>
                  <a:cubicBezTo>
                    <a:pt x="2552317" y="1601060"/>
                    <a:pt x="2524747" y="1573490"/>
                    <a:pt x="2524747" y="1539480"/>
                  </a:cubicBezTo>
                  <a:cubicBezTo>
                    <a:pt x="2524747" y="1505470"/>
                    <a:pt x="2552317" y="1477900"/>
                    <a:pt x="2586327" y="1477900"/>
                  </a:cubicBezTo>
                  <a:close/>
                  <a:moveTo>
                    <a:pt x="1248470" y="1351455"/>
                  </a:moveTo>
                  <a:cubicBezTo>
                    <a:pt x="1018758" y="1342621"/>
                    <a:pt x="806788" y="1495848"/>
                    <a:pt x="749950" y="1727824"/>
                  </a:cubicBezTo>
                  <a:cubicBezTo>
                    <a:pt x="684991" y="1992941"/>
                    <a:pt x="847251" y="2260519"/>
                    <a:pt x="1112367" y="2325478"/>
                  </a:cubicBezTo>
                  <a:cubicBezTo>
                    <a:pt x="1133509" y="2286318"/>
                    <a:pt x="1159291" y="2249846"/>
                    <a:pt x="1189156" y="2216852"/>
                  </a:cubicBezTo>
                  <a:lnTo>
                    <a:pt x="1108426" y="2216852"/>
                  </a:lnTo>
                  <a:cubicBezTo>
                    <a:pt x="1074417" y="2216852"/>
                    <a:pt x="1046847" y="2189282"/>
                    <a:pt x="1046847" y="2155273"/>
                  </a:cubicBezTo>
                  <a:lnTo>
                    <a:pt x="1046847" y="2032115"/>
                  </a:lnTo>
                  <a:lnTo>
                    <a:pt x="923688" y="2032115"/>
                  </a:lnTo>
                  <a:cubicBezTo>
                    <a:pt x="889679" y="2032115"/>
                    <a:pt x="862109" y="2004545"/>
                    <a:pt x="862109" y="1970535"/>
                  </a:cubicBezTo>
                  <a:lnTo>
                    <a:pt x="862109" y="1724218"/>
                  </a:lnTo>
                  <a:cubicBezTo>
                    <a:pt x="862109" y="1690208"/>
                    <a:pt x="889679" y="1662639"/>
                    <a:pt x="923688" y="1662639"/>
                  </a:cubicBezTo>
                  <a:lnTo>
                    <a:pt x="1046847" y="1662639"/>
                  </a:lnTo>
                  <a:lnTo>
                    <a:pt x="1046847" y="1539480"/>
                  </a:lnTo>
                  <a:cubicBezTo>
                    <a:pt x="1046847" y="1505471"/>
                    <a:pt x="1074417" y="1477901"/>
                    <a:pt x="1108426" y="1477901"/>
                  </a:cubicBezTo>
                  <a:lnTo>
                    <a:pt x="1354743" y="1477901"/>
                  </a:lnTo>
                  <a:cubicBezTo>
                    <a:pt x="1388752" y="1477901"/>
                    <a:pt x="1416322" y="1505471"/>
                    <a:pt x="1416322" y="1539480"/>
                  </a:cubicBezTo>
                  <a:lnTo>
                    <a:pt x="1416322" y="1662639"/>
                  </a:lnTo>
                  <a:lnTo>
                    <a:pt x="1539480" y="1662639"/>
                  </a:lnTo>
                  <a:cubicBezTo>
                    <a:pt x="1573489" y="1662639"/>
                    <a:pt x="1601059" y="1690208"/>
                    <a:pt x="1601059" y="1724218"/>
                  </a:cubicBezTo>
                  <a:lnTo>
                    <a:pt x="1601059" y="1970535"/>
                  </a:lnTo>
                  <a:cubicBezTo>
                    <a:pt x="1601059" y="2004545"/>
                    <a:pt x="1573489" y="2032115"/>
                    <a:pt x="1539480" y="2032115"/>
                  </a:cubicBezTo>
                  <a:lnTo>
                    <a:pt x="1416322" y="2032115"/>
                  </a:lnTo>
                  <a:lnTo>
                    <a:pt x="1416322" y="2064444"/>
                  </a:lnTo>
                  <a:cubicBezTo>
                    <a:pt x="1502102" y="2033032"/>
                    <a:pt x="1594543" y="2024314"/>
                    <a:pt x="1684684" y="2039135"/>
                  </a:cubicBezTo>
                  <a:cubicBezTo>
                    <a:pt x="1695176" y="2014505"/>
                    <a:pt x="1703649" y="1989063"/>
                    <a:pt x="1710020" y="1963061"/>
                  </a:cubicBezTo>
                  <a:cubicBezTo>
                    <a:pt x="1774979" y="1697943"/>
                    <a:pt x="1612719" y="1430365"/>
                    <a:pt x="1347603" y="1365406"/>
                  </a:cubicBezTo>
                  <a:cubicBezTo>
                    <a:pt x="1314463" y="1357287"/>
                    <a:pt x="1281286" y="1352717"/>
                    <a:pt x="1248470" y="1351455"/>
                  </a:cubicBezTo>
                  <a:close/>
                  <a:moveTo>
                    <a:pt x="307897" y="1231584"/>
                  </a:moveTo>
                  <a:lnTo>
                    <a:pt x="677373" y="1231584"/>
                  </a:lnTo>
                  <a:cubicBezTo>
                    <a:pt x="711382" y="1231584"/>
                    <a:pt x="738952" y="1259154"/>
                    <a:pt x="738952" y="1293164"/>
                  </a:cubicBezTo>
                  <a:cubicBezTo>
                    <a:pt x="738952" y="1327173"/>
                    <a:pt x="711382" y="1354743"/>
                    <a:pt x="677373" y="1354743"/>
                  </a:cubicBezTo>
                  <a:lnTo>
                    <a:pt x="369477" y="1354743"/>
                  </a:lnTo>
                  <a:lnTo>
                    <a:pt x="369477" y="1908955"/>
                  </a:lnTo>
                  <a:cubicBezTo>
                    <a:pt x="369477" y="1942965"/>
                    <a:pt x="341906" y="1970535"/>
                    <a:pt x="307897" y="1970535"/>
                  </a:cubicBezTo>
                  <a:cubicBezTo>
                    <a:pt x="273887" y="1970535"/>
                    <a:pt x="246317" y="1942965"/>
                    <a:pt x="246317" y="1908955"/>
                  </a:cubicBezTo>
                  <a:lnTo>
                    <a:pt x="246317" y="1293164"/>
                  </a:lnTo>
                  <a:cubicBezTo>
                    <a:pt x="246317" y="1259154"/>
                    <a:pt x="273887" y="1231584"/>
                    <a:pt x="307897" y="1231584"/>
                  </a:cubicBezTo>
                  <a:close/>
                  <a:moveTo>
                    <a:pt x="2278430" y="1170005"/>
                  </a:moveTo>
                  <a:lnTo>
                    <a:pt x="2278430" y="1354743"/>
                  </a:lnTo>
                  <a:cubicBezTo>
                    <a:pt x="2278434" y="1380321"/>
                    <a:pt x="2262624" y="1403239"/>
                    <a:pt x="2238712" y="1412319"/>
                  </a:cubicBezTo>
                  <a:cubicBezTo>
                    <a:pt x="2074785" y="1487544"/>
                    <a:pt x="1969935" y="1651619"/>
                    <a:pt x="1970534" y="1831981"/>
                  </a:cubicBezTo>
                  <a:lnTo>
                    <a:pt x="1970534" y="2174424"/>
                  </a:lnTo>
                  <a:cubicBezTo>
                    <a:pt x="2156787" y="2339944"/>
                    <a:pt x="2208572" y="2609962"/>
                    <a:pt x="2096772" y="2832644"/>
                  </a:cubicBezTo>
                  <a:lnTo>
                    <a:pt x="3571593" y="2832644"/>
                  </a:lnTo>
                  <a:lnTo>
                    <a:pt x="3571593" y="2709486"/>
                  </a:lnTo>
                  <a:lnTo>
                    <a:pt x="2647906" y="2709486"/>
                  </a:lnTo>
                  <a:cubicBezTo>
                    <a:pt x="2613896" y="2709486"/>
                    <a:pt x="2586326" y="2681916"/>
                    <a:pt x="2586326" y="2647907"/>
                  </a:cubicBezTo>
                  <a:lnTo>
                    <a:pt x="2586326" y="1785797"/>
                  </a:lnTo>
                  <a:cubicBezTo>
                    <a:pt x="2586326" y="1751788"/>
                    <a:pt x="2613896" y="1724218"/>
                    <a:pt x="2647906" y="1724218"/>
                  </a:cubicBezTo>
                  <a:lnTo>
                    <a:pt x="3557184" y="1724218"/>
                  </a:lnTo>
                  <a:cubicBezTo>
                    <a:pt x="3546585" y="1681163"/>
                    <a:pt x="3530221" y="1639736"/>
                    <a:pt x="3508536" y="1601059"/>
                  </a:cubicBezTo>
                  <a:lnTo>
                    <a:pt x="2894222" y="1601059"/>
                  </a:lnTo>
                  <a:cubicBezTo>
                    <a:pt x="2860213" y="1601059"/>
                    <a:pt x="2832643" y="1573489"/>
                    <a:pt x="2832643" y="1539480"/>
                  </a:cubicBezTo>
                  <a:cubicBezTo>
                    <a:pt x="2832643" y="1505471"/>
                    <a:pt x="2860213" y="1477901"/>
                    <a:pt x="2894222" y="1477901"/>
                  </a:cubicBezTo>
                  <a:lnTo>
                    <a:pt x="3410749" y="1477901"/>
                  </a:lnTo>
                  <a:cubicBezTo>
                    <a:pt x="3379112" y="1449890"/>
                    <a:pt x="3342776" y="1427688"/>
                    <a:pt x="3303416" y="1412319"/>
                  </a:cubicBezTo>
                  <a:cubicBezTo>
                    <a:pt x="3279503" y="1403239"/>
                    <a:pt x="3263694" y="1380321"/>
                    <a:pt x="3263697" y="1354743"/>
                  </a:cubicBezTo>
                  <a:lnTo>
                    <a:pt x="3263697" y="1170005"/>
                  </a:lnTo>
                  <a:close/>
                  <a:moveTo>
                    <a:pt x="123159" y="1108426"/>
                  </a:moveTo>
                  <a:lnTo>
                    <a:pt x="123159" y="2586327"/>
                  </a:lnTo>
                  <a:lnTo>
                    <a:pt x="1046847" y="2586327"/>
                  </a:lnTo>
                  <a:cubicBezTo>
                    <a:pt x="1047012" y="2537064"/>
                    <a:pt x="1053763" y="2488043"/>
                    <a:pt x="1066921" y="2440569"/>
                  </a:cubicBezTo>
                  <a:cubicBezTo>
                    <a:pt x="799568" y="2367810"/>
                    <a:pt x="614491" y="2124452"/>
                    <a:pt x="615792" y="1847376"/>
                  </a:cubicBezTo>
                  <a:cubicBezTo>
                    <a:pt x="615750" y="1770511"/>
                    <a:pt x="630099" y="1694317"/>
                    <a:pt x="658097" y="1622732"/>
                  </a:cubicBezTo>
                  <a:cubicBezTo>
                    <a:pt x="781977" y="1306004"/>
                    <a:pt x="1139160" y="1149669"/>
                    <a:pt x="1455888" y="1273549"/>
                  </a:cubicBezTo>
                  <a:cubicBezTo>
                    <a:pt x="1772616" y="1397428"/>
                    <a:pt x="1928951" y="1754611"/>
                    <a:pt x="1805071" y="2071341"/>
                  </a:cubicBezTo>
                  <a:cubicBezTo>
                    <a:pt x="1819481" y="2077067"/>
                    <a:pt x="1833582" y="2083533"/>
                    <a:pt x="1847376" y="2090430"/>
                  </a:cubicBezTo>
                  <a:lnTo>
                    <a:pt x="1847376" y="1831797"/>
                  </a:lnTo>
                  <a:cubicBezTo>
                    <a:pt x="1847363" y="1615952"/>
                    <a:pt x="1965532" y="1417427"/>
                    <a:pt x="2155272" y="1314531"/>
                  </a:cubicBezTo>
                  <a:lnTo>
                    <a:pt x="2155272" y="1170005"/>
                  </a:lnTo>
                  <a:lnTo>
                    <a:pt x="1970534" y="1170005"/>
                  </a:lnTo>
                  <a:cubicBezTo>
                    <a:pt x="1936525" y="1170005"/>
                    <a:pt x="1908955" y="1142435"/>
                    <a:pt x="1908955" y="1108426"/>
                  </a:cubicBezTo>
                  <a:close/>
                  <a:moveTo>
                    <a:pt x="2032114" y="800530"/>
                  </a:moveTo>
                  <a:lnTo>
                    <a:pt x="2032114" y="1046847"/>
                  </a:lnTo>
                  <a:lnTo>
                    <a:pt x="2524747" y="1046847"/>
                  </a:lnTo>
                  <a:lnTo>
                    <a:pt x="2524747" y="985267"/>
                  </a:lnTo>
                  <a:cubicBezTo>
                    <a:pt x="2524747" y="951258"/>
                    <a:pt x="2552317" y="923688"/>
                    <a:pt x="2586326" y="923688"/>
                  </a:cubicBezTo>
                  <a:cubicBezTo>
                    <a:pt x="2620336" y="923688"/>
                    <a:pt x="2647906" y="951258"/>
                    <a:pt x="2647906" y="985267"/>
                  </a:cubicBezTo>
                  <a:lnTo>
                    <a:pt x="2647906" y="1046847"/>
                  </a:lnTo>
                  <a:lnTo>
                    <a:pt x="2771064" y="1046847"/>
                  </a:lnTo>
                  <a:lnTo>
                    <a:pt x="2771064" y="985267"/>
                  </a:lnTo>
                  <a:cubicBezTo>
                    <a:pt x="2771064" y="951258"/>
                    <a:pt x="2798634" y="923688"/>
                    <a:pt x="2832643" y="923688"/>
                  </a:cubicBezTo>
                  <a:cubicBezTo>
                    <a:pt x="2866652" y="923688"/>
                    <a:pt x="2894222" y="951258"/>
                    <a:pt x="2894222" y="985267"/>
                  </a:cubicBezTo>
                  <a:lnTo>
                    <a:pt x="2894222" y="1046847"/>
                  </a:lnTo>
                  <a:lnTo>
                    <a:pt x="3017381" y="1046847"/>
                  </a:lnTo>
                  <a:lnTo>
                    <a:pt x="3017381" y="985267"/>
                  </a:lnTo>
                  <a:cubicBezTo>
                    <a:pt x="3017381" y="951258"/>
                    <a:pt x="3044951" y="923688"/>
                    <a:pt x="3078960" y="923688"/>
                  </a:cubicBezTo>
                  <a:cubicBezTo>
                    <a:pt x="3112969" y="923688"/>
                    <a:pt x="3140539" y="951258"/>
                    <a:pt x="3140539" y="985267"/>
                  </a:cubicBezTo>
                  <a:lnTo>
                    <a:pt x="3140539" y="1046847"/>
                  </a:lnTo>
                  <a:lnTo>
                    <a:pt x="3263697" y="1046847"/>
                  </a:lnTo>
                  <a:lnTo>
                    <a:pt x="3263697" y="985267"/>
                  </a:lnTo>
                  <a:cubicBezTo>
                    <a:pt x="3263697" y="951258"/>
                    <a:pt x="3291267" y="923688"/>
                    <a:pt x="3325277" y="923688"/>
                  </a:cubicBezTo>
                  <a:cubicBezTo>
                    <a:pt x="3359286" y="923688"/>
                    <a:pt x="3386856" y="951258"/>
                    <a:pt x="3386856" y="985267"/>
                  </a:cubicBezTo>
                  <a:lnTo>
                    <a:pt x="3386856" y="1046847"/>
                  </a:lnTo>
                  <a:lnTo>
                    <a:pt x="3510014" y="1046847"/>
                  </a:lnTo>
                  <a:lnTo>
                    <a:pt x="3510014" y="800530"/>
                  </a:lnTo>
                  <a:close/>
                  <a:moveTo>
                    <a:pt x="800530" y="738950"/>
                  </a:moveTo>
                  <a:lnTo>
                    <a:pt x="923689" y="738950"/>
                  </a:lnTo>
                  <a:cubicBezTo>
                    <a:pt x="957698" y="738950"/>
                    <a:pt x="985268" y="766520"/>
                    <a:pt x="985268" y="800530"/>
                  </a:cubicBezTo>
                  <a:cubicBezTo>
                    <a:pt x="985268" y="834540"/>
                    <a:pt x="957698" y="862110"/>
                    <a:pt x="923689" y="862110"/>
                  </a:cubicBezTo>
                  <a:lnTo>
                    <a:pt x="800530" y="862110"/>
                  </a:lnTo>
                  <a:cubicBezTo>
                    <a:pt x="766520" y="862110"/>
                    <a:pt x="738950" y="834540"/>
                    <a:pt x="738950" y="800530"/>
                  </a:cubicBezTo>
                  <a:cubicBezTo>
                    <a:pt x="738950" y="766520"/>
                    <a:pt x="766520" y="738950"/>
                    <a:pt x="800530" y="738950"/>
                  </a:cubicBezTo>
                  <a:close/>
                  <a:moveTo>
                    <a:pt x="123159" y="615792"/>
                  </a:moveTo>
                  <a:lnTo>
                    <a:pt x="123159" y="738951"/>
                  </a:lnTo>
                  <a:lnTo>
                    <a:pt x="554213" y="738951"/>
                  </a:lnTo>
                  <a:cubicBezTo>
                    <a:pt x="588222" y="738951"/>
                    <a:pt x="615792" y="766521"/>
                    <a:pt x="615792" y="800530"/>
                  </a:cubicBezTo>
                  <a:cubicBezTo>
                    <a:pt x="615792" y="834539"/>
                    <a:pt x="588222" y="862109"/>
                    <a:pt x="554213" y="862109"/>
                  </a:cubicBezTo>
                  <a:lnTo>
                    <a:pt x="123159" y="862109"/>
                  </a:lnTo>
                  <a:lnTo>
                    <a:pt x="123159" y="985267"/>
                  </a:lnTo>
                  <a:lnTo>
                    <a:pt x="1908955" y="985267"/>
                  </a:lnTo>
                  <a:lnTo>
                    <a:pt x="1908955" y="738951"/>
                  </a:lnTo>
                  <a:cubicBezTo>
                    <a:pt x="1908955" y="704941"/>
                    <a:pt x="1936525" y="677371"/>
                    <a:pt x="1970534" y="677371"/>
                  </a:cubicBezTo>
                  <a:lnTo>
                    <a:pt x="2340010" y="677371"/>
                  </a:lnTo>
                  <a:lnTo>
                    <a:pt x="2340010" y="615792"/>
                  </a:lnTo>
                  <a:close/>
                  <a:moveTo>
                    <a:pt x="1108426" y="369476"/>
                  </a:moveTo>
                  <a:lnTo>
                    <a:pt x="1108426" y="492634"/>
                  </a:lnTo>
                  <a:lnTo>
                    <a:pt x="1354743" y="492634"/>
                  </a:lnTo>
                  <a:lnTo>
                    <a:pt x="1354743" y="369476"/>
                  </a:lnTo>
                  <a:close/>
                  <a:moveTo>
                    <a:pt x="862109" y="123159"/>
                  </a:moveTo>
                  <a:lnTo>
                    <a:pt x="862109" y="492634"/>
                  </a:lnTo>
                  <a:lnTo>
                    <a:pt x="985267" y="492634"/>
                  </a:lnTo>
                  <a:lnTo>
                    <a:pt x="985267" y="307896"/>
                  </a:lnTo>
                  <a:cubicBezTo>
                    <a:pt x="985267" y="273887"/>
                    <a:pt x="1012837" y="246317"/>
                    <a:pt x="1046847" y="246317"/>
                  </a:cubicBezTo>
                  <a:lnTo>
                    <a:pt x="1416322" y="246317"/>
                  </a:lnTo>
                  <a:cubicBezTo>
                    <a:pt x="1450331" y="246317"/>
                    <a:pt x="1477901" y="273887"/>
                    <a:pt x="1477901" y="307896"/>
                  </a:cubicBezTo>
                  <a:lnTo>
                    <a:pt x="1477901" y="492634"/>
                  </a:lnTo>
                  <a:lnTo>
                    <a:pt x="1601059" y="492634"/>
                  </a:lnTo>
                  <a:lnTo>
                    <a:pt x="1601059" y="123159"/>
                  </a:lnTo>
                  <a:close/>
                  <a:moveTo>
                    <a:pt x="800530" y="0"/>
                  </a:moveTo>
                  <a:lnTo>
                    <a:pt x="1662639" y="0"/>
                  </a:lnTo>
                  <a:cubicBezTo>
                    <a:pt x="1696648" y="0"/>
                    <a:pt x="1724218" y="27570"/>
                    <a:pt x="1724218" y="61580"/>
                  </a:cubicBezTo>
                  <a:lnTo>
                    <a:pt x="1724218" y="492634"/>
                  </a:lnTo>
                  <a:lnTo>
                    <a:pt x="2401589" y="492634"/>
                  </a:lnTo>
                  <a:cubicBezTo>
                    <a:pt x="2435598" y="492634"/>
                    <a:pt x="2463168" y="520204"/>
                    <a:pt x="2463168" y="554213"/>
                  </a:cubicBezTo>
                  <a:lnTo>
                    <a:pt x="2463168" y="677371"/>
                  </a:lnTo>
                  <a:lnTo>
                    <a:pt x="3571593" y="677371"/>
                  </a:lnTo>
                  <a:cubicBezTo>
                    <a:pt x="3605603" y="677371"/>
                    <a:pt x="3633173" y="704941"/>
                    <a:pt x="3633173" y="738951"/>
                  </a:cubicBezTo>
                  <a:lnTo>
                    <a:pt x="3633173" y="1108426"/>
                  </a:lnTo>
                  <a:cubicBezTo>
                    <a:pt x="3633173" y="1142435"/>
                    <a:pt x="3605603" y="1170005"/>
                    <a:pt x="3571593" y="1170005"/>
                  </a:cubicBezTo>
                  <a:lnTo>
                    <a:pt x="3386856" y="1170005"/>
                  </a:lnTo>
                  <a:lnTo>
                    <a:pt x="3386856" y="1314531"/>
                  </a:lnTo>
                  <a:cubicBezTo>
                    <a:pt x="3554711" y="1405143"/>
                    <a:pt x="3667765" y="1571988"/>
                    <a:pt x="3689702" y="1761473"/>
                  </a:cubicBezTo>
                  <a:cubicBezTo>
                    <a:pt x="3692721" y="1784861"/>
                    <a:pt x="3694407" y="1808402"/>
                    <a:pt x="3694752" y="1831981"/>
                  </a:cubicBezTo>
                  <a:lnTo>
                    <a:pt x="3694752" y="2894223"/>
                  </a:lnTo>
                  <a:cubicBezTo>
                    <a:pt x="3694752" y="2928233"/>
                    <a:pt x="3667182" y="2955803"/>
                    <a:pt x="3633173" y="2955803"/>
                  </a:cubicBezTo>
                  <a:lnTo>
                    <a:pt x="2012962" y="2955803"/>
                  </a:lnTo>
                  <a:cubicBezTo>
                    <a:pt x="1830959" y="3160261"/>
                    <a:pt x="1526504" y="3200219"/>
                    <a:pt x="1297905" y="3049649"/>
                  </a:cubicBezTo>
                  <a:cubicBezTo>
                    <a:pt x="1251637" y="3106911"/>
                    <a:pt x="1182044" y="3140294"/>
                    <a:pt x="1108426" y="3140540"/>
                  </a:cubicBezTo>
                  <a:lnTo>
                    <a:pt x="369476" y="3140540"/>
                  </a:lnTo>
                  <a:cubicBezTo>
                    <a:pt x="233439" y="3140540"/>
                    <a:pt x="123159" y="3030260"/>
                    <a:pt x="123159" y="2894223"/>
                  </a:cubicBezTo>
                  <a:lnTo>
                    <a:pt x="123159" y="2832644"/>
                  </a:lnTo>
                  <a:cubicBezTo>
                    <a:pt x="123414" y="2789277"/>
                    <a:pt x="135233" y="2746763"/>
                    <a:pt x="157397" y="2709486"/>
                  </a:cubicBezTo>
                  <a:lnTo>
                    <a:pt x="61580" y="2709486"/>
                  </a:lnTo>
                  <a:cubicBezTo>
                    <a:pt x="27570" y="2709486"/>
                    <a:pt x="0" y="2681916"/>
                    <a:pt x="0" y="2647907"/>
                  </a:cubicBezTo>
                  <a:lnTo>
                    <a:pt x="0" y="554213"/>
                  </a:lnTo>
                  <a:cubicBezTo>
                    <a:pt x="0" y="520204"/>
                    <a:pt x="27570" y="492634"/>
                    <a:pt x="61580" y="492634"/>
                  </a:cubicBezTo>
                  <a:lnTo>
                    <a:pt x="738951" y="492634"/>
                  </a:lnTo>
                  <a:lnTo>
                    <a:pt x="738951" y="61580"/>
                  </a:lnTo>
                  <a:cubicBezTo>
                    <a:pt x="738951" y="27570"/>
                    <a:pt x="766521" y="0"/>
                    <a:pt x="800530" y="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39" name="Freeform: Shape 38">
              <a:extLst>
                <a:ext uri="{FF2B5EF4-FFF2-40B4-BE49-F238E27FC236}">
                  <a16:creationId xmlns:a16="http://schemas.microsoft.com/office/drawing/2014/main" id="{CC9CA543-1278-4F87-8FA4-E2A36F8CE4DF}"/>
                </a:ext>
              </a:extLst>
            </p:cNvPr>
            <p:cNvSpPr>
              <a:spLocks noChangeAspect="1"/>
            </p:cNvSpPr>
            <p:nvPr/>
          </p:nvSpPr>
          <p:spPr>
            <a:xfrm>
              <a:off x="11146971" y="3845392"/>
              <a:ext cx="540899" cy="579535"/>
            </a:xfrm>
            <a:custGeom>
              <a:avLst/>
              <a:gdLst>
                <a:gd name="connsiteX0" fmla="*/ 2020447 w 3428638"/>
                <a:gd name="connsiteY0" fmla="*/ 3367413 h 3673542"/>
                <a:gd name="connsiteX1" fmla="*/ 2020447 w 3428638"/>
                <a:gd name="connsiteY1" fmla="*/ 3551090 h 3673542"/>
                <a:gd name="connsiteX2" fmla="*/ 2755156 w 3428638"/>
                <a:gd name="connsiteY2" fmla="*/ 3551090 h 3673542"/>
                <a:gd name="connsiteX3" fmla="*/ 2755156 w 3428638"/>
                <a:gd name="connsiteY3" fmla="*/ 3367413 h 3673542"/>
                <a:gd name="connsiteX4" fmla="*/ 673483 w 3428638"/>
                <a:gd name="connsiteY4" fmla="*/ 3367413 h 3673542"/>
                <a:gd name="connsiteX5" fmla="*/ 673483 w 3428638"/>
                <a:gd name="connsiteY5" fmla="*/ 3551090 h 3673542"/>
                <a:gd name="connsiteX6" fmla="*/ 1408191 w 3428638"/>
                <a:gd name="connsiteY6" fmla="*/ 3551090 h 3673542"/>
                <a:gd name="connsiteX7" fmla="*/ 1408191 w 3428638"/>
                <a:gd name="connsiteY7" fmla="*/ 3367413 h 3673542"/>
                <a:gd name="connsiteX8" fmla="*/ 1530643 w 3428638"/>
                <a:gd name="connsiteY8" fmla="*/ 1775545 h 3673542"/>
                <a:gd name="connsiteX9" fmla="*/ 1530643 w 3428638"/>
                <a:gd name="connsiteY9" fmla="*/ 2081673 h 3673542"/>
                <a:gd name="connsiteX10" fmla="*/ 1469417 w 3428638"/>
                <a:gd name="connsiteY10" fmla="*/ 2142900 h 3673542"/>
                <a:gd name="connsiteX11" fmla="*/ 1163289 w 3428638"/>
                <a:gd name="connsiteY11" fmla="*/ 2142900 h 3673542"/>
                <a:gd name="connsiteX12" fmla="*/ 1163289 w 3428638"/>
                <a:gd name="connsiteY12" fmla="*/ 2510254 h 3673542"/>
                <a:gd name="connsiteX13" fmla="*/ 1469417 w 3428638"/>
                <a:gd name="connsiteY13" fmla="*/ 2510254 h 3673542"/>
                <a:gd name="connsiteX14" fmla="*/ 1530643 w 3428638"/>
                <a:gd name="connsiteY14" fmla="*/ 2571479 h 3673542"/>
                <a:gd name="connsiteX15" fmla="*/ 1530643 w 3428638"/>
                <a:gd name="connsiteY15" fmla="*/ 2816382 h 3673542"/>
                <a:gd name="connsiteX16" fmla="*/ 1897997 w 3428638"/>
                <a:gd name="connsiteY16" fmla="*/ 2816382 h 3673542"/>
                <a:gd name="connsiteX17" fmla="*/ 1897997 w 3428638"/>
                <a:gd name="connsiteY17" fmla="*/ 2571479 h 3673542"/>
                <a:gd name="connsiteX18" fmla="*/ 1959222 w 3428638"/>
                <a:gd name="connsiteY18" fmla="*/ 2510254 h 3673542"/>
                <a:gd name="connsiteX19" fmla="*/ 2265351 w 3428638"/>
                <a:gd name="connsiteY19" fmla="*/ 2510254 h 3673542"/>
                <a:gd name="connsiteX20" fmla="*/ 2265351 w 3428638"/>
                <a:gd name="connsiteY20" fmla="*/ 2142900 h 3673542"/>
                <a:gd name="connsiteX21" fmla="*/ 1959222 w 3428638"/>
                <a:gd name="connsiteY21" fmla="*/ 2142900 h 3673542"/>
                <a:gd name="connsiteX22" fmla="*/ 1897997 w 3428638"/>
                <a:gd name="connsiteY22" fmla="*/ 2081673 h 3673542"/>
                <a:gd name="connsiteX23" fmla="*/ 1897997 w 3428638"/>
                <a:gd name="connsiteY23" fmla="*/ 1775545 h 3673542"/>
                <a:gd name="connsiteX24" fmla="*/ 1469417 w 3428638"/>
                <a:gd name="connsiteY24" fmla="*/ 1653093 h 3673542"/>
                <a:gd name="connsiteX25" fmla="*/ 1959222 w 3428638"/>
                <a:gd name="connsiteY25" fmla="*/ 1653093 h 3673542"/>
                <a:gd name="connsiteX26" fmla="*/ 2020448 w 3428638"/>
                <a:gd name="connsiteY26" fmla="*/ 1714319 h 3673542"/>
                <a:gd name="connsiteX27" fmla="*/ 2020448 w 3428638"/>
                <a:gd name="connsiteY27" fmla="*/ 2020447 h 3673542"/>
                <a:gd name="connsiteX28" fmla="*/ 2326576 w 3428638"/>
                <a:gd name="connsiteY28" fmla="*/ 2020447 h 3673542"/>
                <a:gd name="connsiteX29" fmla="*/ 2387802 w 3428638"/>
                <a:gd name="connsiteY29" fmla="*/ 2081673 h 3673542"/>
                <a:gd name="connsiteX30" fmla="*/ 2387802 w 3428638"/>
                <a:gd name="connsiteY30" fmla="*/ 2571479 h 3673542"/>
                <a:gd name="connsiteX31" fmla="*/ 2326576 w 3428638"/>
                <a:gd name="connsiteY31" fmla="*/ 2632705 h 3673542"/>
                <a:gd name="connsiteX32" fmla="*/ 2020448 w 3428638"/>
                <a:gd name="connsiteY32" fmla="*/ 2632705 h 3673542"/>
                <a:gd name="connsiteX33" fmla="*/ 2020448 w 3428638"/>
                <a:gd name="connsiteY33" fmla="*/ 2877608 h 3673542"/>
                <a:gd name="connsiteX34" fmla="*/ 1959222 w 3428638"/>
                <a:gd name="connsiteY34" fmla="*/ 2938833 h 3673542"/>
                <a:gd name="connsiteX35" fmla="*/ 1469417 w 3428638"/>
                <a:gd name="connsiteY35" fmla="*/ 2938833 h 3673542"/>
                <a:gd name="connsiteX36" fmla="*/ 1408191 w 3428638"/>
                <a:gd name="connsiteY36" fmla="*/ 2877608 h 3673542"/>
                <a:gd name="connsiteX37" fmla="*/ 1408191 w 3428638"/>
                <a:gd name="connsiteY37" fmla="*/ 2632705 h 3673542"/>
                <a:gd name="connsiteX38" fmla="*/ 1102063 w 3428638"/>
                <a:gd name="connsiteY38" fmla="*/ 2632705 h 3673542"/>
                <a:gd name="connsiteX39" fmla="*/ 1040837 w 3428638"/>
                <a:gd name="connsiteY39" fmla="*/ 2571479 h 3673542"/>
                <a:gd name="connsiteX40" fmla="*/ 1040837 w 3428638"/>
                <a:gd name="connsiteY40" fmla="*/ 2081673 h 3673542"/>
                <a:gd name="connsiteX41" fmla="*/ 1102063 w 3428638"/>
                <a:gd name="connsiteY41" fmla="*/ 2020447 h 3673542"/>
                <a:gd name="connsiteX42" fmla="*/ 1408191 w 3428638"/>
                <a:gd name="connsiteY42" fmla="*/ 2020447 h 3673542"/>
                <a:gd name="connsiteX43" fmla="*/ 1408191 w 3428638"/>
                <a:gd name="connsiteY43" fmla="*/ 1714319 h 3673542"/>
                <a:gd name="connsiteX44" fmla="*/ 1469417 w 3428638"/>
                <a:gd name="connsiteY44" fmla="*/ 1653093 h 3673542"/>
                <a:gd name="connsiteX45" fmla="*/ 306129 w 3428638"/>
                <a:gd name="connsiteY45" fmla="*/ 1408192 h 3673542"/>
                <a:gd name="connsiteX46" fmla="*/ 306129 w 3428638"/>
                <a:gd name="connsiteY46" fmla="*/ 3061285 h 3673542"/>
                <a:gd name="connsiteX47" fmla="*/ 489806 w 3428638"/>
                <a:gd name="connsiteY47" fmla="*/ 3244962 h 3673542"/>
                <a:gd name="connsiteX48" fmla="*/ 2938833 w 3428638"/>
                <a:gd name="connsiteY48" fmla="*/ 3244962 h 3673542"/>
                <a:gd name="connsiteX49" fmla="*/ 3122510 w 3428638"/>
                <a:gd name="connsiteY49" fmla="*/ 3061285 h 3673542"/>
                <a:gd name="connsiteX50" fmla="*/ 3122510 w 3428638"/>
                <a:gd name="connsiteY50" fmla="*/ 1408192 h 3673542"/>
                <a:gd name="connsiteX51" fmla="*/ 3000058 w 3428638"/>
                <a:gd name="connsiteY51" fmla="*/ 1408192 h 3673542"/>
                <a:gd name="connsiteX52" fmla="*/ 3000058 w 3428638"/>
                <a:gd name="connsiteY52" fmla="*/ 1775546 h 3673542"/>
                <a:gd name="connsiteX53" fmla="*/ 2938833 w 3428638"/>
                <a:gd name="connsiteY53" fmla="*/ 1836771 h 3673542"/>
                <a:gd name="connsiteX54" fmla="*/ 2449027 w 3428638"/>
                <a:gd name="connsiteY54" fmla="*/ 1836771 h 3673542"/>
                <a:gd name="connsiteX55" fmla="*/ 2387802 w 3428638"/>
                <a:gd name="connsiteY55" fmla="*/ 1775546 h 3673542"/>
                <a:gd name="connsiteX56" fmla="*/ 2387802 w 3428638"/>
                <a:gd name="connsiteY56" fmla="*/ 1408192 h 3673542"/>
                <a:gd name="connsiteX57" fmla="*/ 1040837 w 3428638"/>
                <a:gd name="connsiteY57" fmla="*/ 1408192 h 3673542"/>
                <a:gd name="connsiteX58" fmla="*/ 1040837 w 3428638"/>
                <a:gd name="connsiteY58" fmla="*/ 1775546 h 3673542"/>
                <a:gd name="connsiteX59" fmla="*/ 979611 w 3428638"/>
                <a:gd name="connsiteY59" fmla="*/ 1836771 h 3673542"/>
                <a:gd name="connsiteX60" fmla="*/ 489806 w 3428638"/>
                <a:gd name="connsiteY60" fmla="*/ 1836771 h 3673542"/>
                <a:gd name="connsiteX61" fmla="*/ 428580 w 3428638"/>
                <a:gd name="connsiteY61" fmla="*/ 1775546 h 3673542"/>
                <a:gd name="connsiteX62" fmla="*/ 428580 w 3428638"/>
                <a:gd name="connsiteY62" fmla="*/ 1408192 h 3673542"/>
                <a:gd name="connsiteX63" fmla="*/ 1408191 w 3428638"/>
                <a:gd name="connsiteY63" fmla="*/ 1040837 h 3673542"/>
                <a:gd name="connsiteX64" fmla="*/ 2020449 w 3428638"/>
                <a:gd name="connsiteY64" fmla="*/ 1040837 h 3673542"/>
                <a:gd name="connsiteX65" fmla="*/ 2081674 w 3428638"/>
                <a:gd name="connsiteY65" fmla="*/ 1102063 h 3673542"/>
                <a:gd name="connsiteX66" fmla="*/ 2020449 w 3428638"/>
                <a:gd name="connsiteY66" fmla="*/ 1163289 h 3673542"/>
                <a:gd name="connsiteX67" fmla="*/ 1408191 w 3428638"/>
                <a:gd name="connsiteY67" fmla="*/ 1163289 h 3673542"/>
                <a:gd name="connsiteX68" fmla="*/ 1346965 w 3428638"/>
                <a:gd name="connsiteY68" fmla="*/ 1102063 h 3673542"/>
                <a:gd name="connsiteX69" fmla="*/ 1408191 w 3428638"/>
                <a:gd name="connsiteY69" fmla="*/ 1040837 h 3673542"/>
                <a:gd name="connsiteX70" fmla="*/ 2510253 w 3428638"/>
                <a:gd name="connsiteY70" fmla="*/ 979611 h 3673542"/>
                <a:gd name="connsiteX71" fmla="*/ 2510253 w 3428638"/>
                <a:gd name="connsiteY71" fmla="*/ 1714320 h 3673542"/>
                <a:gd name="connsiteX72" fmla="*/ 2877607 w 3428638"/>
                <a:gd name="connsiteY72" fmla="*/ 1714320 h 3673542"/>
                <a:gd name="connsiteX73" fmla="*/ 2877607 w 3428638"/>
                <a:gd name="connsiteY73" fmla="*/ 979611 h 3673542"/>
                <a:gd name="connsiteX74" fmla="*/ 551031 w 3428638"/>
                <a:gd name="connsiteY74" fmla="*/ 979611 h 3673542"/>
                <a:gd name="connsiteX75" fmla="*/ 551031 w 3428638"/>
                <a:gd name="connsiteY75" fmla="*/ 1714320 h 3673542"/>
                <a:gd name="connsiteX76" fmla="*/ 918385 w 3428638"/>
                <a:gd name="connsiteY76" fmla="*/ 1714320 h 3673542"/>
                <a:gd name="connsiteX77" fmla="*/ 918385 w 3428638"/>
                <a:gd name="connsiteY77" fmla="*/ 979611 h 3673542"/>
                <a:gd name="connsiteX78" fmla="*/ 1285740 w 3428638"/>
                <a:gd name="connsiteY78" fmla="*/ 795934 h 3673542"/>
                <a:gd name="connsiteX79" fmla="*/ 2142899 w 3428638"/>
                <a:gd name="connsiteY79" fmla="*/ 795934 h 3673542"/>
                <a:gd name="connsiteX80" fmla="*/ 2204125 w 3428638"/>
                <a:gd name="connsiteY80" fmla="*/ 857160 h 3673542"/>
                <a:gd name="connsiteX81" fmla="*/ 2142899 w 3428638"/>
                <a:gd name="connsiteY81" fmla="*/ 918386 h 3673542"/>
                <a:gd name="connsiteX82" fmla="*/ 1285740 w 3428638"/>
                <a:gd name="connsiteY82" fmla="*/ 918386 h 3673542"/>
                <a:gd name="connsiteX83" fmla="*/ 1224514 w 3428638"/>
                <a:gd name="connsiteY83" fmla="*/ 857160 h 3673542"/>
                <a:gd name="connsiteX84" fmla="*/ 1285740 w 3428638"/>
                <a:gd name="connsiteY84" fmla="*/ 795934 h 3673542"/>
                <a:gd name="connsiteX85" fmla="*/ 122452 w 3428638"/>
                <a:gd name="connsiteY85" fmla="*/ 673483 h 3673542"/>
                <a:gd name="connsiteX86" fmla="*/ 122452 w 3428638"/>
                <a:gd name="connsiteY86" fmla="*/ 1224515 h 3673542"/>
                <a:gd name="connsiteX87" fmla="*/ 183677 w 3428638"/>
                <a:gd name="connsiteY87" fmla="*/ 1285740 h 3673542"/>
                <a:gd name="connsiteX88" fmla="*/ 428580 w 3428638"/>
                <a:gd name="connsiteY88" fmla="*/ 1285740 h 3673542"/>
                <a:gd name="connsiteX89" fmla="*/ 428580 w 3428638"/>
                <a:gd name="connsiteY89" fmla="*/ 918385 h 3673542"/>
                <a:gd name="connsiteX90" fmla="*/ 489806 w 3428638"/>
                <a:gd name="connsiteY90" fmla="*/ 857160 h 3673542"/>
                <a:gd name="connsiteX91" fmla="*/ 979611 w 3428638"/>
                <a:gd name="connsiteY91" fmla="*/ 857160 h 3673542"/>
                <a:gd name="connsiteX92" fmla="*/ 1040837 w 3428638"/>
                <a:gd name="connsiteY92" fmla="*/ 918385 h 3673542"/>
                <a:gd name="connsiteX93" fmla="*/ 1040837 w 3428638"/>
                <a:gd name="connsiteY93" fmla="*/ 1285740 h 3673542"/>
                <a:gd name="connsiteX94" fmla="*/ 2387802 w 3428638"/>
                <a:gd name="connsiteY94" fmla="*/ 1285740 h 3673542"/>
                <a:gd name="connsiteX95" fmla="*/ 2387802 w 3428638"/>
                <a:gd name="connsiteY95" fmla="*/ 918385 h 3673542"/>
                <a:gd name="connsiteX96" fmla="*/ 2449027 w 3428638"/>
                <a:gd name="connsiteY96" fmla="*/ 857160 h 3673542"/>
                <a:gd name="connsiteX97" fmla="*/ 2938833 w 3428638"/>
                <a:gd name="connsiteY97" fmla="*/ 857160 h 3673542"/>
                <a:gd name="connsiteX98" fmla="*/ 3000058 w 3428638"/>
                <a:gd name="connsiteY98" fmla="*/ 918385 h 3673542"/>
                <a:gd name="connsiteX99" fmla="*/ 3000058 w 3428638"/>
                <a:gd name="connsiteY99" fmla="*/ 1285740 h 3673542"/>
                <a:gd name="connsiteX100" fmla="*/ 3244961 w 3428638"/>
                <a:gd name="connsiteY100" fmla="*/ 1285740 h 3673542"/>
                <a:gd name="connsiteX101" fmla="*/ 3306187 w 3428638"/>
                <a:gd name="connsiteY101" fmla="*/ 1224515 h 3673542"/>
                <a:gd name="connsiteX102" fmla="*/ 3306187 w 3428638"/>
                <a:gd name="connsiteY102" fmla="*/ 673483 h 3673542"/>
                <a:gd name="connsiteX103" fmla="*/ 1530642 w 3428638"/>
                <a:gd name="connsiteY103" fmla="*/ 367354 h 3673542"/>
                <a:gd name="connsiteX104" fmla="*/ 1530642 w 3428638"/>
                <a:gd name="connsiteY104" fmla="*/ 551031 h 3673542"/>
                <a:gd name="connsiteX105" fmla="*/ 1897996 w 3428638"/>
                <a:gd name="connsiteY105" fmla="*/ 551031 h 3673542"/>
                <a:gd name="connsiteX106" fmla="*/ 1897996 w 3428638"/>
                <a:gd name="connsiteY106" fmla="*/ 367354 h 3673542"/>
                <a:gd name="connsiteX107" fmla="*/ 1285739 w 3428638"/>
                <a:gd name="connsiteY107" fmla="*/ 122452 h 3673542"/>
                <a:gd name="connsiteX108" fmla="*/ 1285739 w 3428638"/>
                <a:gd name="connsiteY108" fmla="*/ 551031 h 3673542"/>
                <a:gd name="connsiteX109" fmla="*/ 1408191 w 3428638"/>
                <a:gd name="connsiteY109" fmla="*/ 551031 h 3673542"/>
                <a:gd name="connsiteX110" fmla="*/ 1408191 w 3428638"/>
                <a:gd name="connsiteY110" fmla="*/ 306129 h 3673542"/>
                <a:gd name="connsiteX111" fmla="*/ 1469416 w 3428638"/>
                <a:gd name="connsiteY111" fmla="*/ 244903 h 3673542"/>
                <a:gd name="connsiteX112" fmla="*/ 1959222 w 3428638"/>
                <a:gd name="connsiteY112" fmla="*/ 244903 h 3673542"/>
                <a:gd name="connsiteX113" fmla="*/ 2020447 w 3428638"/>
                <a:gd name="connsiteY113" fmla="*/ 306129 h 3673542"/>
                <a:gd name="connsiteX114" fmla="*/ 2020447 w 3428638"/>
                <a:gd name="connsiteY114" fmla="*/ 551031 h 3673542"/>
                <a:gd name="connsiteX115" fmla="*/ 2142899 w 3428638"/>
                <a:gd name="connsiteY115" fmla="*/ 551031 h 3673542"/>
                <a:gd name="connsiteX116" fmla="*/ 2142899 w 3428638"/>
                <a:gd name="connsiteY116" fmla="*/ 122452 h 3673542"/>
                <a:gd name="connsiteX117" fmla="*/ 1224514 w 3428638"/>
                <a:gd name="connsiteY117" fmla="*/ 0 h 3673542"/>
                <a:gd name="connsiteX118" fmla="*/ 2204125 w 3428638"/>
                <a:gd name="connsiteY118" fmla="*/ 0 h 3673542"/>
                <a:gd name="connsiteX119" fmla="*/ 2265350 w 3428638"/>
                <a:gd name="connsiteY119" fmla="*/ 61226 h 3673542"/>
                <a:gd name="connsiteX120" fmla="*/ 2265350 w 3428638"/>
                <a:gd name="connsiteY120" fmla="*/ 551031 h 3673542"/>
                <a:gd name="connsiteX121" fmla="*/ 3367412 w 3428638"/>
                <a:gd name="connsiteY121" fmla="*/ 551031 h 3673542"/>
                <a:gd name="connsiteX122" fmla="*/ 3428638 w 3428638"/>
                <a:gd name="connsiteY122" fmla="*/ 612257 h 3673542"/>
                <a:gd name="connsiteX123" fmla="*/ 3428638 w 3428638"/>
                <a:gd name="connsiteY123" fmla="*/ 1224515 h 3673542"/>
                <a:gd name="connsiteX124" fmla="*/ 3244961 w 3428638"/>
                <a:gd name="connsiteY124" fmla="*/ 1408192 h 3673542"/>
                <a:gd name="connsiteX125" fmla="*/ 3244961 w 3428638"/>
                <a:gd name="connsiteY125" fmla="*/ 3061285 h 3673542"/>
                <a:gd name="connsiteX126" fmla="*/ 2938833 w 3428638"/>
                <a:gd name="connsiteY126" fmla="*/ 3367413 h 3673542"/>
                <a:gd name="connsiteX127" fmla="*/ 2877607 w 3428638"/>
                <a:gd name="connsiteY127" fmla="*/ 3367413 h 3673542"/>
                <a:gd name="connsiteX128" fmla="*/ 2877607 w 3428638"/>
                <a:gd name="connsiteY128" fmla="*/ 3612316 h 3673542"/>
                <a:gd name="connsiteX129" fmla="*/ 2816381 w 3428638"/>
                <a:gd name="connsiteY129" fmla="*/ 3673542 h 3673542"/>
                <a:gd name="connsiteX130" fmla="*/ 1959222 w 3428638"/>
                <a:gd name="connsiteY130" fmla="*/ 3673542 h 3673542"/>
                <a:gd name="connsiteX131" fmla="*/ 1897996 w 3428638"/>
                <a:gd name="connsiteY131" fmla="*/ 3612316 h 3673542"/>
                <a:gd name="connsiteX132" fmla="*/ 1897996 w 3428638"/>
                <a:gd name="connsiteY132" fmla="*/ 3367413 h 3673542"/>
                <a:gd name="connsiteX133" fmla="*/ 1530642 w 3428638"/>
                <a:gd name="connsiteY133" fmla="*/ 3367413 h 3673542"/>
                <a:gd name="connsiteX134" fmla="*/ 1530642 w 3428638"/>
                <a:gd name="connsiteY134" fmla="*/ 3612316 h 3673542"/>
                <a:gd name="connsiteX135" fmla="*/ 1469416 w 3428638"/>
                <a:gd name="connsiteY135" fmla="*/ 3673542 h 3673542"/>
                <a:gd name="connsiteX136" fmla="*/ 612257 w 3428638"/>
                <a:gd name="connsiteY136" fmla="*/ 3673542 h 3673542"/>
                <a:gd name="connsiteX137" fmla="*/ 551031 w 3428638"/>
                <a:gd name="connsiteY137" fmla="*/ 3612316 h 3673542"/>
                <a:gd name="connsiteX138" fmla="*/ 551031 w 3428638"/>
                <a:gd name="connsiteY138" fmla="*/ 3367413 h 3673542"/>
                <a:gd name="connsiteX139" fmla="*/ 489806 w 3428638"/>
                <a:gd name="connsiteY139" fmla="*/ 3367413 h 3673542"/>
                <a:gd name="connsiteX140" fmla="*/ 183677 w 3428638"/>
                <a:gd name="connsiteY140" fmla="*/ 3061285 h 3673542"/>
                <a:gd name="connsiteX141" fmla="*/ 183677 w 3428638"/>
                <a:gd name="connsiteY141" fmla="*/ 1408192 h 3673542"/>
                <a:gd name="connsiteX142" fmla="*/ 0 w 3428638"/>
                <a:gd name="connsiteY142" fmla="*/ 1224515 h 3673542"/>
                <a:gd name="connsiteX143" fmla="*/ 0 w 3428638"/>
                <a:gd name="connsiteY143" fmla="*/ 612257 h 3673542"/>
                <a:gd name="connsiteX144" fmla="*/ 61226 w 3428638"/>
                <a:gd name="connsiteY144" fmla="*/ 551031 h 3673542"/>
                <a:gd name="connsiteX145" fmla="*/ 1163288 w 3428638"/>
                <a:gd name="connsiteY145" fmla="*/ 551031 h 3673542"/>
                <a:gd name="connsiteX146" fmla="*/ 1163288 w 3428638"/>
                <a:gd name="connsiteY146" fmla="*/ 61226 h 3673542"/>
                <a:gd name="connsiteX147" fmla="*/ 1224514 w 3428638"/>
                <a:gd name="connsiteY147" fmla="*/ 0 h 367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428638" h="3673542">
                  <a:moveTo>
                    <a:pt x="2020447" y="3367413"/>
                  </a:moveTo>
                  <a:lnTo>
                    <a:pt x="2020447" y="3551090"/>
                  </a:lnTo>
                  <a:lnTo>
                    <a:pt x="2755156" y="3551090"/>
                  </a:lnTo>
                  <a:lnTo>
                    <a:pt x="2755156" y="3367413"/>
                  </a:lnTo>
                  <a:close/>
                  <a:moveTo>
                    <a:pt x="673483" y="3367413"/>
                  </a:moveTo>
                  <a:lnTo>
                    <a:pt x="673483" y="3551090"/>
                  </a:lnTo>
                  <a:lnTo>
                    <a:pt x="1408191" y="3551090"/>
                  </a:lnTo>
                  <a:lnTo>
                    <a:pt x="1408191" y="3367413"/>
                  </a:lnTo>
                  <a:close/>
                  <a:moveTo>
                    <a:pt x="1530643" y="1775545"/>
                  </a:moveTo>
                  <a:lnTo>
                    <a:pt x="1530643" y="2081673"/>
                  </a:lnTo>
                  <a:cubicBezTo>
                    <a:pt x="1530643" y="2115489"/>
                    <a:pt x="1503232" y="2142900"/>
                    <a:pt x="1469417" y="2142900"/>
                  </a:cubicBezTo>
                  <a:lnTo>
                    <a:pt x="1163289" y="2142900"/>
                  </a:lnTo>
                  <a:lnTo>
                    <a:pt x="1163289" y="2510254"/>
                  </a:lnTo>
                  <a:lnTo>
                    <a:pt x="1469417" y="2510254"/>
                  </a:lnTo>
                  <a:cubicBezTo>
                    <a:pt x="1503232" y="2510254"/>
                    <a:pt x="1530643" y="2537664"/>
                    <a:pt x="1530643" y="2571479"/>
                  </a:cubicBezTo>
                  <a:lnTo>
                    <a:pt x="1530643" y="2816382"/>
                  </a:lnTo>
                  <a:lnTo>
                    <a:pt x="1897997" y="2816382"/>
                  </a:lnTo>
                  <a:lnTo>
                    <a:pt x="1897997" y="2571479"/>
                  </a:lnTo>
                  <a:cubicBezTo>
                    <a:pt x="1897997" y="2537664"/>
                    <a:pt x="1925407" y="2510254"/>
                    <a:pt x="1959222" y="2510254"/>
                  </a:cubicBezTo>
                  <a:lnTo>
                    <a:pt x="2265351" y="2510254"/>
                  </a:lnTo>
                  <a:lnTo>
                    <a:pt x="2265351" y="2142900"/>
                  </a:lnTo>
                  <a:lnTo>
                    <a:pt x="1959222" y="2142900"/>
                  </a:lnTo>
                  <a:cubicBezTo>
                    <a:pt x="1925407" y="2142900"/>
                    <a:pt x="1897997" y="2115489"/>
                    <a:pt x="1897997" y="2081673"/>
                  </a:cubicBezTo>
                  <a:lnTo>
                    <a:pt x="1897997" y="1775545"/>
                  </a:lnTo>
                  <a:close/>
                  <a:moveTo>
                    <a:pt x="1469417" y="1653093"/>
                  </a:moveTo>
                  <a:lnTo>
                    <a:pt x="1959222" y="1653093"/>
                  </a:lnTo>
                  <a:cubicBezTo>
                    <a:pt x="1993037" y="1653093"/>
                    <a:pt x="2020448" y="1680504"/>
                    <a:pt x="2020448" y="1714319"/>
                  </a:cubicBezTo>
                  <a:lnTo>
                    <a:pt x="2020448" y="2020447"/>
                  </a:lnTo>
                  <a:lnTo>
                    <a:pt x="2326576" y="2020447"/>
                  </a:lnTo>
                  <a:cubicBezTo>
                    <a:pt x="2360391" y="2020447"/>
                    <a:pt x="2387802" y="2047858"/>
                    <a:pt x="2387802" y="2081673"/>
                  </a:cubicBezTo>
                  <a:lnTo>
                    <a:pt x="2387802" y="2571479"/>
                  </a:lnTo>
                  <a:cubicBezTo>
                    <a:pt x="2387802" y="2605294"/>
                    <a:pt x="2360391" y="2632705"/>
                    <a:pt x="2326576" y="2632705"/>
                  </a:cubicBezTo>
                  <a:lnTo>
                    <a:pt x="2020448" y="2632705"/>
                  </a:lnTo>
                  <a:lnTo>
                    <a:pt x="2020448" y="2877608"/>
                  </a:lnTo>
                  <a:cubicBezTo>
                    <a:pt x="2020448" y="2911423"/>
                    <a:pt x="1993037" y="2938833"/>
                    <a:pt x="1959222" y="2938833"/>
                  </a:cubicBezTo>
                  <a:lnTo>
                    <a:pt x="1469417" y="2938833"/>
                  </a:lnTo>
                  <a:cubicBezTo>
                    <a:pt x="1435602" y="2938833"/>
                    <a:pt x="1408191" y="2911423"/>
                    <a:pt x="1408191" y="2877608"/>
                  </a:cubicBezTo>
                  <a:lnTo>
                    <a:pt x="1408191" y="2632705"/>
                  </a:lnTo>
                  <a:lnTo>
                    <a:pt x="1102063" y="2632705"/>
                  </a:lnTo>
                  <a:cubicBezTo>
                    <a:pt x="1068248" y="2632705"/>
                    <a:pt x="1040837" y="2605294"/>
                    <a:pt x="1040837" y="2571479"/>
                  </a:cubicBezTo>
                  <a:lnTo>
                    <a:pt x="1040837" y="2081673"/>
                  </a:lnTo>
                  <a:cubicBezTo>
                    <a:pt x="1040837" y="2047858"/>
                    <a:pt x="1068248" y="2020447"/>
                    <a:pt x="1102063" y="2020447"/>
                  </a:cubicBezTo>
                  <a:lnTo>
                    <a:pt x="1408191" y="2020447"/>
                  </a:lnTo>
                  <a:lnTo>
                    <a:pt x="1408191" y="1714319"/>
                  </a:lnTo>
                  <a:cubicBezTo>
                    <a:pt x="1408191" y="1680504"/>
                    <a:pt x="1435602" y="1653093"/>
                    <a:pt x="1469417" y="1653093"/>
                  </a:cubicBezTo>
                  <a:close/>
                  <a:moveTo>
                    <a:pt x="306129" y="1408192"/>
                  </a:moveTo>
                  <a:lnTo>
                    <a:pt x="306129" y="3061285"/>
                  </a:lnTo>
                  <a:cubicBezTo>
                    <a:pt x="306129" y="3162730"/>
                    <a:pt x="388361" y="3244962"/>
                    <a:pt x="489806" y="3244962"/>
                  </a:cubicBezTo>
                  <a:lnTo>
                    <a:pt x="2938833" y="3244962"/>
                  </a:lnTo>
                  <a:cubicBezTo>
                    <a:pt x="3040277" y="3244962"/>
                    <a:pt x="3122510" y="3162730"/>
                    <a:pt x="3122510" y="3061285"/>
                  </a:cubicBezTo>
                  <a:lnTo>
                    <a:pt x="3122510" y="1408192"/>
                  </a:lnTo>
                  <a:lnTo>
                    <a:pt x="3000058" y="1408192"/>
                  </a:lnTo>
                  <a:lnTo>
                    <a:pt x="3000058" y="1775546"/>
                  </a:lnTo>
                  <a:cubicBezTo>
                    <a:pt x="3000058" y="1809361"/>
                    <a:pt x="2972648" y="1836771"/>
                    <a:pt x="2938833" y="1836771"/>
                  </a:cubicBezTo>
                  <a:lnTo>
                    <a:pt x="2449027" y="1836771"/>
                  </a:lnTo>
                  <a:cubicBezTo>
                    <a:pt x="2415212" y="1836771"/>
                    <a:pt x="2387802" y="1809361"/>
                    <a:pt x="2387802" y="1775546"/>
                  </a:cubicBezTo>
                  <a:lnTo>
                    <a:pt x="2387802" y="1408192"/>
                  </a:lnTo>
                  <a:lnTo>
                    <a:pt x="1040837" y="1408192"/>
                  </a:lnTo>
                  <a:lnTo>
                    <a:pt x="1040837" y="1775546"/>
                  </a:lnTo>
                  <a:cubicBezTo>
                    <a:pt x="1040837" y="1809361"/>
                    <a:pt x="1013426" y="1836771"/>
                    <a:pt x="979611" y="1836771"/>
                  </a:cubicBezTo>
                  <a:lnTo>
                    <a:pt x="489806" y="1836771"/>
                  </a:lnTo>
                  <a:cubicBezTo>
                    <a:pt x="455991" y="1836771"/>
                    <a:pt x="428580" y="1809361"/>
                    <a:pt x="428580" y="1775546"/>
                  </a:cubicBezTo>
                  <a:lnTo>
                    <a:pt x="428580" y="1408192"/>
                  </a:lnTo>
                  <a:close/>
                  <a:moveTo>
                    <a:pt x="1408191" y="1040837"/>
                  </a:moveTo>
                  <a:lnTo>
                    <a:pt x="2020449" y="1040837"/>
                  </a:lnTo>
                  <a:cubicBezTo>
                    <a:pt x="2054264" y="1040837"/>
                    <a:pt x="2081674" y="1068248"/>
                    <a:pt x="2081674" y="1102063"/>
                  </a:cubicBezTo>
                  <a:cubicBezTo>
                    <a:pt x="2081674" y="1135878"/>
                    <a:pt x="2054264" y="1163289"/>
                    <a:pt x="2020449" y="1163289"/>
                  </a:cubicBezTo>
                  <a:lnTo>
                    <a:pt x="1408191" y="1163289"/>
                  </a:lnTo>
                  <a:cubicBezTo>
                    <a:pt x="1374376" y="1163289"/>
                    <a:pt x="1346965" y="1135878"/>
                    <a:pt x="1346965" y="1102063"/>
                  </a:cubicBezTo>
                  <a:cubicBezTo>
                    <a:pt x="1346965" y="1068248"/>
                    <a:pt x="1374376" y="1040837"/>
                    <a:pt x="1408191" y="1040837"/>
                  </a:cubicBezTo>
                  <a:close/>
                  <a:moveTo>
                    <a:pt x="2510253" y="979611"/>
                  </a:moveTo>
                  <a:lnTo>
                    <a:pt x="2510253" y="1714320"/>
                  </a:lnTo>
                  <a:lnTo>
                    <a:pt x="2877607" y="1714320"/>
                  </a:lnTo>
                  <a:lnTo>
                    <a:pt x="2877607" y="979611"/>
                  </a:lnTo>
                  <a:close/>
                  <a:moveTo>
                    <a:pt x="551031" y="979611"/>
                  </a:moveTo>
                  <a:lnTo>
                    <a:pt x="551031" y="1714320"/>
                  </a:lnTo>
                  <a:lnTo>
                    <a:pt x="918385" y="1714320"/>
                  </a:lnTo>
                  <a:lnTo>
                    <a:pt x="918385" y="979611"/>
                  </a:lnTo>
                  <a:close/>
                  <a:moveTo>
                    <a:pt x="1285740" y="795934"/>
                  </a:moveTo>
                  <a:lnTo>
                    <a:pt x="2142899" y="795934"/>
                  </a:lnTo>
                  <a:cubicBezTo>
                    <a:pt x="2176714" y="795934"/>
                    <a:pt x="2204125" y="823345"/>
                    <a:pt x="2204125" y="857160"/>
                  </a:cubicBezTo>
                  <a:cubicBezTo>
                    <a:pt x="2204125" y="890975"/>
                    <a:pt x="2176714" y="918386"/>
                    <a:pt x="2142899" y="918386"/>
                  </a:cubicBezTo>
                  <a:lnTo>
                    <a:pt x="1285740" y="918386"/>
                  </a:lnTo>
                  <a:cubicBezTo>
                    <a:pt x="1251925" y="918386"/>
                    <a:pt x="1224514" y="890975"/>
                    <a:pt x="1224514" y="857160"/>
                  </a:cubicBezTo>
                  <a:cubicBezTo>
                    <a:pt x="1224514" y="823345"/>
                    <a:pt x="1251925" y="795934"/>
                    <a:pt x="1285740" y="795934"/>
                  </a:cubicBezTo>
                  <a:close/>
                  <a:moveTo>
                    <a:pt x="122452" y="673483"/>
                  </a:moveTo>
                  <a:lnTo>
                    <a:pt x="122452" y="1224515"/>
                  </a:lnTo>
                  <a:cubicBezTo>
                    <a:pt x="122452" y="1258330"/>
                    <a:pt x="149864" y="1285740"/>
                    <a:pt x="183677" y="1285740"/>
                  </a:cubicBezTo>
                  <a:lnTo>
                    <a:pt x="428580" y="1285740"/>
                  </a:lnTo>
                  <a:lnTo>
                    <a:pt x="428580" y="918385"/>
                  </a:lnTo>
                  <a:cubicBezTo>
                    <a:pt x="428580" y="884570"/>
                    <a:pt x="455991" y="857160"/>
                    <a:pt x="489806" y="857160"/>
                  </a:cubicBezTo>
                  <a:lnTo>
                    <a:pt x="979611" y="857160"/>
                  </a:lnTo>
                  <a:cubicBezTo>
                    <a:pt x="1013426" y="857160"/>
                    <a:pt x="1040837" y="884570"/>
                    <a:pt x="1040837" y="918385"/>
                  </a:cubicBezTo>
                  <a:lnTo>
                    <a:pt x="1040837" y="1285740"/>
                  </a:lnTo>
                  <a:lnTo>
                    <a:pt x="2387802" y="1285740"/>
                  </a:lnTo>
                  <a:lnTo>
                    <a:pt x="2387802" y="918385"/>
                  </a:lnTo>
                  <a:cubicBezTo>
                    <a:pt x="2387802" y="884570"/>
                    <a:pt x="2415212" y="857160"/>
                    <a:pt x="2449027" y="857160"/>
                  </a:cubicBezTo>
                  <a:lnTo>
                    <a:pt x="2938833" y="857160"/>
                  </a:lnTo>
                  <a:cubicBezTo>
                    <a:pt x="2972648" y="857160"/>
                    <a:pt x="3000058" y="884570"/>
                    <a:pt x="3000058" y="918385"/>
                  </a:cubicBezTo>
                  <a:lnTo>
                    <a:pt x="3000058" y="1285740"/>
                  </a:lnTo>
                  <a:lnTo>
                    <a:pt x="3244961" y="1285740"/>
                  </a:lnTo>
                  <a:cubicBezTo>
                    <a:pt x="3278776" y="1285740"/>
                    <a:pt x="3306187" y="1258330"/>
                    <a:pt x="3306187" y="1224515"/>
                  </a:cubicBezTo>
                  <a:lnTo>
                    <a:pt x="3306187" y="673483"/>
                  </a:lnTo>
                  <a:close/>
                  <a:moveTo>
                    <a:pt x="1530642" y="367354"/>
                  </a:moveTo>
                  <a:lnTo>
                    <a:pt x="1530642" y="551031"/>
                  </a:lnTo>
                  <a:lnTo>
                    <a:pt x="1897996" y="551031"/>
                  </a:lnTo>
                  <a:lnTo>
                    <a:pt x="1897996" y="367354"/>
                  </a:lnTo>
                  <a:close/>
                  <a:moveTo>
                    <a:pt x="1285739" y="122452"/>
                  </a:moveTo>
                  <a:lnTo>
                    <a:pt x="1285739" y="551031"/>
                  </a:lnTo>
                  <a:lnTo>
                    <a:pt x="1408191" y="551031"/>
                  </a:lnTo>
                  <a:lnTo>
                    <a:pt x="1408191" y="306129"/>
                  </a:lnTo>
                  <a:cubicBezTo>
                    <a:pt x="1408191" y="272315"/>
                    <a:pt x="1435602" y="244903"/>
                    <a:pt x="1469416" y="244903"/>
                  </a:cubicBezTo>
                  <a:lnTo>
                    <a:pt x="1959222" y="244903"/>
                  </a:lnTo>
                  <a:cubicBezTo>
                    <a:pt x="1993037" y="244903"/>
                    <a:pt x="2020447" y="272315"/>
                    <a:pt x="2020447" y="306129"/>
                  </a:cubicBezTo>
                  <a:lnTo>
                    <a:pt x="2020447" y="551031"/>
                  </a:lnTo>
                  <a:lnTo>
                    <a:pt x="2142899" y="551031"/>
                  </a:lnTo>
                  <a:lnTo>
                    <a:pt x="2142899" y="122452"/>
                  </a:lnTo>
                  <a:close/>
                  <a:moveTo>
                    <a:pt x="1224514" y="0"/>
                  </a:moveTo>
                  <a:lnTo>
                    <a:pt x="2204125" y="0"/>
                  </a:lnTo>
                  <a:cubicBezTo>
                    <a:pt x="2237939" y="0"/>
                    <a:pt x="2265350" y="27412"/>
                    <a:pt x="2265350" y="61226"/>
                  </a:cubicBezTo>
                  <a:lnTo>
                    <a:pt x="2265350" y="551031"/>
                  </a:lnTo>
                  <a:lnTo>
                    <a:pt x="3367412" y="551031"/>
                  </a:lnTo>
                  <a:cubicBezTo>
                    <a:pt x="3401227" y="551031"/>
                    <a:pt x="3428638" y="578442"/>
                    <a:pt x="3428638" y="612257"/>
                  </a:cubicBezTo>
                  <a:lnTo>
                    <a:pt x="3428638" y="1224515"/>
                  </a:lnTo>
                  <a:cubicBezTo>
                    <a:pt x="3428638" y="1325960"/>
                    <a:pt x="3346406" y="1408192"/>
                    <a:pt x="3244961" y="1408192"/>
                  </a:cubicBezTo>
                  <a:lnTo>
                    <a:pt x="3244961" y="3061285"/>
                  </a:lnTo>
                  <a:cubicBezTo>
                    <a:pt x="3244759" y="3230274"/>
                    <a:pt x="3107822" y="3367211"/>
                    <a:pt x="2938833" y="3367413"/>
                  </a:cubicBezTo>
                  <a:lnTo>
                    <a:pt x="2877607" y="3367413"/>
                  </a:lnTo>
                  <a:lnTo>
                    <a:pt x="2877607" y="3612316"/>
                  </a:lnTo>
                  <a:cubicBezTo>
                    <a:pt x="2877607" y="3646131"/>
                    <a:pt x="2850196" y="3673542"/>
                    <a:pt x="2816381" y="3673542"/>
                  </a:cubicBezTo>
                  <a:lnTo>
                    <a:pt x="1959222" y="3673542"/>
                  </a:lnTo>
                  <a:cubicBezTo>
                    <a:pt x="1925407" y="3673542"/>
                    <a:pt x="1897996" y="3646131"/>
                    <a:pt x="1897996" y="3612316"/>
                  </a:cubicBezTo>
                  <a:lnTo>
                    <a:pt x="1897996" y="3367413"/>
                  </a:lnTo>
                  <a:lnTo>
                    <a:pt x="1530642" y="3367413"/>
                  </a:lnTo>
                  <a:lnTo>
                    <a:pt x="1530642" y="3612316"/>
                  </a:lnTo>
                  <a:cubicBezTo>
                    <a:pt x="1530642" y="3646131"/>
                    <a:pt x="1503231" y="3673542"/>
                    <a:pt x="1469416" y="3673542"/>
                  </a:cubicBezTo>
                  <a:lnTo>
                    <a:pt x="612257" y="3673542"/>
                  </a:lnTo>
                  <a:cubicBezTo>
                    <a:pt x="578442" y="3673542"/>
                    <a:pt x="551031" y="3646131"/>
                    <a:pt x="551031" y="3612316"/>
                  </a:cubicBezTo>
                  <a:lnTo>
                    <a:pt x="551031" y="3367413"/>
                  </a:lnTo>
                  <a:lnTo>
                    <a:pt x="489806" y="3367413"/>
                  </a:lnTo>
                  <a:cubicBezTo>
                    <a:pt x="320820" y="3367211"/>
                    <a:pt x="183880" y="3230274"/>
                    <a:pt x="183677" y="3061285"/>
                  </a:cubicBezTo>
                  <a:lnTo>
                    <a:pt x="183677" y="1408192"/>
                  </a:lnTo>
                  <a:cubicBezTo>
                    <a:pt x="82236" y="1408192"/>
                    <a:pt x="0" y="1325960"/>
                    <a:pt x="0" y="1224515"/>
                  </a:cubicBezTo>
                  <a:lnTo>
                    <a:pt x="0" y="612257"/>
                  </a:lnTo>
                  <a:cubicBezTo>
                    <a:pt x="0" y="578442"/>
                    <a:pt x="27412" y="551031"/>
                    <a:pt x="61226" y="551031"/>
                  </a:cubicBezTo>
                  <a:lnTo>
                    <a:pt x="1163288" y="551031"/>
                  </a:lnTo>
                  <a:lnTo>
                    <a:pt x="1163288" y="61226"/>
                  </a:lnTo>
                  <a:cubicBezTo>
                    <a:pt x="1163288" y="27412"/>
                    <a:pt x="1190699" y="0"/>
                    <a:pt x="1224514" y="0"/>
                  </a:cubicBezTo>
                  <a:close/>
                </a:path>
              </a:pathLst>
            </a:custGeom>
            <a:solidFill>
              <a:schemeClr val="bg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885CBE7-8636-4935-B2D2-3CC98E1EB87C}"/>
                </a:ext>
              </a:extLst>
            </p:cNvPr>
            <p:cNvSpPr>
              <a:spLocks noChangeAspect="1"/>
            </p:cNvSpPr>
            <p:nvPr/>
          </p:nvSpPr>
          <p:spPr>
            <a:xfrm>
              <a:off x="11143674" y="5302207"/>
              <a:ext cx="583914" cy="579192"/>
            </a:xfrm>
            <a:custGeom>
              <a:avLst/>
              <a:gdLst>
                <a:gd name="connsiteX0" fmla="*/ 2769038 w 3326851"/>
                <a:gd name="connsiteY0" fmla="*/ 2951691 h 3299951"/>
                <a:gd name="connsiteX1" fmla="*/ 2646175 w 3326851"/>
                <a:gd name="connsiteY1" fmla="*/ 3074553 h 3299951"/>
                <a:gd name="connsiteX2" fmla="*/ 2769038 w 3326851"/>
                <a:gd name="connsiteY2" fmla="*/ 3197416 h 3299951"/>
                <a:gd name="connsiteX3" fmla="*/ 2891900 w 3326851"/>
                <a:gd name="connsiteY3" fmla="*/ 3074553 h 3299951"/>
                <a:gd name="connsiteX4" fmla="*/ 2769038 w 3326851"/>
                <a:gd name="connsiteY4" fmla="*/ 2951691 h 3299951"/>
                <a:gd name="connsiteX5" fmla="*/ 603850 w 3326851"/>
                <a:gd name="connsiteY5" fmla="*/ 2951691 h 3299951"/>
                <a:gd name="connsiteX6" fmla="*/ 480986 w 3326851"/>
                <a:gd name="connsiteY6" fmla="*/ 3074553 h 3299951"/>
                <a:gd name="connsiteX7" fmla="*/ 603850 w 3326851"/>
                <a:gd name="connsiteY7" fmla="*/ 3197416 h 3299951"/>
                <a:gd name="connsiteX8" fmla="*/ 726711 w 3326851"/>
                <a:gd name="connsiteY8" fmla="*/ 3074553 h 3299951"/>
                <a:gd name="connsiteX9" fmla="*/ 603850 w 3326851"/>
                <a:gd name="connsiteY9" fmla="*/ 2951691 h 3299951"/>
                <a:gd name="connsiteX10" fmla="*/ 1883591 w 3326851"/>
                <a:gd name="connsiteY10" fmla="*/ 2213916 h 3299951"/>
                <a:gd name="connsiteX11" fmla="*/ 1934709 w 3326851"/>
                <a:gd name="connsiteY11" fmla="*/ 2265034 h 3299951"/>
                <a:gd name="connsiteX12" fmla="*/ 1883591 w 3326851"/>
                <a:gd name="connsiteY12" fmla="*/ 2316152 h 3299951"/>
                <a:gd name="connsiteX13" fmla="*/ 1832473 w 3326851"/>
                <a:gd name="connsiteY13" fmla="*/ 2265034 h 3299951"/>
                <a:gd name="connsiteX14" fmla="*/ 1883591 w 3326851"/>
                <a:gd name="connsiteY14" fmla="*/ 2213916 h 3299951"/>
                <a:gd name="connsiteX15" fmla="*/ 1688984 w 3326851"/>
                <a:gd name="connsiteY15" fmla="*/ 2213916 h 3299951"/>
                <a:gd name="connsiteX16" fmla="*/ 1740102 w 3326851"/>
                <a:gd name="connsiteY16" fmla="*/ 2265034 h 3299951"/>
                <a:gd name="connsiteX17" fmla="*/ 1688984 w 3326851"/>
                <a:gd name="connsiteY17" fmla="*/ 2316152 h 3299951"/>
                <a:gd name="connsiteX18" fmla="*/ 1637866 w 3326851"/>
                <a:gd name="connsiteY18" fmla="*/ 2265034 h 3299951"/>
                <a:gd name="connsiteX19" fmla="*/ 1688984 w 3326851"/>
                <a:gd name="connsiteY19" fmla="*/ 2213916 h 3299951"/>
                <a:gd name="connsiteX20" fmla="*/ 1489295 w 3326851"/>
                <a:gd name="connsiteY20" fmla="*/ 2213916 h 3299951"/>
                <a:gd name="connsiteX21" fmla="*/ 1540413 w 3326851"/>
                <a:gd name="connsiteY21" fmla="*/ 2265034 h 3299951"/>
                <a:gd name="connsiteX22" fmla="*/ 1489295 w 3326851"/>
                <a:gd name="connsiteY22" fmla="*/ 2316152 h 3299951"/>
                <a:gd name="connsiteX23" fmla="*/ 1438177 w 3326851"/>
                <a:gd name="connsiteY23" fmla="*/ 2265034 h 3299951"/>
                <a:gd name="connsiteX24" fmla="*/ 1489295 w 3326851"/>
                <a:gd name="connsiteY24" fmla="*/ 2213916 h 3299951"/>
                <a:gd name="connsiteX25" fmla="*/ 1243570 w 3326851"/>
                <a:gd name="connsiteY25" fmla="*/ 2003467 h 3299951"/>
                <a:gd name="connsiteX26" fmla="*/ 1243570 w 3326851"/>
                <a:gd name="connsiteY26" fmla="*/ 2244409 h 3299951"/>
                <a:gd name="connsiteX27" fmla="*/ 1688984 w 3326851"/>
                <a:gd name="connsiteY27" fmla="*/ 2403144 h 3299951"/>
                <a:gd name="connsiteX28" fmla="*/ 2134398 w 3326851"/>
                <a:gd name="connsiteY28" fmla="*/ 2244409 h 3299951"/>
                <a:gd name="connsiteX29" fmla="*/ 2134398 w 3326851"/>
                <a:gd name="connsiteY29" fmla="*/ 2003467 h 3299951"/>
                <a:gd name="connsiteX30" fmla="*/ 1688984 w 3326851"/>
                <a:gd name="connsiteY30" fmla="*/ 2106002 h 3299951"/>
                <a:gd name="connsiteX31" fmla="*/ 1243570 w 3326851"/>
                <a:gd name="connsiteY31" fmla="*/ 2003467 h 3299951"/>
                <a:gd name="connsiteX32" fmla="*/ 1883591 w 3326851"/>
                <a:gd name="connsiteY32" fmla="*/ 1798994 h 3299951"/>
                <a:gd name="connsiteX33" fmla="*/ 1934709 w 3326851"/>
                <a:gd name="connsiteY33" fmla="*/ 1850112 h 3299951"/>
                <a:gd name="connsiteX34" fmla="*/ 1883591 w 3326851"/>
                <a:gd name="connsiteY34" fmla="*/ 1901230 h 3299951"/>
                <a:gd name="connsiteX35" fmla="*/ 1832473 w 3326851"/>
                <a:gd name="connsiteY35" fmla="*/ 1850112 h 3299951"/>
                <a:gd name="connsiteX36" fmla="*/ 1883591 w 3326851"/>
                <a:gd name="connsiteY36" fmla="*/ 1798994 h 3299951"/>
                <a:gd name="connsiteX37" fmla="*/ 1688984 w 3326851"/>
                <a:gd name="connsiteY37" fmla="*/ 1798695 h 3299951"/>
                <a:gd name="connsiteX38" fmla="*/ 1740102 w 3326851"/>
                <a:gd name="connsiteY38" fmla="*/ 1849813 h 3299951"/>
                <a:gd name="connsiteX39" fmla="*/ 1688984 w 3326851"/>
                <a:gd name="connsiteY39" fmla="*/ 1900931 h 3299951"/>
                <a:gd name="connsiteX40" fmla="*/ 1637866 w 3326851"/>
                <a:gd name="connsiteY40" fmla="*/ 1849813 h 3299951"/>
                <a:gd name="connsiteX41" fmla="*/ 1688984 w 3326851"/>
                <a:gd name="connsiteY41" fmla="*/ 1798695 h 3299951"/>
                <a:gd name="connsiteX42" fmla="*/ 1489295 w 3326851"/>
                <a:gd name="connsiteY42" fmla="*/ 1798695 h 3299951"/>
                <a:gd name="connsiteX43" fmla="*/ 1540413 w 3326851"/>
                <a:gd name="connsiteY43" fmla="*/ 1849813 h 3299951"/>
                <a:gd name="connsiteX44" fmla="*/ 1489295 w 3326851"/>
                <a:gd name="connsiteY44" fmla="*/ 1900931 h 3299951"/>
                <a:gd name="connsiteX45" fmla="*/ 1438177 w 3326851"/>
                <a:gd name="connsiteY45" fmla="*/ 1849813 h 3299951"/>
                <a:gd name="connsiteX46" fmla="*/ 1489295 w 3326851"/>
                <a:gd name="connsiteY46" fmla="*/ 1798695 h 3299951"/>
                <a:gd name="connsiteX47" fmla="*/ 1243570 w 3326851"/>
                <a:gd name="connsiteY47" fmla="*/ 1608872 h 3299951"/>
                <a:gd name="connsiteX48" fmla="*/ 1243570 w 3326851"/>
                <a:gd name="connsiteY48" fmla="*/ 1849814 h 3299951"/>
                <a:gd name="connsiteX49" fmla="*/ 1688984 w 3326851"/>
                <a:gd name="connsiteY49" fmla="*/ 2008549 h 3299951"/>
                <a:gd name="connsiteX50" fmla="*/ 2134398 w 3326851"/>
                <a:gd name="connsiteY50" fmla="*/ 1849814 h 3299951"/>
                <a:gd name="connsiteX51" fmla="*/ 2134398 w 3326851"/>
                <a:gd name="connsiteY51" fmla="*/ 1608872 h 3299951"/>
                <a:gd name="connsiteX52" fmla="*/ 1688984 w 3326851"/>
                <a:gd name="connsiteY52" fmla="*/ 1711407 h 3299951"/>
                <a:gd name="connsiteX53" fmla="*/ 1243570 w 3326851"/>
                <a:gd name="connsiteY53" fmla="*/ 1608872 h 3299951"/>
                <a:gd name="connsiteX54" fmla="*/ 2927772 w 3326851"/>
                <a:gd name="connsiteY54" fmla="*/ 1583463 h 3299951"/>
                <a:gd name="connsiteX55" fmla="*/ 2927772 w 3326851"/>
                <a:gd name="connsiteY55" fmla="*/ 1855195 h 3299951"/>
                <a:gd name="connsiteX56" fmla="*/ 3224615 w 3326851"/>
                <a:gd name="connsiteY56" fmla="*/ 1855195 h 3299951"/>
                <a:gd name="connsiteX57" fmla="*/ 3224615 w 3326851"/>
                <a:gd name="connsiteY57" fmla="*/ 1583463 h 3299951"/>
                <a:gd name="connsiteX58" fmla="*/ 102235 w 3326851"/>
                <a:gd name="connsiteY58" fmla="*/ 1583463 h 3299951"/>
                <a:gd name="connsiteX59" fmla="*/ 102235 w 3326851"/>
                <a:gd name="connsiteY59" fmla="*/ 1855195 h 3299951"/>
                <a:gd name="connsiteX60" fmla="*/ 399078 w 3326851"/>
                <a:gd name="connsiteY60" fmla="*/ 1855195 h 3299951"/>
                <a:gd name="connsiteX61" fmla="*/ 399078 w 3326851"/>
                <a:gd name="connsiteY61" fmla="*/ 1583463 h 3299951"/>
                <a:gd name="connsiteX62" fmla="*/ 1883591 w 3326851"/>
                <a:gd name="connsiteY62" fmla="*/ 1414563 h 3299951"/>
                <a:gd name="connsiteX63" fmla="*/ 1934709 w 3326851"/>
                <a:gd name="connsiteY63" fmla="*/ 1465681 h 3299951"/>
                <a:gd name="connsiteX64" fmla="*/ 1883591 w 3326851"/>
                <a:gd name="connsiteY64" fmla="*/ 1516799 h 3299951"/>
                <a:gd name="connsiteX65" fmla="*/ 1832473 w 3326851"/>
                <a:gd name="connsiteY65" fmla="*/ 1465681 h 3299951"/>
                <a:gd name="connsiteX66" fmla="*/ 1883591 w 3326851"/>
                <a:gd name="connsiteY66" fmla="*/ 1414563 h 3299951"/>
                <a:gd name="connsiteX67" fmla="*/ 1688984 w 3326851"/>
                <a:gd name="connsiteY67" fmla="*/ 1414563 h 3299951"/>
                <a:gd name="connsiteX68" fmla="*/ 1740102 w 3326851"/>
                <a:gd name="connsiteY68" fmla="*/ 1465681 h 3299951"/>
                <a:gd name="connsiteX69" fmla="*/ 1688984 w 3326851"/>
                <a:gd name="connsiteY69" fmla="*/ 1516799 h 3299951"/>
                <a:gd name="connsiteX70" fmla="*/ 1637866 w 3326851"/>
                <a:gd name="connsiteY70" fmla="*/ 1465681 h 3299951"/>
                <a:gd name="connsiteX71" fmla="*/ 1688984 w 3326851"/>
                <a:gd name="connsiteY71" fmla="*/ 1414563 h 3299951"/>
                <a:gd name="connsiteX72" fmla="*/ 1489295 w 3326851"/>
                <a:gd name="connsiteY72" fmla="*/ 1414563 h 3299951"/>
                <a:gd name="connsiteX73" fmla="*/ 1540413 w 3326851"/>
                <a:gd name="connsiteY73" fmla="*/ 1465681 h 3299951"/>
                <a:gd name="connsiteX74" fmla="*/ 1489295 w 3326851"/>
                <a:gd name="connsiteY74" fmla="*/ 1516799 h 3299951"/>
                <a:gd name="connsiteX75" fmla="*/ 1438177 w 3326851"/>
                <a:gd name="connsiteY75" fmla="*/ 1465681 h 3299951"/>
                <a:gd name="connsiteX76" fmla="*/ 1489295 w 3326851"/>
                <a:gd name="connsiteY76" fmla="*/ 1414563 h 3299951"/>
                <a:gd name="connsiteX77" fmla="*/ 1243570 w 3326851"/>
                <a:gd name="connsiteY77" fmla="*/ 1214277 h 3299951"/>
                <a:gd name="connsiteX78" fmla="*/ 1243570 w 3326851"/>
                <a:gd name="connsiteY78" fmla="*/ 1455219 h 3299951"/>
                <a:gd name="connsiteX79" fmla="*/ 1688984 w 3326851"/>
                <a:gd name="connsiteY79" fmla="*/ 1613954 h 3299951"/>
                <a:gd name="connsiteX80" fmla="*/ 2134398 w 3326851"/>
                <a:gd name="connsiteY80" fmla="*/ 1455219 h 3299951"/>
                <a:gd name="connsiteX81" fmla="*/ 2134398 w 3326851"/>
                <a:gd name="connsiteY81" fmla="*/ 1214277 h 3299951"/>
                <a:gd name="connsiteX82" fmla="*/ 1688984 w 3326851"/>
                <a:gd name="connsiteY82" fmla="*/ 1316812 h 3299951"/>
                <a:gd name="connsiteX83" fmla="*/ 1243570 w 3326851"/>
                <a:gd name="connsiteY83" fmla="*/ 1214277 h 3299951"/>
                <a:gd name="connsiteX84" fmla="*/ 1688984 w 3326851"/>
                <a:gd name="connsiteY84" fmla="*/ 897106 h 3299951"/>
                <a:gd name="connsiteX85" fmla="*/ 1243570 w 3326851"/>
                <a:gd name="connsiteY85" fmla="*/ 1055842 h 3299951"/>
                <a:gd name="connsiteX86" fmla="*/ 1688984 w 3326851"/>
                <a:gd name="connsiteY86" fmla="*/ 1214576 h 3299951"/>
                <a:gd name="connsiteX87" fmla="*/ 2134398 w 3326851"/>
                <a:gd name="connsiteY87" fmla="*/ 1055842 h 3299951"/>
                <a:gd name="connsiteX88" fmla="*/ 1688984 w 3326851"/>
                <a:gd name="connsiteY88" fmla="*/ 897106 h 3299951"/>
                <a:gd name="connsiteX89" fmla="*/ 603850 w 3326851"/>
                <a:gd name="connsiteY89" fmla="*/ 102834 h 3299951"/>
                <a:gd name="connsiteX90" fmla="*/ 480986 w 3326851"/>
                <a:gd name="connsiteY90" fmla="*/ 225697 h 3299951"/>
                <a:gd name="connsiteX91" fmla="*/ 603850 w 3326851"/>
                <a:gd name="connsiteY91" fmla="*/ 348559 h 3299951"/>
                <a:gd name="connsiteX92" fmla="*/ 726711 w 3326851"/>
                <a:gd name="connsiteY92" fmla="*/ 225697 h 3299951"/>
                <a:gd name="connsiteX93" fmla="*/ 603850 w 3326851"/>
                <a:gd name="connsiteY93" fmla="*/ 102834 h 3299951"/>
                <a:gd name="connsiteX94" fmla="*/ 2769038 w 3326851"/>
                <a:gd name="connsiteY94" fmla="*/ 102535 h 3299951"/>
                <a:gd name="connsiteX95" fmla="*/ 2646175 w 3326851"/>
                <a:gd name="connsiteY95" fmla="*/ 225398 h 3299951"/>
                <a:gd name="connsiteX96" fmla="*/ 2769038 w 3326851"/>
                <a:gd name="connsiteY96" fmla="*/ 348260 h 3299951"/>
                <a:gd name="connsiteX97" fmla="*/ 2891900 w 3326851"/>
                <a:gd name="connsiteY97" fmla="*/ 225398 h 3299951"/>
                <a:gd name="connsiteX98" fmla="*/ 2769038 w 3326851"/>
                <a:gd name="connsiteY98" fmla="*/ 102535 h 3299951"/>
                <a:gd name="connsiteX99" fmla="*/ 609229 w 3326851"/>
                <a:gd name="connsiteY99" fmla="*/ 0 h 3299951"/>
                <a:gd name="connsiteX100" fmla="*/ 834329 w 3326851"/>
                <a:gd name="connsiteY100" fmla="*/ 225398 h 3299951"/>
                <a:gd name="connsiteX101" fmla="*/ 660347 w 3326851"/>
                <a:gd name="connsiteY101" fmla="*/ 445713 h 3299951"/>
                <a:gd name="connsiteX102" fmla="*/ 660347 w 3326851"/>
                <a:gd name="connsiteY102" fmla="*/ 1173323 h 3299951"/>
                <a:gd name="connsiteX103" fmla="*/ 1141334 w 3326851"/>
                <a:gd name="connsiteY103" fmla="*/ 1173323 h 3299951"/>
                <a:gd name="connsiteX104" fmla="*/ 1141334 w 3326851"/>
                <a:gd name="connsiteY104" fmla="*/ 1050461 h 3299951"/>
                <a:gd name="connsiteX105" fmla="*/ 1688984 w 3326851"/>
                <a:gd name="connsiteY105" fmla="*/ 789190 h 3299951"/>
                <a:gd name="connsiteX106" fmla="*/ 2236634 w 3326851"/>
                <a:gd name="connsiteY106" fmla="*/ 1050461 h 3299951"/>
                <a:gd name="connsiteX107" fmla="*/ 2236634 w 3326851"/>
                <a:gd name="connsiteY107" fmla="*/ 1173323 h 3299951"/>
                <a:gd name="connsiteX108" fmla="*/ 2717920 w 3326851"/>
                <a:gd name="connsiteY108" fmla="*/ 1173323 h 3299951"/>
                <a:gd name="connsiteX109" fmla="*/ 2717920 w 3326851"/>
                <a:gd name="connsiteY109" fmla="*/ 445713 h 3299951"/>
                <a:gd name="connsiteX110" fmla="*/ 2543939 w 3326851"/>
                <a:gd name="connsiteY110" fmla="*/ 225398 h 3299951"/>
                <a:gd name="connsiteX111" fmla="*/ 2769038 w 3326851"/>
                <a:gd name="connsiteY111" fmla="*/ 0 h 3299951"/>
                <a:gd name="connsiteX112" fmla="*/ 2994136 w 3326851"/>
                <a:gd name="connsiteY112" fmla="*/ 225398 h 3299951"/>
                <a:gd name="connsiteX113" fmla="*/ 2820155 w 3326851"/>
                <a:gd name="connsiteY113" fmla="*/ 445713 h 3299951"/>
                <a:gd name="connsiteX114" fmla="*/ 2820155 w 3326851"/>
                <a:gd name="connsiteY114" fmla="*/ 1224740 h 3299951"/>
                <a:gd name="connsiteX115" fmla="*/ 2769038 w 3326851"/>
                <a:gd name="connsiteY115" fmla="*/ 1275858 h 3299951"/>
                <a:gd name="connsiteX116" fmla="*/ 2236634 w 3326851"/>
                <a:gd name="connsiteY116" fmla="*/ 1275858 h 3299951"/>
                <a:gd name="connsiteX117" fmla="*/ 2236634 w 3326851"/>
                <a:gd name="connsiteY117" fmla="*/ 1665371 h 3299951"/>
                <a:gd name="connsiteX118" fmla="*/ 2825536 w 3326851"/>
                <a:gd name="connsiteY118" fmla="*/ 1665371 h 3299951"/>
                <a:gd name="connsiteX119" fmla="*/ 2825536 w 3326851"/>
                <a:gd name="connsiteY119" fmla="*/ 1532046 h 3299951"/>
                <a:gd name="connsiteX120" fmla="*/ 2876654 w 3326851"/>
                <a:gd name="connsiteY120" fmla="*/ 1480928 h 3299951"/>
                <a:gd name="connsiteX121" fmla="*/ 3275733 w 3326851"/>
                <a:gd name="connsiteY121" fmla="*/ 1480928 h 3299951"/>
                <a:gd name="connsiteX122" fmla="*/ 3326851 w 3326851"/>
                <a:gd name="connsiteY122" fmla="*/ 1532345 h 3299951"/>
                <a:gd name="connsiteX123" fmla="*/ 3326851 w 3326851"/>
                <a:gd name="connsiteY123" fmla="*/ 1906612 h 3299951"/>
                <a:gd name="connsiteX124" fmla="*/ 3275733 w 3326851"/>
                <a:gd name="connsiteY124" fmla="*/ 1957730 h 3299951"/>
                <a:gd name="connsiteX125" fmla="*/ 2876355 w 3326851"/>
                <a:gd name="connsiteY125" fmla="*/ 1957730 h 3299951"/>
                <a:gd name="connsiteX126" fmla="*/ 2825238 w 3326851"/>
                <a:gd name="connsiteY126" fmla="*/ 1906612 h 3299951"/>
                <a:gd name="connsiteX127" fmla="*/ 2825238 w 3326851"/>
                <a:gd name="connsiteY127" fmla="*/ 1773287 h 3299951"/>
                <a:gd name="connsiteX128" fmla="*/ 2236634 w 3326851"/>
                <a:gd name="connsiteY128" fmla="*/ 1773287 h 3299951"/>
                <a:gd name="connsiteX129" fmla="*/ 2236634 w 3326851"/>
                <a:gd name="connsiteY129" fmla="*/ 2024393 h 3299951"/>
                <a:gd name="connsiteX130" fmla="*/ 2763358 w 3326851"/>
                <a:gd name="connsiteY130" fmla="*/ 2024393 h 3299951"/>
                <a:gd name="connsiteX131" fmla="*/ 2814476 w 3326851"/>
                <a:gd name="connsiteY131" fmla="*/ 2075511 h 3299951"/>
                <a:gd name="connsiteX132" fmla="*/ 2814476 w 3326851"/>
                <a:gd name="connsiteY132" fmla="*/ 2854238 h 3299951"/>
                <a:gd name="connsiteX133" fmla="*/ 2988456 w 3326851"/>
                <a:gd name="connsiteY133" fmla="*/ 3074553 h 3299951"/>
                <a:gd name="connsiteX134" fmla="*/ 2763358 w 3326851"/>
                <a:gd name="connsiteY134" fmla="*/ 3299951 h 3299951"/>
                <a:gd name="connsiteX135" fmla="*/ 2538260 w 3326851"/>
                <a:gd name="connsiteY135" fmla="*/ 3074553 h 3299951"/>
                <a:gd name="connsiteX136" fmla="*/ 2712240 w 3326851"/>
                <a:gd name="connsiteY136" fmla="*/ 2854238 h 3299951"/>
                <a:gd name="connsiteX137" fmla="*/ 2712240 w 3326851"/>
                <a:gd name="connsiteY137" fmla="*/ 2126629 h 3299951"/>
                <a:gd name="connsiteX138" fmla="*/ 2231253 w 3326851"/>
                <a:gd name="connsiteY138" fmla="*/ 2126629 h 3299951"/>
                <a:gd name="connsiteX139" fmla="*/ 2231253 w 3326851"/>
                <a:gd name="connsiteY139" fmla="*/ 2249491 h 3299951"/>
                <a:gd name="connsiteX140" fmla="*/ 1683603 w 3326851"/>
                <a:gd name="connsiteY140" fmla="*/ 2510761 h 3299951"/>
                <a:gd name="connsiteX141" fmla="*/ 1135955 w 3326851"/>
                <a:gd name="connsiteY141" fmla="*/ 2249491 h 3299951"/>
                <a:gd name="connsiteX142" fmla="*/ 1135955 w 3326851"/>
                <a:gd name="connsiteY142" fmla="*/ 2126629 h 3299951"/>
                <a:gd name="connsiteX143" fmla="*/ 654968 w 3326851"/>
                <a:gd name="connsiteY143" fmla="*/ 2126629 h 3299951"/>
                <a:gd name="connsiteX144" fmla="*/ 654968 w 3326851"/>
                <a:gd name="connsiteY144" fmla="*/ 2854238 h 3299951"/>
                <a:gd name="connsiteX145" fmla="*/ 828948 w 3326851"/>
                <a:gd name="connsiteY145" fmla="*/ 3074553 h 3299951"/>
                <a:gd name="connsiteX146" fmla="*/ 603850 w 3326851"/>
                <a:gd name="connsiteY146" fmla="*/ 3299951 h 3299951"/>
                <a:gd name="connsiteX147" fmla="*/ 378750 w 3326851"/>
                <a:gd name="connsiteY147" fmla="*/ 3074553 h 3299951"/>
                <a:gd name="connsiteX148" fmla="*/ 552731 w 3326851"/>
                <a:gd name="connsiteY148" fmla="*/ 2854238 h 3299951"/>
                <a:gd name="connsiteX149" fmla="*/ 552731 w 3326851"/>
                <a:gd name="connsiteY149" fmla="*/ 2075212 h 3299951"/>
                <a:gd name="connsiteX150" fmla="*/ 603850 w 3326851"/>
                <a:gd name="connsiteY150" fmla="*/ 2024094 h 3299951"/>
                <a:gd name="connsiteX151" fmla="*/ 1141334 w 3326851"/>
                <a:gd name="connsiteY151" fmla="*/ 2024094 h 3299951"/>
                <a:gd name="connsiteX152" fmla="*/ 1141334 w 3326851"/>
                <a:gd name="connsiteY152" fmla="*/ 1772988 h 3299951"/>
                <a:gd name="connsiteX153" fmla="*/ 501613 w 3326851"/>
                <a:gd name="connsiteY153" fmla="*/ 1772988 h 3299951"/>
                <a:gd name="connsiteX154" fmla="*/ 501613 w 3326851"/>
                <a:gd name="connsiteY154" fmla="*/ 1906313 h 3299951"/>
                <a:gd name="connsiteX155" fmla="*/ 450496 w 3326851"/>
                <a:gd name="connsiteY155" fmla="*/ 1957431 h 3299951"/>
                <a:gd name="connsiteX156" fmla="*/ 51117 w 3326851"/>
                <a:gd name="connsiteY156" fmla="*/ 1957431 h 3299951"/>
                <a:gd name="connsiteX157" fmla="*/ 0 w 3326851"/>
                <a:gd name="connsiteY157" fmla="*/ 1906313 h 3299951"/>
                <a:gd name="connsiteX158" fmla="*/ 0 w 3326851"/>
                <a:gd name="connsiteY158" fmla="*/ 1532345 h 3299951"/>
                <a:gd name="connsiteX159" fmla="*/ 51117 w 3326851"/>
                <a:gd name="connsiteY159" fmla="*/ 1480928 h 3299951"/>
                <a:gd name="connsiteX160" fmla="*/ 450794 w 3326851"/>
                <a:gd name="connsiteY160" fmla="*/ 1480928 h 3299951"/>
                <a:gd name="connsiteX161" fmla="*/ 501912 w 3326851"/>
                <a:gd name="connsiteY161" fmla="*/ 1532046 h 3299951"/>
                <a:gd name="connsiteX162" fmla="*/ 501912 w 3326851"/>
                <a:gd name="connsiteY162" fmla="*/ 1665371 h 3299951"/>
                <a:gd name="connsiteX163" fmla="*/ 1141634 w 3326851"/>
                <a:gd name="connsiteY163" fmla="*/ 1665371 h 3299951"/>
                <a:gd name="connsiteX164" fmla="*/ 1141634 w 3326851"/>
                <a:gd name="connsiteY164" fmla="*/ 1275858 h 3299951"/>
                <a:gd name="connsiteX165" fmla="*/ 609229 w 3326851"/>
                <a:gd name="connsiteY165" fmla="*/ 1275858 h 3299951"/>
                <a:gd name="connsiteX166" fmla="*/ 558112 w 3326851"/>
                <a:gd name="connsiteY166" fmla="*/ 1224740 h 3299951"/>
                <a:gd name="connsiteX167" fmla="*/ 558112 w 3326851"/>
                <a:gd name="connsiteY167" fmla="*/ 445713 h 3299951"/>
                <a:gd name="connsiteX168" fmla="*/ 384132 w 3326851"/>
                <a:gd name="connsiteY168" fmla="*/ 225398 h 3299951"/>
                <a:gd name="connsiteX169" fmla="*/ 609229 w 3326851"/>
                <a:gd name="connsiteY169" fmla="*/ 0 h 3299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3326851" h="3299951">
                  <a:moveTo>
                    <a:pt x="2769038" y="2951691"/>
                  </a:moveTo>
                  <a:cubicBezTo>
                    <a:pt x="2702375" y="2951691"/>
                    <a:pt x="2646175" y="3008190"/>
                    <a:pt x="2646175" y="3074553"/>
                  </a:cubicBezTo>
                  <a:cubicBezTo>
                    <a:pt x="2646175" y="3140917"/>
                    <a:pt x="2702375" y="3197416"/>
                    <a:pt x="2769038" y="3197416"/>
                  </a:cubicBezTo>
                  <a:cubicBezTo>
                    <a:pt x="2835700" y="3197416"/>
                    <a:pt x="2891900" y="3141216"/>
                    <a:pt x="2891900" y="3074553"/>
                  </a:cubicBezTo>
                  <a:cubicBezTo>
                    <a:pt x="2891900" y="3002809"/>
                    <a:pt x="2835700" y="2946609"/>
                    <a:pt x="2769038" y="2951691"/>
                  </a:cubicBezTo>
                  <a:close/>
                  <a:moveTo>
                    <a:pt x="603850" y="2951691"/>
                  </a:moveTo>
                  <a:cubicBezTo>
                    <a:pt x="537186" y="2951691"/>
                    <a:pt x="480986" y="3008190"/>
                    <a:pt x="480986" y="3074553"/>
                  </a:cubicBezTo>
                  <a:cubicBezTo>
                    <a:pt x="480986" y="3140917"/>
                    <a:pt x="537186" y="3197416"/>
                    <a:pt x="603850" y="3197416"/>
                  </a:cubicBezTo>
                  <a:cubicBezTo>
                    <a:pt x="670511" y="3197416"/>
                    <a:pt x="726711" y="3141216"/>
                    <a:pt x="726711" y="3074553"/>
                  </a:cubicBezTo>
                  <a:cubicBezTo>
                    <a:pt x="726711" y="3002809"/>
                    <a:pt x="670511" y="2946609"/>
                    <a:pt x="603850" y="2951691"/>
                  </a:cubicBezTo>
                  <a:close/>
                  <a:moveTo>
                    <a:pt x="1883591" y="2213916"/>
                  </a:moveTo>
                  <a:cubicBezTo>
                    <a:pt x="1914381" y="2213916"/>
                    <a:pt x="1934709" y="2234244"/>
                    <a:pt x="1934709" y="2265034"/>
                  </a:cubicBezTo>
                  <a:cubicBezTo>
                    <a:pt x="1934709" y="2295526"/>
                    <a:pt x="1914381" y="2316152"/>
                    <a:pt x="1883591" y="2316152"/>
                  </a:cubicBezTo>
                  <a:cubicBezTo>
                    <a:pt x="1857883" y="2316152"/>
                    <a:pt x="1832473" y="2295825"/>
                    <a:pt x="1832473" y="2265034"/>
                  </a:cubicBezTo>
                  <a:cubicBezTo>
                    <a:pt x="1832473" y="2234543"/>
                    <a:pt x="1852801" y="2213916"/>
                    <a:pt x="1883591" y="2213916"/>
                  </a:cubicBezTo>
                  <a:close/>
                  <a:moveTo>
                    <a:pt x="1688984" y="2213916"/>
                  </a:moveTo>
                  <a:cubicBezTo>
                    <a:pt x="1714394" y="2213916"/>
                    <a:pt x="1740102" y="2234244"/>
                    <a:pt x="1740102" y="2265034"/>
                  </a:cubicBezTo>
                  <a:cubicBezTo>
                    <a:pt x="1740102" y="2295526"/>
                    <a:pt x="1714394" y="2316152"/>
                    <a:pt x="1688984" y="2316152"/>
                  </a:cubicBezTo>
                  <a:cubicBezTo>
                    <a:pt x="1663575" y="2316152"/>
                    <a:pt x="1637866" y="2295825"/>
                    <a:pt x="1637866" y="2265034"/>
                  </a:cubicBezTo>
                  <a:cubicBezTo>
                    <a:pt x="1637866" y="2234244"/>
                    <a:pt x="1658493" y="2213916"/>
                    <a:pt x="1688984" y="2213916"/>
                  </a:cubicBezTo>
                  <a:close/>
                  <a:moveTo>
                    <a:pt x="1489295" y="2213916"/>
                  </a:moveTo>
                  <a:cubicBezTo>
                    <a:pt x="1520085" y="2213916"/>
                    <a:pt x="1540712" y="2234244"/>
                    <a:pt x="1540413" y="2265034"/>
                  </a:cubicBezTo>
                  <a:cubicBezTo>
                    <a:pt x="1540413" y="2295526"/>
                    <a:pt x="1514705" y="2316152"/>
                    <a:pt x="1489295" y="2316152"/>
                  </a:cubicBezTo>
                  <a:cubicBezTo>
                    <a:pt x="1463886" y="2316152"/>
                    <a:pt x="1438177" y="2295825"/>
                    <a:pt x="1438177" y="2265034"/>
                  </a:cubicBezTo>
                  <a:cubicBezTo>
                    <a:pt x="1438177" y="2234543"/>
                    <a:pt x="1458505" y="2213916"/>
                    <a:pt x="1489295" y="2213916"/>
                  </a:cubicBezTo>
                  <a:close/>
                  <a:moveTo>
                    <a:pt x="1243570" y="2003467"/>
                  </a:moveTo>
                  <a:lnTo>
                    <a:pt x="1243570" y="2244409"/>
                  </a:lnTo>
                  <a:cubicBezTo>
                    <a:pt x="1243570" y="2310773"/>
                    <a:pt x="1417551" y="2403144"/>
                    <a:pt x="1688984" y="2403144"/>
                  </a:cubicBezTo>
                  <a:cubicBezTo>
                    <a:pt x="1960417" y="2403144"/>
                    <a:pt x="2134398" y="2311072"/>
                    <a:pt x="2134398" y="2244409"/>
                  </a:cubicBezTo>
                  <a:lnTo>
                    <a:pt x="2134398" y="2003467"/>
                  </a:lnTo>
                  <a:cubicBezTo>
                    <a:pt x="2021699" y="2075212"/>
                    <a:pt x="1832174" y="2106002"/>
                    <a:pt x="1688984" y="2106002"/>
                  </a:cubicBezTo>
                  <a:cubicBezTo>
                    <a:pt x="1550577" y="2106002"/>
                    <a:pt x="1361351" y="2080294"/>
                    <a:pt x="1243570" y="2003467"/>
                  </a:cubicBezTo>
                  <a:close/>
                  <a:moveTo>
                    <a:pt x="1883591" y="1798994"/>
                  </a:moveTo>
                  <a:cubicBezTo>
                    <a:pt x="1914381" y="1798994"/>
                    <a:pt x="1934709" y="1819621"/>
                    <a:pt x="1934709" y="1850112"/>
                  </a:cubicBezTo>
                  <a:cubicBezTo>
                    <a:pt x="1934709" y="1880604"/>
                    <a:pt x="1914381" y="1901230"/>
                    <a:pt x="1883591" y="1901230"/>
                  </a:cubicBezTo>
                  <a:cubicBezTo>
                    <a:pt x="1857883" y="1901230"/>
                    <a:pt x="1832473" y="1875522"/>
                    <a:pt x="1832473" y="1850112"/>
                  </a:cubicBezTo>
                  <a:cubicBezTo>
                    <a:pt x="1832473" y="1819621"/>
                    <a:pt x="1852801" y="1798994"/>
                    <a:pt x="1883591" y="1798994"/>
                  </a:cubicBezTo>
                  <a:close/>
                  <a:moveTo>
                    <a:pt x="1688984" y="1798695"/>
                  </a:moveTo>
                  <a:cubicBezTo>
                    <a:pt x="1717216" y="1798695"/>
                    <a:pt x="1740102" y="1821582"/>
                    <a:pt x="1740102" y="1849813"/>
                  </a:cubicBezTo>
                  <a:cubicBezTo>
                    <a:pt x="1740102" y="1878045"/>
                    <a:pt x="1717216" y="1900931"/>
                    <a:pt x="1688984" y="1900931"/>
                  </a:cubicBezTo>
                  <a:cubicBezTo>
                    <a:pt x="1660752" y="1900931"/>
                    <a:pt x="1637866" y="1878045"/>
                    <a:pt x="1637866" y="1849813"/>
                  </a:cubicBezTo>
                  <a:cubicBezTo>
                    <a:pt x="1637866" y="1821581"/>
                    <a:pt x="1660753" y="1798695"/>
                    <a:pt x="1688984" y="1798695"/>
                  </a:cubicBezTo>
                  <a:close/>
                  <a:moveTo>
                    <a:pt x="1489295" y="1798695"/>
                  </a:moveTo>
                  <a:cubicBezTo>
                    <a:pt x="1517527" y="1798695"/>
                    <a:pt x="1540413" y="1821582"/>
                    <a:pt x="1540413" y="1849813"/>
                  </a:cubicBezTo>
                  <a:cubicBezTo>
                    <a:pt x="1540413" y="1878045"/>
                    <a:pt x="1517527" y="1900931"/>
                    <a:pt x="1489295" y="1900931"/>
                  </a:cubicBezTo>
                  <a:cubicBezTo>
                    <a:pt x="1461063" y="1900931"/>
                    <a:pt x="1438177" y="1878045"/>
                    <a:pt x="1438177" y="1849813"/>
                  </a:cubicBezTo>
                  <a:cubicBezTo>
                    <a:pt x="1438177" y="1821581"/>
                    <a:pt x="1461063" y="1798695"/>
                    <a:pt x="1489295" y="1798695"/>
                  </a:cubicBezTo>
                  <a:close/>
                  <a:moveTo>
                    <a:pt x="1243570" y="1608872"/>
                  </a:moveTo>
                  <a:cubicBezTo>
                    <a:pt x="1243570" y="1603790"/>
                    <a:pt x="1243570" y="1839651"/>
                    <a:pt x="1243570" y="1849814"/>
                  </a:cubicBezTo>
                  <a:cubicBezTo>
                    <a:pt x="1243570" y="1916178"/>
                    <a:pt x="1417551" y="2008549"/>
                    <a:pt x="1688984" y="2008549"/>
                  </a:cubicBezTo>
                  <a:cubicBezTo>
                    <a:pt x="1960417" y="2008549"/>
                    <a:pt x="2134398" y="1916477"/>
                    <a:pt x="2134398" y="1849814"/>
                  </a:cubicBezTo>
                  <a:cubicBezTo>
                    <a:pt x="2134398" y="1860277"/>
                    <a:pt x="2134398" y="1619335"/>
                    <a:pt x="2134398" y="1608872"/>
                  </a:cubicBezTo>
                  <a:cubicBezTo>
                    <a:pt x="2016617" y="1680617"/>
                    <a:pt x="1832473" y="1711407"/>
                    <a:pt x="1688984" y="1711407"/>
                  </a:cubicBezTo>
                  <a:cubicBezTo>
                    <a:pt x="1545495" y="1711407"/>
                    <a:pt x="1356269" y="1685699"/>
                    <a:pt x="1243570" y="1608872"/>
                  </a:cubicBezTo>
                  <a:close/>
                  <a:moveTo>
                    <a:pt x="2927772" y="1583463"/>
                  </a:moveTo>
                  <a:lnTo>
                    <a:pt x="2927772" y="1855195"/>
                  </a:lnTo>
                  <a:lnTo>
                    <a:pt x="3224615" y="1855195"/>
                  </a:lnTo>
                  <a:lnTo>
                    <a:pt x="3224615" y="1583463"/>
                  </a:lnTo>
                  <a:close/>
                  <a:moveTo>
                    <a:pt x="102235" y="1583463"/>
                  </a:moveTo>
                  <a:lnTo>
                    <a:pt x="102235" y="1855195"/>
                  </a:lnTo>
                  <a:lnTo>
                    <a:pt x="399078" y="1855195"/>
                  </a:lnTo>
                  <a:lnTo>
                    <a:pt x="399078" y="1583463"/>
                  </a:lnTo>
                  <a:close/>
                  <a:moveTo>
                    <a:pt x="1883591" y="1414563"/>
                  </a:moveTo>
                  <a:cubicBezTo>
                    <a:pt x="1914381" y="1414563"/>
                    <a:pt x="1934709" y="1435190"/>
                    <a:pt x="1934709" y="1465681"/>
                  </a:cubicBezTo>
                  <a:cubicBezTo>
                    <a:pt x="1934709" y="1496173"/>
                    <a:pt x="1914381" y="1516799"/>
                    <a:pt x="1883591" y="1516799"/>
                  </a:cubicBezTo>
                  <a:cubicBezTo>
                    <a:pt x="1857883" y="1516799"/>
                    <a:pt x="1832473" y="1496173"/>
                    <a:pt x="1832473" y="1465681"/>
                  </a:cubicBezTo>
                  <a:cubicBezTo>
                    <a:pt x="1832473" y="1435190"/>
                    <a:pt x="1852801" y="1414563"/>
                    <a:pt x="1883591" y="1414563"/>
                  </a:cubicBezTo>
                  <a:close/>
                  <a:moveTo>
                    <a:pt x="1688984" y="1414563"/>
                  </a:moveTo>
                  <a:cubicBezTo>
                    <a:pt x="1717216" y="1414563"/>
                    <a:pt x="1740102" y="1437449"/>
                    <a:pt x="1740102" y="1465681"/>
                  </a:cubicBezTo>
                  <a:cubicBezTo>
                    <a:pt x="1740102" y="1493913"/>
                    <a:pt x="1717216" y="1516799"/>
                    <a:pt x="1688984" y="1516799"/>
                  </a:cubicBezTo>
                  <a:cubicBezTo>
                    <a:pt x="1660752" y="1516799"/>
                    <a:pt x="1637866" y="1493913"/>
                    <a:pt x="1637866" y="1465681"/>
                  </a:cubicBezTo>
                  <a:cubicBezTo>
                    <a:pt x="1637866" y="1437449"/>
                    <a:pt x="1660753" y="1414563"/>
                    <a:pt x="1688984" y="1414563"/>
                  </a:cubicBezTo>
                  <a:close/>
                  <a:moveTo>
                    <a:pt x="1489295" y="1414563"/>
                  </a:moveTo>
                  <a:cubicBezTo>
                    <a:pt x="1517527" y="1414563"/>
                    <a:pt x="1540413" y="1437449"/>
                    <a:pt x="1540413" y="1465681"/>
                  </a:cubicBezTo>
                  <a:cubicBezTo>
                    <a:pt x="1540413" y="1493913"/>
                    <a:pt x="1517527" y="1516799"/>
                    <a:pt x="1489295" y="1516799"/>
                  </a:cubicBezTo>
                  <a:cubicBezTo>
                    <a:pt x="1461063" y="1516799"/>
                    <a:pt x="1438177" y="1493913"/>
                    <a:pt x="1438177" y="1465681"/>
                  </a:cubicBezTo>
                  <a:cubicBezTo>
                    <a:pt x="1438177" y="1437449"/>
                    <a:pt x="1461063" y="1414563"/>
                    <a:pt x="1489295" y="1414563"/>
                  </a:cubicBezTo>
                  <a:close/>
                  <a:moveTo>
                    <a:pt x="1243570" y="1214277"/>
                  </a:moveTo>
                  <a:lnTo>
                    <a:pt x="1243570" y="1455219"/>
                  </a:lnTo>
                  <a:cubicBezTo>
                    <a:pt x="1243570" y="1521583"/>
                    <a:pt x="1417551" y="1613954"/>
                    <a:pt x="1688984" y="1613954"/>
                  </a:cubicBezTo>
                  <a:cubicBezTo>
                    <a:pt x="1960417" y="1613954"/>
                    <a:pt x="2134398" y="1521882"/>
                    <a:pt x="2134398" y="1455219"/>
                  </a:cubicBezTo>
                  <a:lnTo>
                    <a:pt x="2134398" y="1214277"/>
                  </a:lnTo>
                  <a:cubicBezTo>
                    <a:pt x="2129017" y="1214277"/>
                    <a:pt x="1991208" y="1316812"/>
                    <a:pt x="1688984" y="1316812"/>
                  </a:cubicBezTo>
                  <a:cubicBezTo>
                    <a:pt x="1386760" y="1316812"/>
                    <a:pt x="1243570" y="1214277"/>
                    <a:pt x="1243570" y="1214277"/>
                  </a:cubicBezTo>
                  <a:close/>
                  <a:moveTo>
                    <a:pt x="1688984" y="897106"/>
                  </a:moveTo>
                  <a:cubicBezTo>
                    <a:pt x="1412469" y="897106"/>
                    <a:pt x="1243570" y="989178"/>
                    <a:pt x="1243570" y="1055842"/>
                  </a:cubicBezTo>
                  <a:cubicBezTo>
                    <a:pt x="1243570" y="1122205"/>
                    <a:pt x="1417850" y="1214576"/>
                    <a:pt x="1688984" y="1214576"/>
                  </a:cubicBezTo>
                  <a:cubicBezTo>
                    <a:pt x="1960417" y="1214576"/>
                    <a:pt x="2134398" y="1122205"/>
                    <a:pt x="2134398" y="1055842"/>
                  </a:cubicBezTo>
                  <a:cubicBezTo>
                    <a:pt x="2134398" y="989477"/>
                    <a:pt x="1960118" y="897106"/>
                    <a:pt x="1688984" y="897106"/>
                  </a:cubicBezTo>
                  <a:close/>
                  <a:moveTo>
                    <a:pt x="603850" y="102834"/>
                  </a:moveTo>
                  <a:cubicBezTo>
                    <a:pt x="537186" y="102834"/>
                    <a:pt x="480986" y="159034"/>
                    <a:pt x="480986" y="225697"/>
                  </a:cubicBezTo>
                  <a:cubicBezTo>
                    <a:pt x="480986" y="297441"/>
                    <a:pt x="537186" y="353641"/>
                    <a:pt x="603850" y="348559"/>
                  </a:cubicBezTo>
                  <a:cubicBezTo>
                    <a:pt x="670511" y="348559"/>
                    <a:pt x="726711" y="292060"/>
                    <a:pt x="726711" y="225697"/>
                  </a:cubicBezTo>
                  <a:cubicBezTo>
                    <a:pt x="726711" y="159333"/>
                    <a:pt x="670511" y="102834"/>
                    <a:pt x="603850" y="102834"/>
                  </a:cubicBezTo>
                  <a:close/>
                  <a:moveTo>
                    <a:pt x="2769038" y="102535"/>
                  </a:moveTo>
                  <a:cubicBezTo>
                    <a:pt x="2702375" y="102535"/>
                    <a:pt x="2646175" y="158735"/>
                    <a:pt x="2646175" y="225398"/>
                  </a:cubicBezTo>
                  <a:cubicBezTo>
                    <a:pt x="2646175" y="297142"/>
                    <a:pt x="2702375" y="353641"/>
                    <a:pt x="2769038" y="348260"/>
                  </a:cubicBezTo>
                  <a:cubicBezTo>
                    <a:pt x="2835700" y="348260"/>
                    <a:pt x="2891900" y="292060"/>
                    <a:pt x="2891900" y="225398"/>
                  </a:cubicBezTo>
                  <a:cubicBezTo>
                    <a:pt x="2891900" y="159034"/>
                    <a:pt x="2835700" y="102535"/>
                    <a:pt x="2769038" y="102535"/>
                  </a:cubicBezTo>
                  <a:close/>
                  <a:moveTo>
                    <a:pt x="609229" y="0"/>
                  </a:moveTo>
                  <a:cubicBezTo>
                    <a:pt x="732092" y="0"/>
                    <a:pt x="834329" y="102535"/>
                    <a:pt x="834329" y="225398"/>
                  </a:cubicBezTo>
                  <a:cubicBezTo>
                    <a:pt x="834329" y="333014"/>
                    <a:pt x="762583" y="420005"/>
                    <a:pt x="660347" y="445713"/>
                  </a:cubicBezTo>
                  <a:lnTo>
                    <a:pt x="660347" y="1173323"/>
                  </a:lnTo>
                  <a:lnTo>
                    <a:pt x="1141334" y="1173323"/>
                  </a:lnTo>
                  <a:lnTo>
                    <a:pt x="1141334" y="1050461"/>
                  </a:lnTo>
                  <a:cubicBezTo>
                    <a:pt x="1141334" y="881561"/>
                    <a:pt x="1422932" y="789190"/>
                    <a:pt x="1688984" y="789190"/>
                  </a:cubicBezTo>
                  <a:cubicBezTo>
                    <a:pt x="1955037" y="789190"/>
                    <a:pt x="2236634" y="881262"/>
                    <a:pt x="2236634" y="1050461"/>
                  </a:cubicBezTo>
                  <a:lnTo>
                    <a:pt x="2236634" y="1173323"/>
                  </a:lnTo>
                  <a:lnTo>
                    <a:pt x="2717920" y="1173323"/>
                  </a:lnTo>
                  <a:lnTo>
                    <a:pt x="2717920" y="445713"/>
                  </a:lnTo>
                  <a:cubicBezTo>
                    <a:pt x="2620766" y="420005"/>
                    <a:pt x="2543939" y="333014"/>
                    <a:pt x="2543939" y="225398"/>
                  </a:cubicBezTo>
                  <a:cubicBezTo>
                    <a:pt x="2543939" y="102535"/>
                    <a:pt x="2646175" y="0"/>
                    <a:pt x="2769038" y="0"/>
                  </a:cubicBezTo>
                  <a:cubicBezTo>
                    <a:pt x="2891900" y="0"/>
                    <a:pt x="2994136" y="102535"/>
                    <a:pt x="2994136" y="225398"/>
                  </a:cubicBezTo>
                  <a:cubicBezTo>
                    <a:pt x="2994136" y="333014"/>
                    <a:pt x="2922391" y="420005"/>
                    <a:pt x="2820155" y="445713"/>
                  </a:cubicBezTo>
                  <a:lnTo>
                    <a:pt x="2820155" y="1224740"/>
                  </a:lnTo>
                  <a:cubicBezTo>
                    <a:pt x="2820155" y="1255232"/>
                    <a:pt x="2799828" y="1275858"/>
                    <a:pt x="2769038" y="1275858"/>
                  </a:cubicBezTo>
                  <a:lnTo>
                    <a:pt x="2236634" y="1275858"/>
                  </a:lnTo>
                  <a:cubicBezTo>
                    <a:pt x="2236634" y="1298278"/>
                    <a:pt x="2236634" y="1631890"/>
                    <a:pt x="2236634" y="1665371"/>
                  </a:cubicBezTo>
                  <a:lnTo>
                    <a:pt x="2825536" y="1665371"/>
                  </a:lnTo>
                  <a:lnTo>
                    <a:pt x="2825536" y="1532046"/>
                  </a:lnTo>
                  <a:cubicBezTo>
                    <a:pt x="2825536" y="1501554"/>
                    <a:pt x="2845864" y="1480928"/>
                    <a:pt x="2876654" y="1480928"/>
                  </a:cubicBezTo>
                  <a:lnTo>
                    <a:pt x="3275733" y="1480928"/>
                  </a:lnTo>
                  <a:cubicBezTo>
                    <a:pt x="3306523" y="1480928"/>
                    <a:pt x="3326851" y="1501554"/>
                    <a:pt x="3326851" y="1532345"/>
                  </a:cubicBezTo>
                  <a:lnTo>
                    <a:pt x="3326851" y="1906612"/>
                  </a:lnTo>
                  <a:cubicBezTo>
                    <a:pt x="3326851" y="1937104"/>
                    <a:pt x="3306523" y="1957730"/>
                    <a:pt x="3275733" y="1957730"/>
                  </a:cubicBezTo>
                  <a:lnTo>
                    <a:pt x="2876355" y="1957730"/>
                  </a:lnTo>
                  <a:cubicBezTo>
                    <a:pt x="2845565" y="1957730"/>
                    <a:pt x="2825238" y="1937402"/>
                    <a:pt x="2825238" y="1906612"/>
                  </a:cubicBezTo>
                  <a:lnTo>
                    <a:pt x="2825238" y="1773287"/>
                  </a:lnTo>
                  <a:lnTo>
                    <a:pt x="2236634" y="1773287"/>
                  </a:lnTo>
                  <a:cubicBezTo>
                    <a:pt x="2236634" y="1768205"/>
                    <a:pt x="2236634" y="2009147"/>
                    <a:pt x="2236634" y="2024393"/>
                  </a:cubicBezTo>
                  <a:lnTo>
                    <a:pt x="2763358" y="2024393"/>
                  </a:lnTo>
                  <a:cubicBezTo>
                    <a:pt x="2794148" y="2024393"/>
                    <a:pt x="2814476" y="2044720"/>
                    <a:pt x="2814476" y="2075511"/>
                  </a:cubicBezTo>
                  <a:lnTo>
                    <a:pt x="2814476" y="2854238"/>
                  </a:lnTo>
                  <a:cubicBezTo>
                    <a:pt x="2911630" y="2879946"/>
                    <a:pt x="2988456" y="2966937"/>
                    <a:pt x="2988456" y="3074553"/>
                  </a:cubicBezTo>
                  <a:cubicBezTo>
                    <a:pt x="2988456" y="3197416"/>
                    <a:pt x="2886220" y="3299951"/>
                    <a:pt x="2763358" y="3299951"/>
                  </a:cubicBezTo>
                  <a:cubicBezTo>
                    <a:pt x="2640495" y="3299951"/>
                    <a:pt x="2538260" y="3197416"/>
                    <a:pt x="2538260" y="3074553"/>
                  </a:cubicBezTo>
                  <a:cubicBezTo>
                    <a:pt x="2538260" y="2966937"/>
                    <a:pt x="2610004" y="2879946"/>
                    <a:pt x="2712240" y="2854238"/>
                  </a:cubicBezTo>
                  <a:lnTo>
                    <a:pt x="2712240" y="2126629"/>
                  </a:lnTo>
                  <a:lnTo>
                    <a:pt x="2231253" y="2126629"/>
                  </a:lnTo>
                  <a:lnTo>
                    <a:pt x="2231253" y="2249491"/>
                  </a:lnTo>
                  <a:cubicBezTo>
                    <a:pt x="2231253" y="2418390"/>
                    <a:pt x="1949656" y="2510761"/>
                    <a:pt x="1683603" y="2510761"/>
                  </a:cubicBezTo>
                  <a:cubicBezTo>
                    <a:pt x="1417551" y="2510761"/>
                    <a:pt x="1135955" y="2418689"/>
                    <a:pt x="1135955" y="2249491"/>
                  </a:cubicBezTo>
                  <a:lnTo>
                    <a:pt x="1135955" y="2126629"/>
                  </a:lnTo>
                  <a:lnTo>
                    <a:pt x="654968" y="2126629"/>
                  </a:lnTo>
                  <a:lnTo>
                    <a:pt x="654968" y="2854238"/>
                  </a:lnTo>
                  <a:cubicBezTo>
                    <a:pt x="752121" y="2879946"/>
                    <a:pt x="828948" y="2966937"/>
                    <a:pt x="828948" y="3074553"/>
                  </a:cubicBezTo>
                  <a:cubicBezTo>
                    <a:pt x="828948" y="3197416"/>
                    <a:pt x="726711" y="3299951"/>
                    <a:pt x="603850" y="3299951"/>
                  </a:cubicBezTo>
                  <a:cubicBezTo>
                    <a:pt x="480986" y="3299951"/>
                    <a:pt x="378750" y="3197416"/>
                    <a:pt x="378750" y="3074553"/>
                  </a:cubicBezTo>
                  <a:cubicBezTo>
                    <a:pt x="378750" y="2966937"/>
                    <a:pt x="450496" y="2879946"/>
                    <a:pt x="552731" y="2854238"/>
                  </a:cubicBezTo>
                  <a:lnTo>
                    <a:pt x="552731" y="2075212"/>
                  </a:lnTo>
                  <a:cubicBezTo>
                    <a:pt x="552731" y="2044720"/>
                    <a:pt x="573058" y="2024094"/>
                    <a:pt x="603850" y="2024094"/>
                  </a:cubicBezTo>
                  <a:lnTo>
                    <a:pt x="1141334" y="2024094"/>
                  </a:lnTo>
                  <a:cubicBezTo>
                    <a:pt x="1141334" y="2029176"/>
                    <a:pt x="1141334" y="1859978"/>
                    <a:pt x="1141334" y="1772988"/>
                  </a:cubicBezTo>
                  <a:lnTo>
                    <a:pt x="501613" y="1772988"/>
                  </a:lnTo>
                  <a:lnTo>
                    <a:pt x="501613" y="1906313"/>
                  </a:lnTo>
                  <a:cubicBezTo>
                    <a:pt x="501613" y="1936805"/>
                    <a:pt x="481285" y="1957431"/>
                    <a:pt x="450496" y="1957431"/>
                  </a:cubicBezTo>
                  <a:lnTo>
                    <a:pt x="51117" y="1957431"/>
                  </a:lnTo>
                  <a:cubicBezTo>
                    <a:pt x="20328" y="1957431"/>
                    <a:pt x="0" y="1937104"/>
                    <a:pt x="0" y="1906313"/>
                  </a:cubicBezTo>
                  <a:lnTo>
                    <a:pt x="0" y="1532345"/>
                  </a:lnTo>
                  <a:cubicBezTo>
                    <a:pt x="0" y="1501554"/>
                    <a:pt x="20328" y="1480928"/>
                    <a:pt x="51117" y="1480928"/>
                  </a:cubicBezTo>
                  <a:lnTo>
                    <a:pt x="450794" y="1480928"/>
                  </a:lnTo>
                  <a:cubicBezTo>
                    <a:pt x="481584" y="1480928"/>
                    <a:pt x="501912" y="1501256"/>
                    <a:pt x="501912" y="1532046"/>
                  </a:cubicBezTo>
                  <a:lnTo>
                    <a:pt x="501912" y="1665371"/>
                  </a:lnTo>
                  <a:lnTo>
                    <a:pt x="1141634" y="1665371"/>
                  </a:lnTo>
                  <a:cubicBezTo>
                    <a:pt x="1141634" y="1653115"/>
                    <a:pt x="1141634" y="1290805"/>
                    <a:pt x="1141634" y="1275858"/>
                  </a:cubicBezTo>
                  <a:lnTo>
                    <a:pt x="609229" y="1275858"/>
                  </a:lnTo>
                  <a:cubicBezTo>
                    <a:pt x="578439" y="1275858"/>
                    <a:pt x="558112" y="1255531"/>
                    <a:pt x="558112" y="1224740"/>
                  </a:cubicBezTo>
                  <a:lnTo>
                    <a:pt x="558112" y="445713"/>
                  </a:lnTo>
                  <a:cubicBezTo>
                    <a:pt x="460958" y="420005"/>
                    <a:pt x="384132" y="333014"/>
                    <a:pt x="384132" y="225398"/>
                  </a:cubicBezTo>
                  <a:cubicBezTo>
                    <a:pt x="384132" y="102535"/>
                    <a:pt x="486367" y="0"/>
                    <a:pt x="609229" y="0"/>
                  </a:cubicBezTo>
                  <a:close/>
                </a:path>
              </a:pathLst>
            </a:custGeom>
            <a:solidFill>
              <a:schemeClr val="bg1"/>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96841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63B4A33-7C57-433C-B951-CF15AF1F4A05}"/>
              </a:ext>
            </a:extLst>
          </p:cNvPr>
          <p:cNvGraphicFramePr>
            <a:graphicFrameLocks noChangeAspect="1"/>
          </p:cNvGraphicFramePr>
          <p:nvPr>
            <p:custDataLst>
              <p:tags r:id="rId2"/>
            </p:custDataLst>
            <p:extLst>
              <p:ext uri="{D42A27DB-BD31-4B8C-83A1-F6EECF244321}">
                <p14:modId xmlns:p14="http://schemas.microsoft.com/office/powerpoint/2010/main" val="4243058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9476"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Freeform: Shape 8">
            <a:extLst>
              <a:ext uri="{FF2B5EF4-FFF2-40B4-BE49-F238E27FC236}">
                <a16:creationId xmlns:a16="http://schemas.microsoft.com/office/drawing/2014/main" id="{4073AE85-E368-4C7A-8C23-526795CA212D}"/>
              </a:ext>
            </a:extLst>
          </p:cNvPr>
          <p:cNvSpPr>
            <a:spLocks noChangeAspect="1"/>
          </p:cNvSpPr>
          <p:nvPr/>
        </p:nvSpPr>
        <p:spPr>
          <a:xfrm>
            <a:off x="376102" y="2181433"/>
            <a:ext cx="1223994" cy="1269339"/>
          </a:xfrm>
          <a:custGeom>
            <a:avLst/>
            <a:gdLst>
              <a:gd name="connsiteX0" fmla="*/ 759598 w 1953250"/>
              <a:gd name="connsiteY0" fmla="*/ 1519204 h 2025613"/>
              <a:gd name="connsiteX1" fmla="*/ 1193653 w 1953250"/>
              <a:gd name="connsiteY1" fmla="*/ 1519204 h 2025613"/>
              <a:gd name="connsiteX2" fmla="*/ 1229825 w 1953250"/>
              <a:gd name="connsiteY2" fmla="*/ 1555377 h 2025613"/>
              <a:gd name="connsiteX3" fmla="*/ 1193653 w 1953250"/>
              <a:gd name="connsiteY3" fmla="*/ 1591548 h 2025613"/>
              <a:gd name="connsiteX4" fmla="*/ 759598 w 1953250"/>
              <a:gd name="connsiteY4" fmla="*/ 1591548 h 2025613"/>
              <a:gd name="connsiteX5" fmla="*/ 723426 w 1953250"/>
              <a:gd name="connsiteY5" fmla="*/ 1555377 h 2025613"/>
              <a:gd name="connsiteX6" fmla="*/ 759598 w 1953250"/>
              <a:gd name="connsiteY6" fmla="*/ 1519204 h 2025613"/>
              <a:gd name="connsiteX7" fmla="*/ 759598 w 1953250"/>
              <a:gd name="connsiteY7" fmla="*/ 1374519 h 2025613"/>
              <a:gd name="connsiteX8" fmla="*/ 1193653 w 1953250"/>
              <a:gd name="connsiteY8" fmla="*/ 1374519 h 2025613"/>
              <a:gd name="connsiteX9" fmla="*/ 1229825 w 1953250"/>
              <a:gd name="connsiteY9" fmla="*/ 1410692 h 2025613"/>
              <a:gd name="connsiteX10" fmla="*/ 1193653 w 1953250"/>
              <a:gd name="connsiteY10" fmla="*/ 1446863 h 2025613"/>
              <a:gd name="connsiteX11" fmla="*/ 759598 w 1953250"/>
              <a:gd name="connsiteY11" fmla="*/ 1446863 h 2025613"/>
              <a:gd name="connsiteX12" fmla="*/ 723426 w 1953250"/>
              <a:gd name="connsiteY12" fmla="*/ 1410692 h 2025613"/>
              <a:gd name="connsiteX13" fmla="*/ 759598 w 1953250"/>
              <a:gd name="connsiteY13" fmla="*/ 1374519 h 2025613"/>
              <a:gd name="connsiteX14" fmla="*/ 868112 w 1953250"/>
              <a:gd name="connsiteY14" fmla="*/ 524966 h 2025613"/>
              <a:gd name="connsiteX15" fmla="*/ 651085 w 1953250"/>
              <a:gd name="connsiteY15" fmla="*/ 831952 h 2025613"/>
              <a:gd name="connsiteX16" fmla="*/ 723427 w 1953250"/>
              <a:gd name="connsiteY16" fmla="*/ 831952 h 2025613"/>
              <a:gd name="connsiteX17" fmla="*/ 892202 w 1953250"/>
              <a:gd name="connsiteY17" fmla="*/ 593112 h 2025613"/>
              <a:gd name="connsiteX18" fmla="*/ 940455 w 1953250"/>
              <a:gd name="connsiteY18" fmla="*/ 508399 h 2025613"/>
              <a:gd name="connsiteX19" fmla="*/ 948449 w 1953250"/>
              <a:gd name="connsiteY19" fmla="*/ 580308 h 2025613"/>
              <a:gd name="connsiteX20" fmla="*/ 1004803 w 1953250"/>
              <a:gd name="connsiteY20" fmla="*/ 580308 h 2025613"/>
              <a:gd name="connsiteX21" fmla="*/ 1012797 w 1953250"/>
              <a:gd name="connsiteY21" fmla="*/ 508399 h 2025613"/>
              <a:gd name="connsiteX22" fmla="*/ 940455 w 1953250"/>
              <a:gd name="connsiteY22" fmla="*/ 508399 h 2025613"/>
              <a:gd name="connsiteX23" fmla="*/ 976626 w 1953250"/>
              <a:gd name="connsiteY23" fmla="*/ 434067 h 2025613"/>
              <a:gd name="connsiteX24" fmla="*/ 1321313 w 1953250"/>
              <a:gd name="connsiteY24" fmla="*/ 633020 h 2025613"/>
              <a:gd name="connsiteX25" fmla="*/ 1175568 w 1953250"/>
              <a:gd name="connsiteY25" fmla="*/ 1176194 h 2025613"/>
              <a:gd name="connsiteX26" fmla="*/ 1157482 w 1953250"/>
              <a:gd name="connsiteY26" fmla="*/ 1207482 h 2025613"/>
              <a:gd name="connsiteX27" fmla="*/ 1157482 w 1953250"/>
              <a:gd name="connsiteY27" fmla="*/ 1302178 h 2025613"/>
              <a:gd name="connsiteX28" fmla="*/ 1012797 w 1953250"/>
              <a:gd name="connsiteY28" fmla="*/ 1302178 h 2025613"/>
              <a:gd name="connsiteX29" fmla="*/ 1012797 w 1953250"/>
              <a:gd name="connsiteY29" fmla="*/ 1100126 h 2025613"/>
              <a:gd name="connsiteX30" fmla="*/ 1146884 w 1953250"/>
              <a:gd name="connsiteY30" fmla="*/ 966039 h 2025613"/>
              <a:gd name="connsiteX31" fmla="*/ 1095738 w 1953250"/>
              <a:gd name="connsiteY31" fmla="*/ 914893 h 2025613"/>
              <a:gd name="connsiteX32" fmla="*/ 976626 w 1953250"/>
              <a:gd name="connsiteY32" fmla="*/ 1034005 h 2025613"/>
              <a:gd name="connsiteX33" fmla="*/ 857514 w 1953250"/>
              <a:gd name="connsiteY33" fmla="*/ 914893 h 2025613"/>
              <a:gd name="connsiteX34" fmla="*/ 806368 w 1953250"/>
              <a:gd name="connsiteY34" fmla="*/ 966039 h 2025613"/>
              <a:gd name="connsiteX35" fmla="*/ 940455 w 1953250"/>
              <a:gd name="connsiteY35" fmla="*/ 1100126 h 2025613"/>
              <a:gd name="connsiteX36" fmla="*/ 940455 w 1953250"/>
              <a:gd name="connsiteY36" fmla="*/ 1302178 h 2025613"/>
              <a:gd name="connsiteX37" fmla="*/ 795770 w 1953250"/>
              <a:gd name="connsiteY37" fmla="*/ 1302178 h 2025613"/>
              <a:gd name="connsiteX38" fmla="*/ 795770 w 1953250"/>
              <a:gd name="connsiteY38" fmla="*/ 1207482 h 2025613"/>
              <a:gd name="connsiteX39" fmla="*/ 777684 w 1953250"/>
              <a:gd name="connsiteY39" fmla="*/ 1176194 h 2025613"/>
              <a:gd name="connsiteX40" fmla="*/ 578731 w 1953250"/>
              <a:gd name="connsiteY40" fmla="*/ 831507 h 2025613"/>
              <a:gd name="connsiteX41" fmla="*/ 976626 w 1953250"/>
              <a:gd name="connsiteY41" fmla="*/ 434067 h 2025613"/>
              <a:gd name="connsiteX42" fmla="*/ 965043 w 1953250"/>
              <a:gd name="connsiteY42" fmla="*/ 361406 h 2025613"/>
              <a:gd name="connsiteX43" fmla="*/ 580389 w 1953250"/>
              <a:gd name="connsiteY43" fmla="*/ 578340 h 2025613"/>
              <a:gd name="connsiteX44" fmla="*/ 723428 w 1953250"/>
              <a:gd name="connsiteY44" fmla="*/ 1227773 h 2025613"/>
              <a:gd name="connsiteX45" fmla="*/ 723428 w 1953250"/>
              <a:gd name="connsiteY45" fmla="*/ 1308833 h 2025613"/>
              <a:gd name="connsiteX46" fmla="*/ 685966 w 1953250"/>
              <a:gd name="connsiteY46" fmla="*/ 1331150 h 2025613"/>
              <a:gd name="connsiteX47" fmla="*/ 679299 w 1953250"/>
              <a:gd name="connsiteY47" fmla="*/ 1483033 h 2025613"/>
              <a:gd name="connsiteX48" fmla="*/ 651079 w 1953250"/>
              <a:gd name="connsiteY48" fmla="*/ 1556324 h 2025613"/>
              <a:gd name="connsiteX49" fmla="*/ 759600 w 1953250"/>
              <a:gd name="connsiteY49" fmla="*/ 1663890 h 2025613"/>
              <a:gd name="connsiteX50" fmla="*/ 1193654 w 1953250"/>
              <a:gd name="connsiteY50" fmla="*/ 1663890 h 2025613"/>
              <a:gd name="connsiteX51" fmla="*/ 1266945 w 1953250"/>
              <a:gd name="connsiteY51" fmla="*/ 1635669 h 2025613"/>
              <a:gd name="connsiteX52" fmla="*/ 1273955 w 1953250"/>
              <a:gd name="connsiteY52" fmla="*/ 1483033 h 2025613"/>
              <a:gd name="connsiteX53" fmla="*/ 1296272 w 1953250"/>
              <a:gd name="connsiteY53" fmla="*/ 1445571 h 2025613"/>
              <a:gd name="connsiteX54" fmla="*/ 1229826 w 1953250"/>
              <a:gd name="connsiteY54" fmla="*/ 1308833 h 2025613"/>
              <a:gd name="connsiteX55" fmla="*/ 1229826 w 1953250"/>
              <a:gd name="connsiteY55" fmla="*/ 1227773 h 2025613"/>
              <a:gd name="connsiteX56" fmla="*/ 1372865 w 1953250"/>
              <a:gd name="connsiteY56" fmla="*/ 1084738 h 2025613"/>
              <a:gd name="connsiteX57" fmla="*/ 1229826 w 1953250"/>
              <a:gd name="connsiteY57" fmla="*/ 435301 h 2025613"/>
              <a:gd name="connsiteX58" fmla="*/ 965043 w 1953250"/>
              <a:gd name="connsiteY58" fmla="*/ 361406 h 2025613"/>
              <a:gd name="connsiteX59" fmla="*/ 795782 w 1953250"/>
              <a:gd name="connsiteY59" fmla="*/ 0 h 2025613"/>
              <a:gd name="connsiteX60" fmla="*/ 940456 w 1953250"/>
              <a:gd name="connsiteY60" fmla="*/ 144698 h 2025613"/>
              <a:gd name="connsiteX61" fmla="*/ 940456 w 1953250"/>
              <a:gd name="connsiteY61" fmla="*/ 217040 h 2025613"/>
              <a:gd name="connsiteX62" fmla="*/ 1012798 w 1953250"/>
              <a:gd name="connsiteY62" fmla="*/ 217040 h 2025613"/>
              <a:gd name="connsiteX63" fmla="*/ 1012798 w 1953250"/>
              <a:gd name="connsiteY63" fmla="*/ 144698 h 2025613"/>
              <a:gd name="connsiteX64" fmla="*/ 1070672 w 1953250"/>
              <a:gd name="connsiteY64" fmla="*/ 28950 h 2025613"/>
              <a:gd name="connsiteX65" fmla="*/ 1273231 w 1953250"/>
              <a:gd name="connsiteY65" fmla="*/ 57887 h 2025613"/>
              <a:gd name="connsiteX66" fmla="*/ 1244294 w 1953250"/>
              <a:gd name="connsiteY66" fmla="*/ 260446 h 2025613"/>
              <a:gd name="connsiteX67" fmla="*/ 1287700 w 1953250"/>
              <a:gd name="connsiteY67" fmla="*/ 318320 h 2025613"/>
              <a:gd name="connsiteX68" fmla="*/ 1371147 w 1953250"/>
              <a:gd name="connsiteY68" fmla="*/ 181122 h 2025613"/>
              <a:gd name="connsiteX69" fmla="*/ 1374511 w 1953250"/>
              <a:gd name="connsiteY69" fmla="*/ 180869 h 2025613"/>
              <a:gd name="connsiteX70" fmla="*/ 1588717 w 1953250"/>
              <a:gd name="connsiteY70" fmla="*/ 364546 h 2025613"/>
              <a:gd name="connsiteX71" fmla="*/ 1545058 w 1953250"/>
              <a:gd name="connsiteY71" fmla="*/ 373698 h 2025613"/>
              <a:gd name="connsiteX72" fmla="*/ 1565676 w 1953250"/>
              <a:gd name="connsiteY72" fmla="*/ 443074 h 2025613"/>
              <a:gd name="connsiteX73" fmla="*/ 1627709 w 1953250"/>
              <a:gd name="connsiteY73" fmla="*/ 434068 h 2025613"/>
              <a:gd name="connsiteX74" fmla="*/ 1720438 w 1953250"/>
              <a:gd name="connsiteY74" fmla="*/ 454938 h 2025613"/>
              <a:gd name="connsiteX75" fmla="*/ 1823732 w 1953250"/>
              <a:gd name="connsiteY75" fmla="*/ 743957 h 2025613"/>
              <a:gd name="connsiteX76" fmla="*/ 1534713 w 1953250"/>
              <a:gd name="connsiteY76" fmla="*/ 847252 h 2025613"/>
              <a:gd name="connsiteX77" fmla="*/ 1503678 w 1953250"/>
              <a:gd name="connsiteY77" fmla="*/ 912577 h 2025613"/>
              <a:gd name="connsiteX78" fmla="*/ 1832655 w 1953250"/>
              <a:gd name="connsiteY78" fmla="*/ 855137 h 2025613"/>
              <a:gd name="connsiteX79" fmla="*/ 1953250 w 1953250"/>
              <a:gd name="connsiteY79" fmla="*/ 1048979 h 2025613"/>
              <a:gd name="connsiteX80" fmla="*/ 1736223 w 1953250"/>
              <a:gd name="connsiteY80" fmla="*/ 1266006 h 2025613"/>
              <a:gd name="connsiteX81" fmla="*/ 1736223 w 1953250"/>
              <a:gd name="connsiteY81" fmla="*/ 1338348 h 2025613"/>
              <a:gd name="connsiteX82" fmla="*/ 1837502 w 1953250"/>
              <a:gd name="connsiteY82" fmla="*/ 1319684 h 2025613"/>
              <a:gd name="connsiteX83" fmla="*/ 1844769 w 1953250"/>
              <a:gd name="connsiteY83" fmla="*/ 1376075 h 2025613"/>
              <a:gd name="connsiteX84" fmla="*/ 1627709 w 1953250"/>
              <a:gd name="connsiteY84" fmla="*/ 1591547 h 2025613"/>
              <a:gd name="connsiteX85" fmla="*/ 1625394 w 1953250"/>
              <a:gd name="connsiteY85" fmla="*/ 1591547 h 2025613"/>
              <a:gd name="connsiteX86" fmla="*/ 1490042 w 1953250"/>
              <a:gd name="connsiteY86" fmla="*/ 1381573 h 2025613"/>
              <a:gd name="connsiteX87" fmla="*/ 1452026 w 1953250"/>
              <a:gd name="connsiteY87" fmla="*/ 1443064 h 2025613"/>
              <a:gd name="connsiteX88" fmla="*/ 1552509 w 1953250"/>
              <a:gd name="connsiteY88" fmla="*/ 1595016 h 2025613"/>
              <a:gd name="connsiteX89" fmla="*/ 1370640 w 1953250"/>
              <a:gd name="connsiteY89" fmla="*/ 1842250 h 2025613"/>
              <a:gd name="connsiteX90" fmla="*/ 1302168 w 1953250"/>
              <a:gd name="connsiteY90" fmla="*/ 1719268 h 2025613"/>
              <a:gd name="connsiteX91" fmla="*/ 1254024 w 1953250"/>
              <a:gd name="connsiteY91" fmla="*/ 1773163 h 2025613"/>
              <a:gd name="connsiteX92" fmla="*/ 1302168 w 1953250"/>
              <a:gd name="connsiteY92" fmla="*/ 1880942 h 2025613"/>
              <a:gd name="connsiteX93" fmla="*/ 1157472 w 1953250"/>
              <a:gd name="connsiteY93" fmla="*/ 2025613 h 2025613"/>
              <a:gd name="connsiteX94" fmla="*/ 1012798 w 1953250"/>
              <a:gd name="connsiteY94" fmla="*/ 1880917 h 2025613"/>
              <a:gd name="connsiteX95" fmla="*/ 1012798 w 1953250"/>
              <a:gd name="connsiteY95" fmla="*/ 1808575 h 2025613"/>
              <a:gd name="connsiteX96" fmla="*/ 940456 w 1953250"/>
              <a:gd name="connsiteY96" fmla="*/ 1808575 h 2025613"/>
              <a:gd name="connsiteX97" fmla="*/ 940456 w 1953250"/>
              <a:gd name="connsiteY97" fmla="*/ 1880917 h 2025613"/>
              <a:gd name="connsiteX98" fmla="*/ 882582 w 1953250"/>
              <a:gd name="connsiteY98" fmla="*/ 1996665 h 2025613"/>
              <a:gd name="connsiteX99" fmla="*/ 680023 w 1953250"/>
              <a:gd name="connsiteY99" fmla="*/ 1967728 h 2025613"/>
              <a:gd name="connsiteX100" fmla="*/ 708960 w 1953250"/>
              <a:gd name="connsiteY100" fmla="*/ 1765169 h 2025613"/>
              <a:gd name="connsiteX101" fmla="*/ 665554 w 1953250"/>
              <a:gd name="connsiteY101" fmla="*/ 1707295 h 2025613"/>
              <a:gd name="connsiteX102" fmla="*/ 582107 w 1953250"/>
              <a:gd name="connsiteY102" fmla="*/ 1844493 h 2025613"/>
              <a:gd name="connsiteX103" fmla="*/ 578743 w 1953250"/>
              <a:gd name="connsiteY103" fmla="*/ 1844746 h 2025613"/>
              <a:gd name="connsiteX104" fmla="*/ 364536 w 1953250"/>
              <a:gd name="connsiteY104" fmla="*/ 1661068 h 2025613"/>
              <a:gd name="connsiteX105" fmla="*/ 408195 w 1953250"/>
              <a:gd name="connsiteY105" fmla="*/ 1651917 h 2025613"/>
              <a:gd name="connsiteX106" fmla="*/ 387577 w 1953250"/>
              <a:gd name="connsiteY106" fmla="*/ 1582540 h 2025613"/>
              <a:gd name="connsiteX107" fmla="*/ 325544 w 1953250"/>
              <a:gd name="connsiteY107" fmla="*/ 1591547 h 2025613"/>
              <a:gd name="connsiteX108" fmla="*/ 232815 w 1953250"/>
              <a:gd name="connsiteY108" fmla="*/ 1570676 h 2025613"/>
              <a:gd name="connsiteX109" fmla="*/ 129521 w 1953250"/>
              <a:gd name="connsiteY109" fmla="*/ 1281657 h 2025613"/>
              <a:gd name="connsiteX110" fmla="*/ 418540 w 1953250"/>
              <a:gd name="connsiteY110" fmla="*/ 1178363 h 2025613"/>
              <a:gd name="connsiteX111" fmla="*/ 449575 w 1953250"/>
              <a:gd name="connsiteY111" fmla="*/ 1113038 h 2025613"/>
              <a:gd name="connsiteX112" fmla="*/ 120598 w 1953250"/>
              <a:gd name="connsiteY112" fmla="*/ 1170478 h 2025613"/>
              <a:gd name="connsiteX113" fmla="*/ 0 w 1953250"/>
              <a:gd name="connsiteY113" fmla="*/ 975909 h 2025613"/>
              <a:gd name="connsiteX114" fmla="*/ 217030 w 1953250"/>
              <a:gd name="connsiteY114" fmla="*/ 759609 h 2025613"/>
              <a:gd name="connsiteX115" fmla="*/ 217030 w 1953250"/>
              <a:gd name="connsiteY115" fmla="*/ 687266 h 2025613"/>
              <a:gd name="connsiteX116" fmla="*/ 115751 w 1953250"/>
              <a:gd name="connsiteY116" fmla="*/ 705931 h 2025613"/>
              <a:gd name="connsiteX117" fmla="*/ 108484 w 1953250"/>
              <a:gd name="connsiteY117" fmla="*/ 649540 h 2025613"/>
              <a:gd name="connsiteX118" fmla="*/ 325544 w 1953250"/>
              <a:gd name="connsiteY118" fmla="*/ 434068 h 2025613"/>
              <a:gd name="connsiteX119" fmla="*/ 327859 w 1953250"/>
              <a:gd name="connsiteY119" fmla="*/ 434068 h 2025613"/>
              <a:gd name="connsiteX120" fmla="*/ 462958 w 1953250"/>
              <a:gd name="connsiteY120" fmla="*/ 644222 h 2025613"/>
              <a:gd name="connsiteX121" fmla="*/ 500974 w 1953250"/>
              <a:gd name="connsiteY121" fmla="*/ 582731 h 2025613"/>
              <a:gd name="connsiteX122" fmla="*/ 400491 w 1953250"/>
              <a:gd name="connsiteY122" fmla="*/ 430780 h 2025613"/>
              <a:gd name="connsiteX123" fmla="*/ 582361 w 1953250"/>
              <a:gd name="connsiteY123" fmla="*/ 183546 h 2025613"/>
              <a:gd name="connsiteX124" fmla="*/ 651086 w 1953250"/>
              <a:gd name="connsiteY124" fmla="*/ 306347 h 2025613"/>
              <a:gd name="connsiteX125" fmla="*/ 699230 w 1953250"/>
              <a:gd name="connsiteY125" fmla="*/ 252452 h 2025613"/>
              <a:gd name="connsiteX126" fmla="*/ 651086 w 1953250"/>
              <a:gd name="connsiteY126" fmla="*/ 144673 h 2025613"/>
              <a:gd name="connsiteX127" fmla="*/ 795782 w 1953250"/>
              <a:gd name="connsiteY127" fmla="*/ 0 h 202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953250" h="2025613">
                <a:moveTo>
                  <a:pt x="759598" y="1519204"/>
                </a:moveTo>
                <a:lnTo>
                  <a:pt x="1193653" y="1519204"/>
                </a:lnTo>
                <a:cubicBezTo>
                  <a:pt x="1213631" y="1519204"/>
                  <a:pt x="1229825" y="1535399"/>
                  <a:pt x="1229825" y="1555377"/>
                </a:cubicBezTo>
                <a:cubicBezTo>
                  <a:pt x="1229825" y="1575354"/>
                  <a:pt x="1213631" y="1591548"/>
                  <a:pt x="1193653" y="1591548"/>
                </a:cubicBezTo>
                <a:lnTo>
                  <a:pt x="759598" y="1591548"/>
                </a:lnTo>
                <a:cubicBezTo>
                  <a:pt x="739620" y="1591548"/>
                  <a:pt x="723426" y="1575354"/>
                  <a:pt x="723426" y="1555377"/>
                </a:cubicBezTo>
                <a:cubicBezTo>
                  <a:pt x="723426" y="1535399"/>
                  <a:pt x="739620" y="1519204"/>
                  <a:pt x="759598" y="1519204"/>
                </a:cubicBezTo>
                <a:close/>
                <a:moveTo>
                  <a:pt x="759598" y="1374519"/>
                </a:moveTo>
                <a:lnTo>
                  <a:pt x="1193653" y="1374519"/>
                </a:lnTo>
                <a:cubicBezTo>
                  <a:pt x="1213631" y="1374519"/>
                  <a:pt x="1229825" y="1390714"/>
                  <a:pt x="1229825" y="1410692"/>
                </a:cubicBezTo>
                <a:cubicBezTo>
                  <a:pt x="1229825" y="1430669"/>
                  <a:pt x="1213631" y="1446863"/>
                  <a:pt x="1193653" y="1446863"/>
                </a:cubicBezTo>
                <a:lnTo>
                  <a:pt x="759598" y="1446863"/>
                </a:lnTo>
                <a:cubicBezTo>
                  <a:pt x="739620" y="1446863"/>
                  <a:pt x="723426" y="1430669"/>
                  <a:pt x="723426" y="1410692"/>
                </a:cubicBezTo>
                <a:cubicBezTo>
                  <a:pt x="723426" y="1390714"/>
                  <a:pt x="739620" y="1374519"/>
                  <a:pt x="759598" y="1374519"/>
                </a:cubicBezTo>
                <a:close/>
                <a:moveTo>
                  <a:pt x="868112" y="524966"/>
                </a:moveTo>
                <a:cubicBezTo>
                  <a:pt x="738116" y="571088"/>
                  <a:pt x="651211" y="694019"/>
                  <a:pt x="651085" y="831952"/>
                </a:cubicBezTo>
                <a:lnTo>
                  <a:pt x="723427" y="831952"/>
                </a:lnTo>
                <a:cubicBezTo>
                  <a:pt x="723536" y="724664"/>
                  <a:pt x="791107" y="629038"/>
                  <a:pt x="892202" y="593112"/>
                </a:cubicBezTo>
                <a:close/>
                <a:moveTo>
                  <a:pt x="940455" y="508399"/>
                </a:moveTo>
                <a:lnTo>
                  <a:pt x="948449" y="580308"/>
                </a:lnTo>
                <a:cubicBezTo>
                  <a:pt x="967178" y="578246"/>
                  <a:pt x="986074" y="578246"/>
                  <a:pt x="1004803" y="580308"/>
                </a:cubicBezTo>
                <a:lnTo>
                  <a:pt x="1012797" y="508399"/>
                </a:lnTo>
                <a:cubicBezTo>
                  <a:pt x="988754" y="505748"/>
                  <a:pt x="964498" y="505748"/>
                  <a:pt x="940455" y="508399"/>
                </a:cubicBezTo>
                <a:close/>
                <a:moveTo>
                  <a:pt x="976626" y="434067"/>
                </a:moveTo>
                <a:cubicBezTo>
                  <a:pt x="1118830" y="433984"/>
                  <a:pt x="1250254" y="509843"/>
                  <a:pt x="1321313" y="633020"/>
                </a:cubicBezTo>
                <a:cubicBezTo>
                  <a:pt x="1431060" y="823260"/>
                  <a:pt x="1365807" y="1066447"/>
                  <a:pt x="1175568" y="1176194"/>
                </a:cubicBezTo>
                <a:cubicBezTo>
                  <a:pt x="1164387" y="1182647"/>
                  <a:pt x="1157497" y="1194572"/>
                  <a:pt x="1157482" y="1207482"/>
                </a:cubicBezTo>
                <a:lnTo>
                  <a:pt x="1157482" y="1302178"/>
                </a:lnTo>
                <a:lnTo>
                  <a:pt x="1012797" y="1302178"/>
                </a:lnTo>
                <a:lnTo>
                  <a:pt x="1012797" y="1100126"/>
                </a:lnTo>
                <a:lnTo>
                  <a:pt x="1146884" y="966039"/>
                </a:lnTo>
                <a:lnTo>
                  <a:pt x="1095738" y="914893"/>
                </a:lnTo>
                <a:lnTo>
                  <a:pt x="976626" y="1034005"/>
                </a:lnTo>
                <a:lnTo>
                  <a:pt x="857514" y="914893"/>
                </a:lnTo>
                <a:lnTo>
                  <a:pt x="806368" y="966039"/>
                </a:lnTo>
                <a:lnTo>
                  <a:pt x="940455" y="1100126"/>
                </a:lnTo>
                <a:lnTo>
                  <a:pt x="940455" y="1302178"/>
                </a:lnTo>
                <a:lnTo>
                  <a:pt x="795770" y="1302178"/>
                </a:lnTo>
                <a:lnTo>
                  <a:pt x="795770" y="1207482"/>
                </a:lnTo>
                <a:cubicBezTo>
                  <a:pt x="795755" y="1194572"/>
                  <a:pt x="788865" y="1182647"/>
                  <a:pt x="777684" y="1176194"/>
                </a:cubicBezTo>
                <a:cubicBezTo>
                  <a:pt x="654507" y="1105135"/>
                  <a:pt x="578648" y="973711"/>
                  <a:pt x="578731" y="831507"/>
                </a:cubicBezTo>
                <a:cubicBezTo>
                  <a:pt x="578858" y="611882"/>
                  <a:pt x="757001" y="433941"/>
                  <a:pt x="976626" y="434067"/>
                </a:cubicBezTo>
                <a:close/>
                <a:moveTo>
                  <a:pt x="965043" y="361406"/>
                </a:moveTo>
                <a:cubicBezTo>
                  <a:pt x="814141" y="365262"/>
                  <a:pt x="667788" y="441568"/>
                  <a:pt x="580389" y="578340"/>
                </a:cubicBezTo>
                <a:cubicBezTo>
                  <a:pt x="440554" y="797172"/>
                  <a:pt x="504591" y="1087935"/>
                  <a:pt x="723428" y="1227773"/>
                </a:cubicBezTo>
                <a:lnTo>
                  <a:pt x="723428" y="1308833"/>
                </a:lnTo>
                <a:cubicBezTo>
                  <a:pt x="709549" y="1313636"/>
                  <a:pt x="696799" y="1321229"/>
                  <a:pt x="685966" y="1331150"/>
                </a:cubicBezTo>
                <a:cubicBezTo>
                  <a:pt x="642184" y="1371250"/>
                  <a:pt x="639200" y="1439252"/>
                  <a:pt x="679299" y="1483033"/>
                </a:cubicBezTo>
                <a:cubicBezTo>
                  <a:pt x="661033" y="1503058"/>
                  <a:pt x="650959" y="1529220"/>
                  <a:pt x="651079" y="1556324"/>
                </a:cubicBezTo>
                <a:cubicBezTo>
                  <a:pt x="651343" y="1615995"/>
                  <a:pt x="699928" y="1664154"/>
                  <a:pt x="759600" y="1663890"/>
                </a:cubicBezTo>
                <a:lnTo>
                  <a:pt x="1193654" y="1663890"/>
                </a:lnTo>
                <a:cubicBezTo>
                  <a:pt x="1220761" y="1664009"/>
                  <a:pt x="1246920" y="1653935"/>
                  <a:pt x="1266945" y="1635669"/>
                </a:cubicBezTo>
                <a:cubicBezTo>
                  <a:pt x="1311030" y="1595454"/>
                  <a:pt x="1314170" y="1527119"/>
                  <a:pt x="1273955" y="1483033"/>
                </a:cubicBezTo>
                <a:cubicBezTo>
                  <a:pt x="1283876" y="1472204"/>
                  <a:pt x="1291469" y="1459453"/>
                  <a:pt x="1296272" y="1445571"/>
                </a:cubicBezTo>
                <a:cubicBezTo>
                  <a:pt x="1315682" y="1389466"/>
                  <a:pt x="1285935" y="1328242"/>
                  <a:pt x="1229826" y="1308833"/>
                </a:cubicBezTo>
                <a:lnTo>
                  <a:pt x="1229826" y="1227773"/>
                </a:lnTo>
                <a:cubicBezTo>
                  <a:pt x="1287316" y="1191034"/>
                  <a:pt x="1336126" y="1142228"/>
                  <a:pt x="1372865" y="1084738"/>
                </a:cubicBezTo>
                <a:cubicBezTo>
                  <a:pt x="1512699" y="865901"/>
                  <a:pt x="1448662" y="575139"/>
                  <a:pt x="1229826" y="435301"/>
                </a:cubicBezTo>
                <a:cubicBezTo>
                  <a:pt x="1147762" y="382862"/>
                  <a:pt x="1055584" y="359093"/>
                  <a:pt x="965043" y="361406"/>
                </a:cubicBezTo>
                <a:close/>
                <a:moveTo>
                  <a:pt x="795782" y="0"/>
                </a:moveTo>
                <a:cubicBezTo>
                  <a:pt x="875691" y="7"/>
                  <a:pt x="940463" y="64790"/>
                  <a:pt x="940456" y="144698"/>
                </a:cubicBezTo>
                <a:lnTo>
                  <a:pt x="940456" y="217040"/>
                </a:lnTo>
                <a:lnTo>
                  <a:pt x="1012798" y="217040"/>
                </a:lnTo>
                <a:lnTo>
                  <a:pt x="1012798" y="144698"/>
                </a:lnTo>
                <a:cubicBezTo>
                  <a:pt x="1012798" y="99157"/>
                  <a:pt x="1034241" y="56274"/>
                  <a:pt x="1070672" y="28950"/>
                </a:cubicBezTo>
                <a:cubicBezTo>
                  <a:pt x="1134598" y="-18995"/>
                  <a:pt x="1225286" y="-6039"/>
                  <a:pt x="1273231" y="57887"/>
                </a:cubicBezTo>
                <a:cubicBezTo>
                  <a:pt x="1321176" y="121812"/>
                  <a:pt x="1308220" y="212501"/>
                  <a:pt x="1244294" y="260446"/>
                </a:cubicBezTo>
                <a:lnTo>
                  <a:pt x="1287700" y="318320"/>
                </a:lnTo>
                <a:cubicBezTo>
                  <a:pt x="1332187" y="285078"/>
                  <a:pt x="1362089" y="235914"/>
                  <a:pt x="1371147" y="181122"/>
                </a:cubicBezTo>
                <a:cubicBezTo>
                  <a:pt x="1372268" y="181086"/>
                  <a:pt x="1373389" y="180869"/>
                  <a:pt x="1374511" y="180869"/>
                </a:cubicBezTo>
                <a:cubicBezTo>
                  <a:pt x="1481404" y="180989"/>
                  <a:pt x="1572291" y="258923"/>
                  <a:pt x="1588717" y="364546"/>
                </a:cubicBezTo>
                <a:cubicBezTo>
                  <a:pt x="1573952" y="366471"/>
                  <a:pt x="1559353" y="369531"/>
                  <a:pt x="1545058" y="373698"/>
                </a:cubicBezTo>
                <a:lnTo>
                  <a:pt x="1565676" y="443074"/>
                </a:lnTo>
                <a:cubicBezTo>
                  <a:pt x="1585812" y="437095"/>
                  <a:pt x="1606705" y="434060"/>
                  <a:pt x="1627709" y="434068"/>
                </a:cubicBezTo>
                <a:cubicBezTo>
                  <a:pt x="1659782" y="434086"/>
                  <a:pt x="1691450" y="441215"/>
                  <a:pt x="1720438" y="454938"/>
                </a:cubicBezTo>
                <a:cubicBezTo>
                  <a:pt x="1828774" y="506226"/>
                  <a:pt x="1875019" y="635625"/>
                  <a:pt x="1823732" y="743957"/>
                </a:cubicBezTo>
                <a:cubicBezTo>
                  <a:pt x="1772445" y="852290"/>
                  <a:pt x="1643046" y="898539"/>
                  <a:pt x="1534713" y="847252"/>
                </a:cubicBezTo>
                <a:lnTo>
                  <a:pt x="1503678" y="912577"/>
                </a:lnTo>
                <a:cubicBezTo>
                  <a:pt x="1614427" y="965101"/>
                  <a:pt x="1746260" y="942085"/>
                  <a:pt x="1832655" y="855137"/>
                </a:cubicBezTo>
                <a:cubicBezTo>
                  <a:pt x="1906253" y="891771"/>
                  <a:pt x="1952910" y="966769"/>
                  <a:pt x="1953250" y="1048979"/>
                </a:cubicBezTo>
                <a:cubicBezTo>
                  <a:pt x="1953131" y="1168789"/>
                  <a:pt x="1856033" y="1265887"/>
                  <a:pt x="1736223" y="1266006"/>
                </a:cubicBezTo>
                <a:lnTo>
                  <a:pt x="1736223" y="1338348"/>
                </a:lnTo>
                <a:cubicBezTo>
                  <a:pt x="1770832" y="1338287"/>
                  <a:pt x="1805144" y="1331964"/>
                  <a:pt x="1837502" y="1319684"/>
                </a:cubicBezTo>
                <a:cubicBezTo>
                  <a:pt x="1842396" y="1338081"/>
                  <a:pt x="1844838" y="1357038"/>
                  <a:pt x="1844769" y="1376075"/>
                </a:cubicBezTo>
                <a:cubicBezTo>
                  <a:pt x="1844332" y="1495516"/>
                  <a:pt x="1747150" y="1591985"/>
                  <a:pt x="1627709" y="1591547"/>
                </a:cubicBezTo>
                <a:cubicBezTo>
                  <a:pt x="1626950" y="1591547"/>
                  <a:pt x="1626190" y="1591547"/>
                  <a:pt x="1625394" y="1591547"/>
                </a:cubicBezTo>
                <a:cubicBezTo>
                  <a:pt x="1614608" y="1504595"/>
                  <a:pt x="1564782" y="1427301"/>
                  <a:pt x="1490042" y="1381573"/>
                </a:cubicBezTo>
                <a:lnTo>
                  <a:pt x="1452026" y="1443064"/>
                </a:lnTo>
                <a:cubicBezTo>
                  <a:pt x="1506185" y="1476526"/>
                  <a:pt x="1542924" y="1532078"/>
                  <a:pt x="1552509" y="1595016"/>
                </a:cubicBezTo>
                <a:cubicBezTo>
                  <a:pt x="1570559" y="1713509"/>
                  <a:pt x="1489134" y="1824200"/>
                  <a:pt x="1370640" y="1842250"/>
                </a:cubicBezTo>
                <a:cubicBezTo>
                  <a:pt x="1362115" y="1794786"/>
                  <a:pt x="1338021" y="1751518"/>
                  <a:pt x="1302168" y="1719268"/>
                </a:cubicBezTo>
                <a:lnTo>
                  <a:pt x="1254024" y="1773163"/>
                </a:lnTo>
                <a:cubicBezTo>
                  <a:pt x="1284665" y="1800610"/>
                  <a:pt x="1302172" y="1839805"/>
                  <a:pt x="1302168" y="1880942"/>
                </a:cubicBezTo>
                <a:cubicBezTo>
                  <a:pt x="1302161" y="1960848"/>
                  <a:pt x="1237378" y="2025620"/>
                  <a:pt x="1157472" y="2025613"/>
                </a:cubicBezTo>
                <a:cubicBezTo>
                  <a:pt x="1077563" y="2025605"/>
                  <a:pt x="1012791" y="1960823"/>
                  <a:pt x="1012798" y="1880917"/>
                </a:cubicBezTo>
                <a:lnTo>
                  <a:pt x="1012798" y="1808575"/>
                </a:lnTo>
                <a:lnTo>
                  <a:pt x="940456" y="1808575"/>
                </a:lnTo>
                <a:lnTo>
                  <a:pt x="940456" y="1880917"/>
                </a:lnTo>
                <a:cubicBezTo>
                  <a:pt x="940456" y="1926457"/>
                  <a:pt x="919013" y="1969341"/>
                  <a:pt x="882582" y="1996665"/>
                </a:cubicBezTo>
                <a:cubicBezTo>
                  <a:pt x="818656" y="2044610"/>
                  <a:pt x="727968" y="2031653"/>
                  <a:pt x="680023" y="1967728"/>
                </a:cubicBezTo>
                <a:cubicBezTo>
                  <a:pt x="632078" y="1903803"/>
                  <a:pt x="645034" y="1813114"/>
                  <a:pt x="708960" y="1765169"/>
                </a:cubicBezTo>
                <a:lnTo>
                  <a:pt x="665554" y="1707295"/>
                </a:lnTo>
                <a:cubicBezTo>
                  <a:pt x="621067" y="1740536"/>
                  <a:pt x="591165" y="1789700"/>
                  <a:pt x="582107" y="1844493"/>
                </a:cubicBezTo>
                <a:cubicBezTo>
                  <a:pt x="580986" y="1844529"/>
                  <a:pt x="579865" y="1844746"/>
                  <a:pt x="578743" y="1844746"/>
                </a:cubicBezTo>
                <a:cubicBezTo>
                  <a:pt x="471849" y="1844626"/>
                  <a:pt x="380962" y="1766692"/>
                  <a:pt x="364536" y="1661068"/>
                </a:cubicBezTo>
                <a:cubicBezTo>
                  <a:pt x="379301" y="1659144"/>
                  <a:pt x="393900" y="1656084"/>
                  <a:pt x="408195" y="1651917"/>
                </a:cubicBezTo>
                <a:lnTo>
                  <a:pt x="387577" y="1582540"/>
                </a:lnTo>
                <a:cubicBezTo>
                  <a:pt x="367441" y="1588520"/>
                  <a:pt x="346548" y="1591554"/>
                  <a:pt x="325544" y="1591547"/>
                </a:cubicBezTo>
                <a:cubicBezTo>
                  <a:pt x="293471" y="1591529"/>
                  <a:pt x="261803" y="1584400"/>
                  <a:pt x="232815" y="1570676"/>
                </a:cubicBezTo>
                <a:cubicBezTo>
                  <a:pt x="124481" y="1519389"/>
                  <a:pt x="78234" y="1389990"/>
                  <a:pt x="129521" y="1281657"/>
                </a:cubicBezTo>
                <a:cubicBezTo>
                  <a:pt x="180807" y="1173324"/>
                  <a:pt x="310207" y="1127076"/>
                  <a:pt x="418540" y="1178363"/>
                </a:cubicBezTo>
                <a:lnTo>
                  <a:pt x="449575" y="1113038"/>
                </a:lnTo>
                <a:cubicBezTo>
                  <a:pt x="338826" y="1060514"/>
                  <a:pt x="206993" y="1083529"/>
                  <a:pt x="120598" y="1170478"/>
                </a:cubicBezTo>
                <a:cubicBezTo>
                  <a:pt x="46622" y="1133883"/>
                  <a:pt x="-140" y="1058441"/>
                  <a:pt x="0" y="975909"/>
                </a:cubicBezTo>
                <a:cubicBezTo>
                  <a:pt x="201" y="856247"/>
                  <a:pt x="97369" y="759406"/>
                  <a:pt x="217030" y="759609"/>
                </a:cubicBezTo>
                <a:lnTo>
                  <a:pt x="217030" y="687266"/>
                </a:lnTo>
                <a:cubicBezTo>
                  <a:pt x="182421" y="687328"/>
                  <a:pt x="148108" y="693650"/>
                  <a:pt x="115751" y="705931"/>
                </a:cubicBezTo>
                <a:cubicBezTo>
                  <a:pt x="110857" y="687534"/>
                  <a:pt x="108414" y="668577"/>
                  <a:pt x="108484" y="649540"/>
                </a:cubicBezTo>
                <a:cubicBezTo>
                  <a:pt x="108922" y="530099"/>
                  <a:pt x="206103" y="433630"/>
                  <a:pt x="325544" y="434068"/>
                </a:cubicBezTo>
                <a:cubicBezTo>
                  <a:pt x="326303" y="434068"/>
                  <a:pt x="327063" y="434068"/>
                  <a:pt x="327859" y="434068"/>
                </a:cubicBezTo>
                <a:cubicBezTo>
                  <a:pt x="338536" y="521038"/>
                  <a:pt x="388268" y="598401"/>
                  <a:pt x="462958" y="644222"/>
                </a:cubicBezTo>
                <a:lnTo>
                  <a:pt x="500974" y="582731"/>
                </a:lnTo>
                <a:cubicBezTo>
                  <a:pt x="446815" y="549269"/>
                  <a:pt x="410076" y="493718"/>
                  <a:pt x="400491" y="430780"/>
                </a:cubicBezTo>
                <a:cubicBezTo>
                  <a:pt x="382441" y="312286"/>
                  <a:pt x="463866" y="201596"/>
                  <a:pt x="582361" y="183546"/>
                </a:cubicBezTo>
                <a:cubicBezTo>
                  <a:pt x="590995" y="230977"/>
                  <a:pt x="615175" y="274183"/>
                  <a:pt x="651086" y="306347"/>
                </a:cubicBezTo>
                <a:lnTo>
                  <a:pt x="699230" y="252452"/>
                </a:lnTo>
                <a:cubicBezTo>
                  <a:pt x="668589" y="225005"/>
                  <a:pt x="651082" y="185810"/>
                  <a:pt x="651086" y="144673"/>
                </a:cubicBezTo>
                <a:cubicBezTo>
                  <a:pt x="651093" y="64766"/>
                  <a:pt x="715876" y="-6"/>
                  <a:pt x="795782" y="0"/>
                </a:cubicBezTo>
                <a:close/>
              </a:path>
            </a:pathLst>
          </a:custGeom>
          <a:solidFill>
            <a:schemeClr val="accent3"/>
          </a:solidFill>
          <a:ln>
            <a:noFill/>
          </a:ln>
        </p:spPr>
        <p:txBody>
          <a:bodyPr rtlCol="0" anchor="ctr"/>
          <a:lstStyle/>
          <a:p>
            <a:endParaRPr lang="en-US"/>
          </a:p>
        </p:txBody>
      </p:sp>
      <p:pic>
        <p:nvPicPr>
          <p:cNvPr id="5" name="Picture Placeholder 4">
            <a:extLst>
              <a:ext uri="{FF2B5EF4-FFF2-40B4-BE49-F238E27FC236}">
                <a16:creationId xmlns:a16="http://schemas.microsoft.com/office/drawing/2014/main" id="{8D6D005B-C220-4001-AAAE-1EAB33B68139}"/>
              </a:ext>
            </a:extLst>
          </p:cNvPr>
          <p:cNvPicPr>
            <a:picLocks noGrp="1" noChangeAspect="1"/>
          </p:cNvPicPr>
          <p:nvPr>
            <p:ph type="pic" sz="quarter" idx="13"/>
          </p:nvPr>
        </p:nvPicPr>
        <p:blipFill>
          <a:blip r:embed="rId6" r:link="rId7"/>
          <a:srcRect l="33766" r="33766"/>
          <a:stretch>
            <a:fillRect/>
          </a:stretch>
        </p:blipFill>
        <p:spPr/>
      </p:pic>
      <p:sp>
        <p:nvSpPr>
          <p:cNvPr id="3" name="Title 2">
            <a:extLst>
              <a:ext uri="{FF2B5EF4-FFF2-40B4-BE49-F238E27FC236}">
                <a16:creationId xmlns:a16="http://schemas.microsoft.com/office/drawing/2014/main" id="{91CD27AD-AD4F-4DF7-ABBC-DF1290584D36}"/>
              </a:ext>
            </a:extLst>
          </p:cNvPr>
          <p:cNvSpPr>
            <a:spLocks noGrp="1"/>
          </p:cNvSpPr>
          <p:nvPr>
            <p:ph type="title"/>
          </p:nvPr>
        </p:nvSpPr>
        <p:spPr/>
        <p:txBody>
          <a:bodyPr vert="horz"/>
          <a:lstStyle/>
          <a:p>
            <a:r>
              <a:rPr lang="es-ES_tradnl" sz="2800" dirty="0"/>
              <a:t>La innovación en sanidad no va solo de dispositivos médicos y medicamentos</a:t>
            </a:r>
            <a:endParaRPr lang="en-US" dirty="0"/>
          </a:p>
        </p:txBody>
      </p:sp>
      <p:sp>
        <p:nvSpPr>
          <p:cNvPr id="8" name="Formatted_text">
            <a:extLst>
              <a:ext uri="{FF2B5EF4-FFF2-40B4-BE49-F238E27FC236}">
                <a16:creationId xmlns:a16="http://schemas.microsoft.com/office/drawing/2014/main" id="{AD7B9D2C-D77D-4A4A-B7A0-33ABFEE9D82A}"/>
              </a:ext>
            </a:extLst>
          </p:cNvPr>
          <p:cNvSpPr txBox="1">
            <a:spLocks/>
          </p:cNvSpPr>
          <p:nvPr/>
        </p:nvSpPr>
        <p:spPr>
          <a:xfrm>
            <a:off x="4005943" y="2426606"/>
            <a:ext cx="4689648" cy="2631490"/>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s-ES_tradnl" sz="3200" b="0" dirty="0">
                <a:latin typeface="+mn-lt"/>
                <a:sym typeface="+mn-lt"/>
              </a:rPr>
              <a:t>Para la </a:t>
            </a:r>
            <a:r>
              <a:rPr lang="es-ES_tradnl" sz="3200" dirty="0">
                <a:solidFill>
                  <a:schemeClr val="accent6"/>
                </a:solidFill>
                <a:latin typeface="+mn-lt"/>
                <a:sym typeface="+mn-lt"/>
              </a:rPr>
              <a:t>introducción de ciertas </a:t>
            </a:r>
            <a:r>
              <a:rPr lang="es-ES_tradnl" sz="3200" spc="300" dirty="0">
                <a:solidFill>
                  <a:schemeClr val="accent6">
                    <a:lumMod val="100000"/>
                  </a:schemeClr>
                </a:solidFill>
                <a:latin typeface="+mn-lt"/>
                <a:sym typeface="+mn-lt"/>
              </a:rPr>
              <a:t>INNOVACIONES</a:t>
            </a:r>
            <a:r>
              <a:rPr lang="es-ES_tradnl" sz="3200" dirty="0">
                <a:solidFill>
                  <a:schemeClr val="accent6"/>
                </a:solidFill>
                <a:latin typeface="+mn-lt"/>
                <a:sym typeface="+mn-lt"/>
              </a:rPr>
              <a:t> </a:t>
            </a:r>
            <a:r>
              <a:rPr lang="es-ES_tradnl" sz="2800" b="0" dirty="0">
                <a:latin typeface="+mn-lt"/>
                <a:sym typeface="+mn-lt"/>
              </a:rPr>
              <a:t>(particularmente las disruptivas), </a:t>
            </a:r>
            <a:r>
              <a:rPr lang="es-ES_tradnl" sz="3200" b="0" dirty="0">
                <a:latin typeface="+mn-lt"/>
                <a:sym typeface="+mn-lt"/>
              </a:rPr>
              <a:t>los sistemas deben </a:t>
            </a:r>
            <a:r>
              <a:rPr lang="es-ES_tradnl" sz="3200" spc="300" dirty="0">
                <a:solidFill>
                  <a:schemeClr val="accent6">
                    <a:lumMod val="100000"/>
                  </a:schemeClr>
                </a:solidFill>
                <a:latin typeface="+mn-lt"/>
                <a:sym typeface="+mn-lt"/>
              </a:rPr>
              <a:t>REPENSAR</a:t>
            </a:r>
            <a:r>
              <a:rPr lang="es-ES_tradnl" sz="3200" b="0" dirty="0">
                <a:solidFill>
                  <a:schemeClr val="accent6"/>
                </a:solidFill>
                <a:latin typeface="+mn-lt"/>
                <a:sym typeface="+mn-lt"/>
              </a:rPr>
              <a:t> </a:t>
            </a:r>
            <a:r>
              <a:rPr lang="es-ES_tradnl" sz="3200" b="0" dirty="0">
                <a:latin typeface="+mn-lt"/>
                <a:sym typeface="+mn-lt"/>
              </a:rPr>
              <a:t>la forma en la que dan </a:t>
            </a:r>
            <a:r>
              <a:rPr lang="es-ES_tradnl" sz="3200" spc="300" dirty="0">
                <a:solidFill>
                  <a:schemeClr val="accent6">
                    <a:lumMod val="100000"/>
                  </a:schemeClr>
                </a:solidFill>
                <a:latin typeface="+mn-lt"/>
                <a:sym typeface="+mn-lt"/>
              </a:rPr>
              <a:t>LA ASISTENCIA</a:t>
            </a:r>
          </a:p>
        </p:txBody>
      </p:sp>
      <p:pic>
        <p:nvPicPr>
          <p:cNvPr id="10" name="Graphic 9">
            <a:extLst>
              <a:ext uri="{FF2B5EF4-FFF2-40B4-BE49-F238E27FC236}">
                <a16:creationId xmlns:a16="http://schemas.microsoft.com/office/drawing/2014/main" id="{91A3BE8A-AA1C-41B6-A102-4C75CF04B85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03349" y="2272280"/>
            <a:ext cx="2923041" cy="2923041"/>
          </a:xfrm>
          <a:prstGeom prst="rect">
            <a:avLst/>
          </a:prstGeom>
        </p:spPr>
      </p:pic>
    </p:spTree>
    <p:extLst>
      <p:ext uri="{BB962C8B-B14F-4D97-AF65-F5344CB8AC3E}">
        <p14:creationId xmlns:p14="http://schemas.microsoft.com/office/powerpoint/2010/main" val="1852387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D2CCA420-DCA5-4EE7-A3FC-FB0E6BDD6646}"/>
              </a:ext>
            </a:extLst>
          </p:cNvPr>
          <p:cNvGraphicFramePr>
            <a:graphicFrameLocks noChangeAspect="1"/>
          </p:cNvGraphicFramePr>
          <p:nvPr>
            <p:custDataLst>
              <p:tags r:id="rId2"/>
            </p:custDataLst>
            <p:extLst>
              <p:ext uri="{D42A27DB-BD31-4B8C-83A1-F6EECF244321}">
                <p14:modId xmlns:p14="http://schemas.microsoft.com/office/powerpoint/2010/main" val="2274026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57" name="think-cell Slide" r:id="rId4" imgW="411" imgH="412" progId="TCLayout.ActiveDocument.1">
                  <p:embed/>
                </p:oleObj>
              </mc:Choice>
              <mc:Fallback>
                <p:oleObj name="think-cell Slide" r:id="rId4" imgW="411" imgH="412" progId="TCLayout.ActiveDocument.1">
                  <p:embed/>
                  <p:pic>
                    <p:nvPicPr>
                      <p:cNvPr id="8" name="Object 7" hidden="1">
                        <a:extLst>
                          <a:ext uri="{FF2B5EF4-FFF2-40B4-BE49-F238E27FC236}">
                            <a16:creationId xmlns:a16="http://schemas.microsoft.com/office/drawing/2014/main" id="{D2CCA420-DCA5-4EE7-A3FC-FB0E6BDD664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ítulo 1">
            <a:extLst>
              <a:ext uri="{FF2B5EF4-FFF2-40B4-BE49-F238E27FC236}">
                <a16:creationId xmlns:a16="http://schemas.microsoft.com/office/drawing/2014/main" id="{4CFF7237-B45D-0047-83C9-99FF446EA1A3}"/>
              </a:ext>
            </a:extLst>
          </p:cNvPr>
          <p:cNvSpPr>
            <a:spLocks noGrp="1"/>
          </p:cNvSpPr>
          <p:nvPr>
            <p:ph type="title"/>
          </p:nvPr>
        </p:nvSpPr>
        <p:spPr>
          <a:xfrm>
            <a:off x="407988" y="553166"/>
            <a:ext cx="11370011" cy="720000"/>
          </a:xfrm>
        </p:spPr>
        <p:txBody>
          <a:bodyPr vert="horz"/>
          <a:lstStyle/>
          <a:p>
            <a:r>
              <a:rPr lang="es-ES_tradnl" dirty="0"/>
              <a:t>La biorregión como partnership público/privado: </a:t>
            </a:r>
            <a:br>
              <a:rPr lang="es-ES_tradnl" dirty="0"/>
            </a:br>
            <a:r>
              <a:rPr lang="es-ES_tradnl" dirty="0"/>
              <a:t>no queremos que sea solo una iniciativa de la Administración</a:t>
            </a:r>
          </a:p>
        </p:txBody>
      </p:sp>
      <p:grpSp>
        <p:nvGrpSpPr>
          <p:cNvPr id="3" name="Group 2">
            <a:extLst>
              <a:ext uri="{FF2B5EF4-FFF2-40B4-BE49-F238E27FC236}">
                <a16:creationId xmlns:a16="http://schemas.microsoft.com/office/drawing/2014/main" id="{F602B9F3-C288-4519-829F-4501F2518EEB}"/>
              </a:ext>
            </a:extLst>
          </p:cNvPr>
          <p:cNvGrpSpPr>
            <a:grpSpLocks noChangeAspect="1"/>
          </p:cNvGrpSpPr>
          <p:nvPr/>
        </p:nvGrpSpPr>
        <p:grpSpPr>
          <a:xfrm>
            <a:off x="3811881" y="1790970"/>
            <a:ext cx="4562223" cy="4411090"/>
            <a:chOff x="4379160" y="2110859"/>
            <a:chExt cx="3427665" cy="3314117"/>
          </a:xfrm>
        </p:grpSpPr>
        <p:sp>
          <p:nvSpPr>
            <p:cNvPr id="18" name="Freeform 74">
              <a:extLst>
                <a:ext uri="{FF2B5EF4-FFF2-40B4-BE49-F238E27FC236}">
                  <a16:creationId xmlns:a16="http://schemas.microsoft.com/office/drawing/2014/main" id="{8B84EAF1-B0A5-4BC3-B3DB-C621171FA78E}"/>
                </a:ext>
              </a:extLst>
            </p:cNvPr>
            <p:cNvSpPr/>
            <p:nvPr/>
          </p:nvSpPr>
          <p:spPr>
            <a:xfrm>
              <a:off x="5566573" y="3368772"/>
              <a:ext cx="1047757" cy="973672"/>
            </a:xfrm>
            <a:custGeom>
              <a:avLst/>
              <a:gdLst>
                <a:gd name="connsiteX0" fmla="*/ 1262901 w 2525803"/>
                <a:gd name="connsiteY0" fmla="*/ 0 h 2394669"/>
                <a:gd name="connsiteX1" fmla="*/ 1320583 w 2525803"/>
                <a:gd name="connsiteY1" fmla="*/ 35042 h 2394669"/>
                <a:gd name="connsiteX2" fmla="*/ 2523533 w 2525803"/>
                <a:gd name="connsiteY2" fmla="*/ 2042054 h 2394669"/>
                <a:gd name="connsiteX3" fmla="*/ 2525803 w 2525803"/>
                <a:gd name="connsiteY3" fmla="*/ 2087014 h 2394669"/>
                <a:gd name="connsiteX4" fmla="*/ 2337524 w 2525803"/>
                <a:gd name="connsiteY4" fmla="*/ 2177713 h 2394669"/>
                <a:gd name="connsiteX5" fmla="*/ 1262902 w 2525803"/>
                <a:gd name="connsiteY5" fmla="*/ 2394669 h 2394669"/>
                <a:gd name="connsiteX6" fmla="*/ 188280 w 2525803"/>
                <a:gd name="connsiteY6" fmla="*/ 2177713 h 2394669"/>
                <a:gd name="connsiteX7" fmla="*/ 0 w 2525803"/>
                <a:gd name="connsiteY7" fmla="*/ 2087013 h 2394669"/>
                <a:gd name="connsiteX8" fmla="*/ 2270 w 2525803"/>
                <a:gd name="connsiteY8" fmla="*/ 2042054 h 2394669"/>
                <a:gd name="connsiteX9" fmla="*/ 1205220 w 2525803"/>
                <a:gd name="connsiteY9" fmla="*/ 35042 h 2394669"/>
                <a:gd name="connsiteX10" fmla="*/ 1262901 w 2525803"/>
                <a:gd name="connsiteY10" fmla="*/ 0 h 239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25803" h="2394669">
                  <a:moveTo>
                    <a:pt x="1262901" y="0"/>
                  </a:moveTo>
                  <a:lnTo>
                    <a:pt x="1320583" y="35042"/>
                  </a:lnTo>
                  <a:cubicBezTo>
                    <a:pt x="1981519" y="481562"/>
                    <a:pt x="2438705" y="1206768"/>
                    <a:pt x="2523533" y="2042054"/>
                  </a:cubicBezTo>
                  <a:lnTo>
                    <a:pt x="2525803" y="2087014"/>
                  </a:lnTo>
                  <a:lnTo>
                    <a:pt x="2337524" y="2177713"/>
                  </a:lnTo>
                  <a:cubicBezTo>
                    <a:pt x="2007228" y="2317416"/>
                    <a:pt x="1644087" y="2394669"/>
                    <a:pt x="1262902" y="2394669"/>
                  </a:cubicBezTo>
                  <a:cubicBezTo>
                    <a:pt x="881717" y="2394669"/>
                    <a:pt x="518576" y="2317416"/>
                    <a:pt x="188280" y="2177713"/>
                  </a:cubicBezTo>
                  <a:lnTo>
                    <a:pt x="0" y="2087013"/>
                  </a:lnTo>
                  <a:lnTo>
                    <a:pt x="2270" y="2042054"/>
                  </a:lnTo>
                  <a:cubicBezTo>
                    <a:pt x="87098" y="1206768"/>
                    <a:pt x="544284" y="481562"/>
                    <a:pt x="1205220" y="35042"/>
                  </a:cubicBezTo>
                  <a:lnTo>
                    <a:pt x="1262901"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pPr>
              <a:endParaRPr lang="en-US" sz="1600" dirty="0"/>
            </a:p>
          </p:txBody>
        </p:sp>
        <p:sp>
          <p:nvSpPr>
            <p:cNvPr id="19" name="Freeform 71">
              <a:extLst>
                <a:ext uri="{FF2B5EF4-FFF2-40B4-BE49-F238E27FC236}">
                  <a16:creationId xmlns:a16="http://schemas.microsoft.com/office/drawing/2014/main" id="{8ADCF4EE-05E9-4EA4-9F20-4917CA678078}"/>
                </a:ext>
              </a:extLst>
            </p:cNvPr>
            <p:cNvSpPr/>
            <p:nvPr/>
          </p:nvSpPr>
          <p:spPr>
            <a:xfrm>
              <a:off x="4379160" y="3196640"/>
              <a:ext cx="1713833" cy="2228336"/>
            </a:xfrm>
            <a:custGeom>
              <a:avLst/>
              <a:gdLst>
                <a:gd name="connsiteX0" fmla="*/ 2760785 w 4246684"/>
                <a:gd name="connsiteY0" fmla="*/ 0 h 5521570"/>
                <a:gd name="connsiteX1" fmla="*/ 4076739 w 4246684"/>
                <a:gd name="connsiteY1" fmla="*/ 333212 h 5521570"/>
                <a:gd name="connsiteX2" fmla="*/ 4246684 w 4246684"/>
                <a:gd name="connsiteY2" fmla="*/ 436457 h 5521570"/>
                <a:gd name="connsiteX3" fmla="*/ 4189003 w 4246684"/>
                <a:gd name="connsiteY3" fmla="*/ 471499 h 5521570"/>
                <a:gd name="connsiteX4" fmla="*/ 2986053 w 4246684"/>
                <a:gd name="connsiteY4" fmla="*/ 2478511 h 5521570"/>
                <a:gd name="connsiteX5" fmla="*/ 2983783 w 4246684"/>
                <a:gd name="connsiteY5" fmla="*/ 2523470 h 5521570"/>
                <a:gd name="connsiteX6" fmla="*/ 2971799 w 4246684"/>
                <a:gd name="connsiteY6" fmla="*/ 2760785 h 5521570"/>
                <a:gd name="connsiteX7" fmla="*/ 4189003 w 4246684"/>
                <a:gd name="connsiteY7" fmla="*/ 5050071 h 5521570"/>
                <a:gd name="connsiteX8" fmla="*/ 4246684 w 4246684"/>
                <a:gd name="connsiteY8" fmla="*/ 5085113 h 5521570"/>
                <a:gd name="connsiteX9" fmla="*/ 4076739 w 4246684"/>
                <a:gd name="connsiteY9" fmla="*/ 5188358 h 5521570"/>
                <a:gd name="connsiteX10" fmla="*/ 2760785 w 4246684"/>
                <a:gd name="connsiteY10" fmla="*/ 5521570 h 5521570"/>
                <a:gd name="connsiteX11" fmla="*/ 0 w 4246684"/>
                <a:gd name="connsiteY11" fmla="*/ 2760785 h 5521570"/>
                <a:gd name="connsiteX12" fmla="*/ 1444831 w 4246684"/>
                <a:gd name="connsiteY12" fmla="*/ 333212 h 5521570"/>
                <a:gd name="connsiteX13" fmla="*/ 1497884 w 4246684"/>
                <a:gd name="connsiteY13" fmla="*/ 307655 h 5521570"/>
                <a:gd name="connsiteX14" fmla="*/ 1686163 w 4246684"/>
                <a:gd name="connsiteY14" fmla="*/ 216956 h 5521570"/>
                <a:gd name="connsiteX15" fmla="*/ 2760785 w 4246684"/>
                <a:gd name="connsiteY15" fmla="*/ 0 h 552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684" h="5521570">
                  <a:moveTo>
                    <a:pt x="2760785" y="0"/>
                  </a:moveTo>
                  <a:cubicBezTo>
                    <a:pt x="3237266" y="0"/>
                    <a:pt x="3685554" y="120708"/>
                    <a:pt x="4076739" y="333212"/>
                  </a:cubicBezTo>
                  <a:lnTo>
                    <a:pt x="4246684" y="436457"/>
                  </a:lnTo>
                  <a:lnTo>
                    <a:pt x="4189003" y="471499"/>
                  </a:lnTo>
                  <a:cubicBezTo>
                    <a:pt x="3528067" y="918019"/>
                    <a:pt x="3070881" y="1643225"/>
                    <a:pt x="2986053" y="2478511"/>
                  </a:cubicBezTo>
                  <a:lnTo>
                    <a:pt x="2983783" y="2523470"/>
                  </a:lnTo>
                  <a:lnTo>
                    <a:pt x="2971799" y="2760785"/>
                  </a:lnTo>
                  <a:cubicBezTo>
                    <a:pt x="2971799" y="3713747"/>
                    <a:pt x="3454629" y="4553938"/>
                    <a:pt x="4189003" y="5050071"/>
                  </a:cubicBezTo>
                  <a:lnTo>
                    <a:pt x="4246684" y="5085113"/>
                  </a:lnTo>
                  <a:lnTo>
                    <a:pt x="4076739" y="5188358"/>
                  </a:lnTo>
                  <a:cubicBezTo>
                    <a:pt x="3685554" y="5400862"/>
                    <a:pt x="3237266" y="5521570"/>
                    <a:pt x="2760785" y="5521570"/>
                  </a:cubicBezTo>
                  <a:cubicBezTo>
                    <a:pt x="1236046" y="5521570"/>
                    <a:pt x="0" y="4285524"/>
                    <a:pt x="0" y="2760785"/>
                  </a:cubicBezTo>
                  <a:cubicBezTo>
                    <a:pt x="0" y="1712527"/>
                    <a:pt x="584225" y="800722"/>
                    <a:pt x="1444831" y="333212"/>
                  </a:cubicBezTo>
                  <a:lnTo>
                    <a:pt x="1497884" y="307655"/>
                  </a:lnTo>
                  <a:lnTo>
                    <a:pt x="1686163" y="216956"/>
                  </a:lnTo>
                  <a:cubicBezTo>
                    <a:pt x="2016459" y="77253"/>
                    <a:pt x="2379600" y="0"/>
                    <a:pt x="2760785" y="0"/>
                  </a:cubicBezTo>
                  <a:close/>
                </a:path>
              </a:pathLst>
            </a:cu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pPr>
              <a:endParaRPr lang="en-US" sz="1600" dirty="0">
                <a:solidFill>
                  <a:schemeClr val="bg1"/>
                </a:solidFill>
              </a:endParaRPr>
            </a:p>
          </p:txBody>
        </p:sp>
        <p:sp>
          <p:nvSpPr>
            <p:cNvPr id="20" name="Freeform 72">
              <a:extLst>
                <a:ext uri="{FF2B5EF4-FFF2-40B4-BE49-F238E27FC236}">
                  <a16:creationId xmlns:a16="http://schemas.microsoft.com/office/drawing/2014/main" id="{BA0E1F0E-2B95-4C90-B43C-380E70CD040A}"/>
                </a:ext>
              </a:extLst>
            </p:cNvPr>
            <p:cNvSpPr/>
            <p:nvPr/>
          </p:nvSpPr>
          <p:spPr>
            <a:xfrm>
              <a:off x="4978825" y="2110859"/>
              <a:ext cx="2228338" cy="2104177"/>
            </a:xfrm>
            <a:custGeom>
              <a:avLst/>
              <a:gdLst>
                <a:gd name="connsiteX0" fmla="*/ 2760785 w 5521570"/>
                <a:gd name="connsiteY0" fmla="*/ 0 h 5213915"/>
                <a:gd name="connsiteX1" fmla="*/ 5521570 w 5521570"/>
                <a:gd name="connsiteY1" fmla="*/ 2760785 h 5213915"/>
                <a:gd name="connsiteX2" fmla="*/ 5509586 w 5521570"/>
                <a:gd name="connsiteY2" fmla="*/ 2998100 h 5213915"/>
                <a:gd name="connsiteX3" fmla="*/ 5509587 w 5521570"/>
                <a:gd name="connsiteY3" fmla="*/ 2998100 h 5213915"/>
                <a:gd name="connsiteX4" fmla="*/ 5507317 w 5521570"/>
                <a:gd name="connsiteY4" fmla="*/ 3043059 h 5213915"/>
                <a:gd name="connsiteX5" fmla="*/ 4076740 w 5521570"/>
                <a:gd name="connsiteY5" fmla="*/ 5188358 h 5213915"/>
                <a:gd name="connsiteX6" fmla="*/ 4023687 w 5521570"/>
                <a:gd name="connsiteY6" fmla="*/ 5213915 h 5213915"/>
                <a:gd name="connsiteX7" fmla="*/ 4021417 w 5521570"/>
                <a:gd name="connsiteY7" fmla="*/ 5168955 h 5213915"/>
                <a:gd name="connsiteX8" fmla="*/ 2818467 w 5521570"/>
                <a:gd name="connsiteY8" fmla="*/ 3161943 h 5213915"/>
                <a:gd name="connsiteX9" fmla="*/ 2760785 w 5521570"/>
                <a:gd name="connsiteY9" fmla="*/ 3126901 h 5213915"/>
                <a:gd name="connsiteX10" fmla="*/ 2930731 w 5521570"/>
                <a:gd name="connsiteY10" fmla="*/ 3023656 h 5213915"/>
                <a:gd name="connsiteX11" fmla="*/ 4069383 w 5521570"/>
                <a:gd name="connsiteY11" fmla="*/ 2696046 h 5213915"/>
                <a:gd name="connsiteX12" fmla="*/ 4246684 w 5521570"/>
                <a:gd name="connsiteY12" fmla="*/ 2690444 h 5213915"/>
                <a:gd name="connsiteX13" fmla="*/ 4246684 w 5521570"/>
                <a:gd name="connsiteY13" fmla="*/ 2690444 h 5213915"/>
                <a:gd name="connsiteX14" fmla="*/ 2930730 w 5521570"/>
                <a:gd name="connsiteY14" fmla="*/ 3023656 h 5213915"/>
                <a:gd name="connsiteX15" fmla="*/ 2760784 w 5521570"/>
                <a:gd name="connsiteY15" fmla="*/ 3126901 h 5213915"/>
                <a:gd name="connsiteX16" fmla="*/ 2590839 w 5521570"/>
                <a:gd name="connsiteY16" fmla="*/ 3023656 h 5213915"/>
                <a:gd name="connsiteX17" fmla="*/ 1274885 w 5521570"/>
                <a:gd name="connsiteY17" fmla="*/ 2690444 h 5213915"/>
                <a:gd name="connsiteX18" fmla="*/ 200263 w 5521570"/>
                <a:gd name="connsiteY18" fmla="*/ 2907400 h 5213915"/>
                <a:gd name="connsiteX19" fmla="*/ 11984 w 5521570"/>
                <a:gd name="connsiteY19" fmla="*/ 2998099 h 5213915"/>
                <a:gd name="connsiteX20" fmla="*/ 0 w 5521570"/>
                <a:gd name="connsiteY20" fmla="*/ 2760785 h 5213915"/>
                <a:gd name="connsiteX21" fmla="*/ 2760785 w 5521570"/>
                <a:gd name="connsiteY21" fmla="*/ 0 h 521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21570" h="5213915">
                  <a:moveTo>
                    <a:pt x="2760785" y="0"/>
                  </a:moveTo>
                  <a:cubicBezTo>
                    <a:pt x="4285524" y="0"/>
                    <a:pt x="5521570" y="1236046"/>
                    <a:pt x="5521570" y="2760785"/>
                  </a:cubicBezTo>
                  <a:lnTo>
                    <a:pt x="5509586" y="2998100"/>
                  </a:lnTo>
                  <a:lnTo>
                    <a:pt x="5509587" y="2998100"/>
                  </a:lnTo>
                  <a:lnTo>
                    <a:pt x="5507317" y="3043059"/>
                  </a:lnTo>
                  <a:cubicBezTo>
                    <a:pt x="5413064" y="3971154"/>
                    <a:pt x="4859109" y="4763349"/>
                    <a:pt x="4076740" y="5188358"/>
                  </a:cubicBezTo>
                  <a:lnTo>
                    <a:pt x="4023687" y="5213915"/>
                  </a:lnTo>
                  <a:lnTo>
                    <a:pt x="4021417" y="5168955"/>
                  </a:lnTo>
                  <a:cubicBezTo>
                    <a:pt x="3936589" y="4333669"/>
                    <a:pt x="3479403" y="3608463"/>
                    <a:pt x="2818467" y="3161943"/>
                  </a:cubicBezTo>
                  <a:lnTo>
                    <a:pt x="2760785" y="3126901"/>
                  </a:lnTo>
                  <a:lnTo>
                    <a:pt x="2930731" y="3023656"/>
                  </a:lnTo>
                  <a:cubicBezTo>
                    <a:pt x="3273018" y="2837715"/>
                    <a:pt x="3659024" y="2722056"/>
                    <a:pt x="4069383" y="2696046"/>
                  </a:cubicBezTo>
                  <a:lnTo>
                    <a:pt x="4246684" y="2690444"/>
                  </a:lnTo>
                  <a:lnTo>
                    <a:pt x="4246684" y="2690444"/>
                  </a:lnTo>
                  <a:cubicBezTo>
                    <a:pt x="3770203" y="2690444"/>
                    <a:pt x="3321915" y="2811152"/>
                    <a:pt x="2930730" y="3023656"/>
                  </a:cubicBezTo>
                  <a:lnTo>
                    <a:pt x="2760784" y="3126901"/>
                  </a:lnTo>
                  <a:lnTo>
                    <a:pt x="2590839" y="3023656"/>
                  </a:lnTo>
                  <a:cubicBezTo>
                    <a:pt x="2199654" y="2811152"/>
                    <a:pt x="1751366" y="2690444"/>
                    <a:pt x="1274885" y="2690444"/>
                  </a:cubicBezTo>
                  <a:cubicBezTo>
                    <a:pt x="893700" y="2690444"/>
                    <a:pt x="530559" y="2767697"/>
                    <a:pt x="200263" y="2907400"/>
                  </a:cubicBezTo>
                  <a:lnTo>
                    <a:pt x="11984" y="2998099"/>
                  </a:lnTo>
                  <a:lnTo>
                    <a:pt x="0" y="2760785"/>
                  </a:lnTo>
                  <a:cubicBezTo>
                    <a:pt x="0" y="1236046"/>
                    <a:pt x="1236046" y="0"/>
                    <a:pt x="2760785" y="0"/>
                  </a:cubicBezTo>
                  <a:close/>
                </a:path>
              </a:pathLst>
            </a:cu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pPr>
              <a:endParaRPr lang="en-US" sz="1600" dirty="0">
                <a:solidFill>
                  <a:schemeClr val="bg1"/>
                </a:solidFill>
              </a:endParaRPr>
            </a:p>
          </p:txBody>
        </p:sp>
        <p:sp>
          <p:nvSpPr>
            <p:cNvPr id="21" name="Freeform 73">
              <a:extLst>
                <a:ext uri="{FF2B5EF4-FFF2-40B4-BE49-F238E27FC236}">
                  <a16:creationId xmlns:a16="http://schemas.microsoft.com/office/drawing/2014/main" id="{33724605-6107-4C8A-862D-AF2ED3B21FD9}"/>
                </a:ext>
              </a:extLst>
            </p:cNvPr>
            <p:cNvSpPr/>
            <p:nvPr/>
          </p:nvSpPr>
          <p:spPr>
            <a:xfrm>
              <a:off x="5578487" y="3320797"/>
              <a:ext cx="2228338" cy="2104174"/>
            </a:xfrm>
            <a:custGeom>
              <a:avLst/>
              <a:gdLst>
                <a:gd name="connsiteX0" fmla="*/ 4023687 w 5521570"/>
                <a:gd name="connsiteY0" fmla="*/ 0 h 5213914"/>
                <a:gd name="connsiteX1" fmla="*/ 4076739 w 5521570"/>
                <a:gd name="connsiteY1" fmla="*/ 25556 h 5213914"/>
                <a:gd name="connsiteX2" fmla="*/ 5521570 w 5521570"/>
                <a:gd name="connsiteY2" fmla="*/ 2453129 h 5213914"/>
                <a:gd name="connsiteX3" fmla="*/ 2760785 w 5521570"/>
                <a:gd name="connsiteY3" fmla="*/ 5213914 h 5213914"/>
                <a:gd name="connsiteX4" fmla="*/ 1444831 w 5521570"/>
                <a:gd name="connsiteY4" fmla="*/ 4880702 h 5213914"/>
                <a:gd name="connsiteX5" fmla="*/ 1274885 w 5521570"/>
                <a:gd name="connsiteY5" fmla="*/ 4777457 h 5213914"/>
                <a:gd name="connsiteX6" fmla="*/ 1217204 w 5521570"/>
                <a:gd name="connsiteY6" fmla="*/ 4742415 h 5213914"/>
                <a:gd name="connsiteX7" fmla="*/ 0 w 5521570"/>
                <a:gd name="connsiteY7" fmla="*/ 2453129 h 5213914"/>
                <a:gd name="connsiteX8" fmla="*/ 11984 w 5521570"/>
                <a:gd name="connsiteY8" fmla="*/ 2215814 h 5213914"/>
                <a:gd name="connsiteX9" fmla="*/ 200264 w 5521570"/>
                <a:gd name="connsiteY9" fmla="*/ 2306514 h 5213914"/>
                <a:gd name="connsiteX10" fmla="*/ 1274886 w 5521570"/>
                <a:gd name="connsiteY10" fmla="*/ 2523470 h 5213914"/>
                <a:gd name="connsiteX11" fmla="*/ 2349508 w 5521570"/>
                <a:gd name="connsiteY11" fmla="*/ 2306514 h 5213914"/>
                <a:gd name="connsiteX12" fmla="*/ 2537787 w 5521570"/>
                <a:gd name="connsiteY12" fmla="*/ 2215815 h 5213914"/>
                <a:gd name="connsiteX13" fmla="*/ 2590840 w 5521570"/>
                <a:gd name="connsiteY13" fmla="*/ 2190258 h 5213914"/>
                <a:gd name="connsiteX14" fmla="*/ 4021417 w 5521570"/>
                <a:gd name="connsiteY14" fmla="*/ 44959 h 5213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21570" h="5213914">
                  <a:moveTo>
                    <a:pt x="4023687" y="0"/>
                  </a:moveTo>
                  <a:lnTo>
                    <a:pt x="4076739" y="25556"/>
                  </a:lnTo>
                  <a:cubicBezTo>
                    <a:pt x="4937345" y="493066"/>
                    <a:pt x="5521570" y="1404871"/>
                    <a:pt x="5521570" y="2453129"/>
                  </a:cubicBezTo>
                  <a:cubicBezTo>
                    <a:pt x="5521570" y="3977868"/>
                    <a:pt x="4285524" y="5213914"/>
                    <a:pt x="2760785" y="5213914"/>
                  </a:cubicBezTo>
                  <a:cubicBezTo>
                    <a:pt x="2284304" y="5213914"/>
                    <a:pt x="1836016" y="5093206"/>
                    <a:pt x="1444831" y="4880702"/>
                  </a:cubicBezTo>
                  <a:lnTo>
                    <a:pt x="1274885" y="4777457"/>
                  </a:lnTo>
                  <a:lnTo>
                    <a:pt x="1217204" y="4742415"/>
                  </a:lnTo>
                  <a:cubicBezTo>
                    <a:pt x="482830" y="4246282"/>
                    <a:pt x="0" y="3406091"/>
                    <a:pt x="0" y="2453129"/>
                  </a:cubicBezTo>
                  <a:lnTo>
                    <a:pt x="11984" y="2215814"/>
                  </a:lnTo>
                  <a:lnTo>
                    <a:pt x="200264" y="2306514"/>
                  </a:lnTo>
                  <a:cubicBezTo>
                    <a:pt x="530560" y="2446217"/>
                    <a:pt x="893701" y="2523470"/>
                    <a:pt x="1274886" y="2523470"/>
                  </a:cubicBezTo>
                  <a:cubicBezTo>
                    <a:pt x="1656071" y="2523470"/>
                    <a:pt x="2019212" y="2446217"/>
                    <a:pt x="2349508" y="2306514"/>
                  </a:cubicBezTo>
                  <a:lnTo>
                    <a:pt x="2537787" y="2215815"/>
                  </a:lnTo>
                  <a:lnTo>
                    <a:pt x="2590840" y="2190258"/>
                  </a:lnTo>
                  <a:cubicBezTo>
                    <a:pt x="3373209" y="1765249"/>
                    <a:pt x="3927164" y="973054"/>
                    <a:pt x="4021417" y="44959"/>
                  </a:cubicBezTo>
                  <a:close/>
                </a:path>
              </a:pathLst>
            </a:cu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pPr>
              <a:endParaRPr lang="en-US" sz="1600" dirty="0"/>
            </a:p>
          </p:txBody>
        </p:sp>
        <p:sp>
          <p:nvSpPr>
            <p:cNvPr id="22" name="CuadroTexto 395">
              <a:extLst>
                <a:ext uri="{FF2B5EF4-FFF2-40B4-BE49-F238E27FC236}">
                  <a16:creationId xmlns:a16="http://schemas.microsoft.com/office/drawing/2014/main" id="{BE0413A5-3DBE-4086-9AC8-F29C491B41C6}"/>
                </a:ext>
              </a:extLst>
            </p:cNvPr>
            <p:cNvSpPr txBox="1"/>
            <p:nvPr/>
          </p:nvSpPr>
          <p:spPr>
            <a:xfrm flipH="1">
              <a:off x="5412831" y="2632638"/>
              <a:ext cx="1360317" cy="304699"/>
            </a:xfrm>
            <a:prstGeom prst="rect">
              <a:avLst/>
            </a:prstGeom>
            <a:noFill/>
          </p:spPr>
          <p:txBody>
            <a:bodyPr wrap="square" lIns="0" tIns="0" rIns="0" bIns="0" rtlCol="0">
              <a:spAutoFit/>
            </a:bodyPr>
            <a:lstStyle/>
            <a:p>
              <a:pPr algn="ctr">
                <a:lnSpc>
                  <a:spcPct val="90000"/>
                </a:lnSpc>
                <a:spcBef>
                  <a:spcPts val="0"/>
                </a:spcBef>
                <a:buClr>
                  <a:srgbClr val="000000"/>
                </a:buClr>
                <a:buSzPct val="100000"/>
                <a:buFont typeface=""/>
              </a:pPr>
              <a:r>
                <a:rPr lang="en-US" sz="2200" dirty="0">
                  <a:solidFill>
                    <a:schemeClr val="bg1"/>
                  </a:solidFill>
                  <a:latin typeface="+mn-lt"/>
                  <a:ea typeface="Lato" charset="0"/>
                  <a:cs typeface="Lato" charset="0"/>
                </a:rPr>
                <a:t>Academia</a:t>
              </a:r>
            </a:p>
          </p:txBody>
        </p:sp>
        <p:sp>
          <p:nvSpPr>
            <p:cNvPr id="23" name="CuadroTexto 395">
              <a:extLst>
                <a:ext uri="{FF2B5EF4-FFF2-40B4-BE49-F238E27FC236}">
                  <a16:creationId xmlns:a16="http://schemas.microsoft.com/office/drawing/2014/main" id="{5300045A-00AF-42A5-AC1E-47BC3A49CAE3}"/>
                </a:ext>
              </a:extLst>
            </p:cNvPr>
            <p:cNvSpPr txBox="1"/>
            <p:nvPr/>
          </p:nvSpPr>
          <p:spPr>
            <a:xfrm flipH="1">
              <a:off x="6106625" y="4420938"/>
              <a:ext cx="1333045" cy="304699"/>
            </a:xfrm>
            <a:prstGeom prst="rect">
              <a:avLst/>
            </a:prstGeom>
            <a:noFill/>
          </p:spPr>
          <p:txBody>
            <a:bodyPr wrap="square" lIns="0" tIns="0" rIns="0" bIns="0" rtlCol="0">
              <a:spAutoFit/>
            </a:bodyPr>
            <a:lstStyle/>
            <a:p>
              <a:pPr algn="ctr">
                <a:lnSpc>
                  <a:spcPct val="90000"/>
                </a:lnSpc>
                <a:spcBef>
                  <a:spcPts val="0"/>
                </a:spcBef>
                <a:buClr>
                  <a:srgbClr val="000000"/>
                </a:buClr>
                <a:buSzPct val="100000"/>
                <a:buFont typeface=""/>
              </a:pPr>
              <a:r>
                <a:rPr lang="en-US" sz="2200" dirty="0">
                  <a:solidFill>
                    <a:schemeClr val="bg1"/>
                  </a:solidFill>
                  <a:latin typeface="+mn-lt"/>
                  <a:ea typeface="Lato" charset="0"/>
                  <a:cs typeface="Lato" charset="0"/>
                </a:rPr>
                <a:t>Empresa</a:t>
              </a:r>
            </a:p>
          </p:txBody>
        </p:sp>
        <p:sp>
          <p:nvSpPr>
            <p:cNvPr id="24" name="CuadroTexto 395">
              <a:extLst>
                <a:ext uri="{FF2B5EF4-FFF2-40B4-BE49-F238E27FC236}">
                  <a16:creationId xmlns:a16="http://schemas.microsoft.com/office/drawing/2014/main" id="{5CB7C690-7519-4F50-81BC-A2EACD0CAA03}"/>
                </a:ext>
              </a:extLst>
            </p:cNvPr>
            <p:cNvSpPr txBox="1"/>
            <p:nvPr/>
          </p:nvSpPr>
          <p:spPr>
            <a:xfrm flipH="1">
              <a:off x="4390788" y="4420938"/>
              <a:ext cx="1333045" cy="304699"/>
            </a:xfrm>
            <a:prstGeom prst="rect">
              <a:avLst/>
            </a:prstGeom>
            <a:noFill/>
          </p:spPr>
          <p:txBody>
            <a:bodyPr wrap="square" lIns="0" tIns="0" rIns="0" bIns="0" rtlCol="0">
              <a:spAutoFit/>
            </a:bodyPr>
            <a:lstStyle/>
            <a:p>
              <a:pPr algn="ctr">
                <a:lnSpc>
                  <a:spcPct val="90000"/>
                </a:lnSpc>
                <a:spcBef>
                  <a:spcPts val="0"/>
                </a:spcBef>
                <a:buClr>
                  <a:srgbClr val="000000"/>
                </a:buClr>
                <a:buSzPct val="100000"/>
                <a:buFont typeface=""/>
              </a:pPr>
              <a:r>
                <a:rPr lang="en-US" sz="2200" dirty="0">
                  <a:solidFill>
                    <a:schemeClr val="bg1"/>
                  </a:solidFill>
                  <a:latin typeface="+mn-lt"/>
                  <a:ea typeface="Lato" charset="0"/>
                  <a:cs typeface="Lato" charset="0"/>
                </a:rPr>
                <a:t>Gobierno</a:t>
              </a:r>
            </a:p>
          </p:txBody>
        </p:sp>
      </p:grpSp>
      <p:sp>
        <p:nvSpPr>
          <p:cNvPr id="38" name="Subtitle">
            <a:extLst>
              <a:ext uri="{FF2B5EF4-FFF2-40B4-BE49-F238E27FC236}">
                <a16:creationId xmlns:a16="http://schemas.microsoft.com/office/drawing/2014/main" id="{2B8126E9-07CD-470C-A7ED-B2754874C5A7}"/>
              </a:ext>
            </a:extLst>
          </p:cNvPr>
          <p:cNvSpPr txBox="1">
            <a:spLocks/>
          </p:cNvSpPr>
          <p:nvPr/>
        </p:nvSpPr>
        <p:spPr>
          <a:xfrm>
            <a:off x="414000" y="1536062"/>
            <a:ext cx="11376025" cy="249299"/>
          </a:xfrm>
          <a:prstGeom prst="rect">
            <a:avLst/>
          </a:prstGeom>
        </p:spPr>
        <p:txBody>
          <a:bodyPr vert="horz" wrap="square" lIns="0" tIns="0" rIns="0" bIns="0" rtlCol="0">
            <a:spAutoFit/>
          </a:bodyPr>
          <a:lstStyle>
            <a:defPPr>
              <a:defRPr lang="en-EN"/>
            </a:defPPr>
            <a:lvl1pPr marL="0" lvl="0" indent="0" defTabSz="914400" eaLnBrk="1" latinLnBrk="0" hangingPunct="1">
              <a:lnSpc>
                <a:spcPct val="90000"/>
              </a:lnSpc>
              <a:buClr>
                <a:schemeClr val="tx1"/>
              </a:buClr>
              <a:buSzPct val="100000"/>
              <a:buFont typeface="+mn-lt" pitchFamily="34" charset="0"/>
              <a:buNone/>
              <a:defRPr sz="1800" b="0" i="0" baseline="0">
                <a:solidFill>
                  <a:schemeClr val="tx2"/>
                </a:solidFill>
                <a:latin typeface="+mn-lt"/>
              </a:defRPr>
            </a:lvl1pPr>
            <a:lvl2pPr marL="230400" indent="-230400" defTabSz="914400" eaLnBrk="1" latinLnBrk="0" hangingPunct="1">
              <a:lnSpc>
                <a:spcPct val="90000"/>
              </a:lnSpc>
              <a:spcBef>
                <a:spcPts val="1200"/>
              </a:spcBef>
              <a:buClrTx/>
              <a:buFont typeface="+mn-lt" panose="020B0604020202020204" pitchFamily="34" charset="0"/>
              <a:buChar char="•"/>
              <a:defRPr sz="1800" b="0">
                <a:latin typeface="+mn-lt"/>
              </a:defRPr>
            </a:lvl2pPr>
            <a:lvl3pPr marL="482400" indent="-234000" defTabSz="914400" eaLnBrk="1" latinLnBrk="0" hangingPunct="1">
              <a:lnSpc>
                <a:spcPct val="90000"/>
              </a:lnSpc>
              <a:spcBef>
                <a:spcPts val="400"/>
              </a:spcBef>
              <a:buClrTx/>
              <a:buFont typeface="+mn-lt" pitchFamily="34" charset="0"/>
              <a:buChar char="–"/>
              <a:defRPr sz="1800" b="0">
                <a:latin typeface="+mn-lt"/>
              </a:defRPr>
            </a:lvl3pPr>
            <a:lvl4pPr marL="698400" indent="-201600" defTabSz="914400" eaLnBrk="1" latinLnBrk="0" hangingPunct="1">
              <a:lnSpc>
                <a:spcPct val="90000"/>
              </a:lnSpc>
              <a:spcBef>
                <a:spcPts val="200"/>
              </a:spcBef>
              <a:buClrTx/>
              <a:buFont typeface="+mn-lt" pitchFamily="34" charset="0"/>
              <a:buChar char="-"/>
              <a:defRPr sz="1800" b="0">
                <a:latin typeface="+mn-lt"/>
              </a:defRPr>
            </a:lvl4pPr>
            <a:lvl5pPr marL="698400" indent="0" defTabSz="914400" eaLnBrk="1" latinLnBrk="0" hangingPunct="1">
              <a:lnSpc>
                <a:spcPct val="93000"/>
              </a:lnSpc>
              <a:spcBef>
                <a:spcPts val="0"/>
              </a:spcBef>
              <a:buFont typeface="+mn-lt" pitchFamily="34" charset="0"/>
              <a:buNone/>
              <a:defRPr sz="1700">
                <a:latin typeface="+mn-lt" pitchFamily="34" charset="0"/>
              </a:defRPr>
            </a:lvl5pPr>
            <a:lvl6pPr marL="2514600" indent="-228600">
              <a:spcBef>
                <a:spcPct val="20000"/>
              </a:spcBef>
              <a:buFont typeface="+mn-lt" pitchFamily="34" charset="0"/>
              <a:buChar char="•"/>
              <a:defRPr sz="2000">
                <a:latin typeface="+mn-lt"/>
              </a:defRPr>
            </a:lvl6pPr>
            <a:lvl7pPr marL="2971800" indent="-228600">
              <a:spcBef>
                <a:spcPct val="20000"/>
              </a:spcBef>
              <a:buFont typeface="+mn-lt" pitchFamily="34" charset="0"/>
              <a:buChar char="•"/>
              <a:defRPr sz="2000">
                <a:latin typeface="+mn-lt"/>
              </a:defRPr>
            </a:lvl7pPr>
            <a:lvl8pPr marL="3429000" indent="-228600">
              <a:spcBef>
                <a:spcPct val="20000"/>
              </a:spcBef>
              <a:buFont typeface="+mn-lt" pitchFamily="34" charset="0"/>
              <a:buChar char="•"/>
              <a:defRPr sz="2000">
                <a:latin typeface="+mn-lt"/>
              </a:defRPr>
            </a:lvl8pPr>
            <a:lvl9pPr marL="3886200" indent="-228600">
              <a:spcBef>
                <a:spcPct val="20000"/>
              </a:spcBef>
              <a:buFont typeface="+mn-lt" pitchFamily="34" charset="0"/>
              <a:buChar char="•"/>
              <a:defRPr sz="2000">
                <a:latin typeface="+mn-lt"/>
              </a:defRPr>
            </a:lvl9pPr>
          </a:lstStyle>
          <a:p>
            <a:pPr lvl="0" rtl="0">
              <a:spcBef>
                <a:spcPts val="0"/>
              </a:spcBef>
              <a:spcAft>
                <a:spcPts val="0"/>
              </a:spcAft>
            </a:pPr>
            <a:r>
              <a:rPr lang="es-ES" dirty="0">
                <a:latin typeface="+mn-lt"/>
                <a:ea typeface="+mn-ea"/>
                <a:cs typeface="+mn-cs"/>
                <a:sym typeface="+mn-lt"/>
              </a:rPr>
              <a:t>Modelo triple hélice</a:t>
            </a:r>
          </a:p>
        </p:txBody>
      </p:sp>
    </p:spTree>
    <p:extLst>
      <p:ext uri="{BB962C8B-B14F-4D97-AF65-F5344CB8AC3E}">
        <p14:creationId xmlns:p14="http://schemas.microsoft.com/office/powerpoint/2010/main" val="643214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5239C8F3-C630-4EDD-B950-77D568D95746}"/>
              </a:ext>
            </a:extLst>
          </p:cNvPr>
          <p:cNvGraphicFramePr>
            <a:graphicFrameLocks noChangeAspect="1"/>
          </p:cNvGraphicFramePr>
          <p:nvPr>
            <p:custDataLst>
              <p:tags r:id="rId2"/>
            </p:custDataLst>
            <p:extLst>
              <p:ext uri="{D42A27DB-BD31-4B8C-83A1-F6EECF244321}">
                <p14:modId xmlns:p14="http://schemas.microsoft.com/office/powerpoint/2010/main" val="2466932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71" name="think-cell Slide" r:id="rId4" imgW="411" imgH="412" progId="TCLayout.ActiveDocument.1">
                  <p:embed/>
                </p:oleObj>
              </mc:Choice>
              <mc:Fallback>
                <p:oleObj name="think-cell Slide" r:id="rId4" imgW="411" imgH="412" progId="TCLayout.ActiveDocument.1">
                  <p:embed/>
                  <p:pic>
                    <p:nvPicPr>
                      <p:cNvPr id="9" name="Object 8" hidden="1">
                        <a:extLst>
                          <a:ext uri="{FF2B5EF4-FFF2-40B4-BE49-F238E27FC236}">
                            <a16:creationId xmlns:a16="http://schemas.microsoft.com/office/drawing/2014/main" id="{5239C8F3-C630-4EDD-B950-77D568D9574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ítulo 1">
            <a:extLst>
              <a:ext uri="{FF2B5EF4-FFF2-40B4-BE49-F238E27FC236}">
                <a16:creationId xmlns:a16="http://schemas.microsoft.com/office/drawing/2014/main" id="{B965A936-5CF6-4542-B852-BEA7777D5A1F}"/>
              </a:ext>
            </a:extLst>
          </p:cNvPr>
          <p:cNvSpPr>
            <a:spLocks noGrp="1"/>
          </p:cNvSpPr>
          <p:nvPr>
            <p:ph type="title"/>
          </p:nvPr>
        </p:nvSpPr>
        <p:spPr>
          <a:xfrm>
            <a:off x="407988" y="553166"/>
            <a:ext cx="11370011" cy="720000"/>
          </a:xfrm>
        </p:spPr>
        <p:txBody>
          <a:bodyPr vert="horz"/>
          <a:lstStyle/>
          <a:p>
            <a:pPr fontAlgn="base">
              <a:spcBef>
                <a:spcPts val="0"/>
              </a:spcBef>
              <a:spcAft>
                <a:spcPct val="0"/>
              </a:spcAft>
              <a:buClr>
                <a:srgbClr val="000000"/>
              </a:buClr>
              <a:buSzPct val="100000"/>
              <a:buFont typeface=""/>
            </a:pPr>
            <a:r>
              <a:rPr lang="es-ES_tradnl" dirty="0"/>
              <a:t>Una cultura en el sistema sanitario abierto a la innovación</a:t>
            </a:r>
          </a:p>
        </p:txBody>
      </p:sp>
      <p:sp>
        <p:nvSpPr>
          <p:cNvPr id="7" name="TextBox 6">
            <a:extLst>
              <a:ext uri="{FF2B5EF4-FFF2-40B4-BE49-F238E27FC236}">
                <a16:creationId xmlns:a16="http://schemas.microsoft.com/office/drawing/2014/main" id="{6CA06DF1-F213-4399-86D3-FCFB0C73491A}"/>
              </a:ext>
            </a:extLst>
          </p:cNvPr>
          <p:cNvSpPr txBox="1"/>
          <p:nvPr/>
        </p:nvSpPr>
        <p:spPr>
          <a:xfrm>
            <a:off x="444596" y="2336083"/>
            <a:ext cx="2205910" cy="1274195"/>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s-ES_tradnl" sz="2000" dirty="0">
                <a:sym typeface="+mn-lt"/>
              </a:rPr>
              <a:t>Elementos clave </a:t>
            </a:r>
            <a:br>
              <a:rPr lang="es-ES_tradnl" sz="2000" dirty="0">
                <a:sym typeface="+mn-lt"/>
              </a:rPr>
            </a:br>
            <a:r>
              <a:rPr lang="es-ES_tradnl" sz="2000" dirty="0">
                <a:sym typeface="+mn-lt"/>
              </a:rPr>
              <a:t>para favorecer una </a:t>
            </a:r>
            <a:r>
              <a:rPr lang="es-ES_tradnl" sz="2600" spc="300" dirty="0">
                <a:solidFill>
                  <a:schemeClr val="accent3">
                    <a:lumMod val="100000"/>
                  </a:schemeClr>
                </a:solidFill>
                <a:latin typeface="+mn-lt"/>
                <a:sym typeface="+mn-lt"/>
              </a:rPr>
              <a:t>CULTURA DE INNOVACIÓN</a:t>
            </a:r>
          </a:p>
        </p:txBody>
      </p:sp>
      <p:pic>
        <p:nvPicPr>
          <p:cNvPr id="32793" name="Picture 25">
            <a:extLst>
              <a:ext uri="{FF2B5EF4-FFF2-40B4-BE49-F238E27FC236}">
                <a16:creationId xmlns:a16="http://schemas.microsoft.com/office/drawing/2014/main" id="{5175E394-4DAC-4A0D-A678-9A55E5DC83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53835" y="1527422"/>
            <a:ext cx="924164" cy="374378"/>
          </a:xfrm>
          <a:prstGeom prst="rect">
            <a:avLst/>
          </a:prstGeom>
          <a:noFill/>
          <a:extLst>
            <a:ext uri="{909E8E84-426E-40DD-AFC4-6F175D3DCCD1}">
              <a14:hiddenFill xmlns:a14="http://schemas.microsoft.com/office/drawing/2010/main">
                <a:solidFill>
                  <a:srgbClr val="FFFFFF"/>
                </a:solidFill>
              </a14:hiddenFill>
            </a:ext>
          </a:extLst>
        </p:spPr>
      </p:pic>
      <p:sp>
        <p:nvSpPr>
          <p:cNvPr id="13" name="Subtitle">
            <a:extLst>
              <a:ext uri="{FF2B5EF4-FFF2-40B4-BE49-F238E27FC236}">
                <a16:creationId xmlns:a16="http://schemas.microsoft.com/office/drawing/2014/main" id="{8A50B5B2-A96A-48AC-9109-783B0A42EA49}"/>
              </a:ext>
            </a:extLst>
          </p:cNvPr>
          <p:cNvSpPr txBox="1">
            <a:spLocks/>
          </p:cNvSpPr>
          <p:nvPr/>
        </p:nvSpPr>
        <p:spPr>
          <a:xfrm>
            <a:off x="414000" y="1536062"/>
            <a:ext cx="11381174" cy="249299"/>
          </a:xfrm>
          <a:prstGeom prst="rect">
            <a:avLst/>
          </a:prstGeom>
        </p:spPr>
        <p:txBody>
          <a:bodyPr vert="horz" wrap="square" lIns="0" tIns="0" rIns="0" bIns="0" rtlCol="0" anchor="t" anchorCtr="0">
            <a:spAutoFit/>
          </a:bodyPr>
          <a:lstStyle>
            <a:defPPr>
              <a:defRPr lang="en-EN"/>
            </a:defPPr>
            <a:lvl1pPr marL="0" lvl="0" indent="0" defTabSz="914400" eaLnBrk="1" latinLnBrk="0" hangingPunct="1">
              <a:lnSpc>
                <a:spcPct val="90000"/>
              </a:lnSpc>
              <a:spcBef>
                <a:spcPts val="0"/>
              </a:spcBef>
              <a:spcAft>
                <a:spcPts val="0"/>
              </a:spcAft>
              <a:buClr>
                <a:schemeClr val="tx1"/>
              </a:buClr>
              <a:buSzPct val="100000"/>
              <a:buFont typeface="+mn-lt" pitchFamily="34" charset="0"/>
              <a:buNone/>
              <a:defRPr sz="1800" b="0" i="0" baseline="0">
                <a:solidFill>
                  <a:schemeClr val="tx2"/>
                </a:solidFill>
                <a:latin typeface="+mn-lt"/>
              </a:defRPr>
            </a:lvl1pPr>
            <a:lvl2pPr marL="230400" indent="-230400" defTabSz="914400" eaLnBrk="1" latinLnBrk="0" hangingPunct="1">
              <a:lnSpc>
                <a:spcPct val="90000"/>
              </a:lnSpc>
              <a:spcBef>
                <a:spcPts val="1200"/>
              </a:spcBef>
              <a:buClrTx/>
              <a:buFont typeface="+mn-lt" panose="020B0604020202020204" pitchFamily="34" charset="0"/>
              <a:buChar char="•"/>
              <a:defRPr sz="1800" b="0">
                <a:latin typeface="+mn-lt"/>
              </a:defRPr>
            </a:lvl2pPr>
            <a:lvl3pPr marL="482400" indent="-234000" defTabSz="914400" eaLnBrk="1" latinLnBrk="0" hangingPunct="1">
              <a:lnSpc>
                <a:spcPct val="90000"/>
              </a:lnSpc>
              <a:spcBef>
                <a:spcPts val="400"/>
              </a:spcBef>
              <a:buClrTx/>
              <a:buFont typeface="+mn-lt" pitchFamily="34" charset="0"/>
              <a:buChar char="–"/>
              <a:defRPr sz="1800" b="0">
                <a:latin typeface="+mn-lt"/>
              </a:defRPr>
            </a:lvl3pPr>
            <a:lvl4pPr marL="698400" indent="-201600" defTabSz="914400" eaLnBrk="1" latinLnBrk="0" hangingPunct="1">
              <a:lnSpc>
                <a:spcPct val="90000"/>
              </a:lnSpc>
              <a:spcBef>
                <a:spcPts val="200"/>
              </a:spcBef>
              <a:buClrTx/>
              <a:buFont typeface="+mn-lt" pitchFamily="34" charset="0"/>
              <a:buChar char="-"/>
              <a:defRPr sz="1800" b="0">
                <a:latin typeface="+mn-lt"/>
              </a:defRPr>
            </a:lvl4pPr>
            <a:lvl5pPr marL="698400" indent="0" defTabSz="914400" eaLnBrk="1" latinLnBrk="0" hangingPunct="1">
              <a:lnSpc>
                <a:spcPct val="93000"/>
              </a:lnSpc>
              <a:spcBef>
                <a:spcPts val="0"/>
              </a:spcBef>
              <a:buFont typeface="+mn-lt" pitchFamily="34" charset="0"/>
              <a:buNone/>
              <a:defRPr sz="1700">
                <a:latin typeface="+mn-lt" pitchFamily="34" charset="0"/>
              </a:defRPr>
            </a:lvl5pPr>
            <a:lvl6pPr marL="2514600" indent="-228600">
              <a:spcBef>
                <a:spcPct val="20000"/>
              </a:spcBef>
              <a:buFont typeface="+mn-lt" pitchFamily="34" charset="0"/>
              <a:buChar char="•"/>
              <a:defRPr sz="2000">
                <a:latin typeface="+mn-lt"/>
              </a:defRPr>
            </a:lvl6pPr>
            <a:lvl7pPr marL="2971800" indent="-228600">
              <a:spcBef>
                <a:spcPct val="20000"/>
              </a:spcBef>
              <a:buFont typeface="+mn-lt" pitchFamily="34" charset="0"/>
              <a:buChar char="•"/>
              <a:defRPr sz="2000">
                <a:latin typeface="+mn-lt"/>
              </a:defRPr>
            </a:lvl7pPr>
            <a:lvl8pPr marL="3429000" indent="-228600">
              <a:spcBef>
                <a:spcPct val="20000"/>
              </a:spcBef>
              <a:buFont typeface="+mn-lt" pitchFamily="34" charset="0"/>
              <a:buChar char="•"/>
              <a:defRPr sz="2000">
                <a:latin typeface="+mn-lt"/>
              </a:defRPr>
            </a:lvl8pPr>
            <a:lvl9pPr marL="3886200" indent="-228600">
              <a:spcBef>
                <a:spcPct val="20000"/>
              </a:spcBef>
              <a:buFont typeface="+mn-lt" pitchFamily="34" charset="0"/>
              <a:buChar char="•"/>
              <a:defRPr sz="2000">
                <a:latin typeface="+mn-lt"/>
              </a:defRPr>
            </a:lvl9pPr>
          </a:lstStyle>
          <a:p>
            <a:r>
              <a:rPr lang="es-ES_tradnl" dirty="0">
                <a:sym typeface="+mn-lt"/>
              </a:rPr>
              <a:t>NHS como ejemplo a seguir </a:t>
            </a:r>
          </a:p>
        </p:txBody>
      </p:sp>
      <p:sp>
        <p:nvSpPr>
          <p:cNvPr id="45" name="Freeform 112">
            <a:extLst>
              <a:ext uri="{FF2B5EF4-FFF2-40B4-BE49-F238E27FC236}">
                <a16:creationId xmlns:a16="http://schemas.microsoft.com/office/drawing/2014/main" id="{B3ED0C96-83F4-40AB-ADF2-112A473E3E49}"/>
              </a:ext>
            </a:extLst>
          </p:cNvPr>
          <p:cNvSpPr>
            <a:spLocks noChangeArrowheads="1"/>
          </p:cNvSpPr>
          <p:nvPr/>
        </p:nvSpPr>
        <p:spPr bwMode="auto">
          <a:xfrm>
            <a:off x="2786743" y="2343406"/>
            <a:ext cx="2487838" cy="581041"/>
          </a:xfrm>
          <a:prstGeom prst="rect">
            <a:avLst/>
          </a:prstGeom>
          <a:solidFill>
            <a:schemeClr val="accent1"/>
          </a:solidFill>
          <a:ln w="25400" cap="rnd">
            <a:noFill/>
            <a:round/>
            <a:headEnd/>
            <a:tailEnd/>
          </a:ln>
          <a:effectLst/>
        </p:spPr>
        <p:txBody>
          <a:bodyPr wrap="none" anchor="t"/>
          <a:lstStyle/>
          <a:p>
            <a:pPr defTabSz="743076">
              <a:lnSpc>
                <a:spcPct val="90000"/>
              </a:lnSpc>
              <a:spcBef>
                <a:spcPts val="0"/>
              </a:spcBef>
              <a:buClr>
                <a:srgbClr val="000000"/>
              </a:buClr>
              <a:buSzPct val="100000"/>
              <a:buFont typeface=""/>
            </a:pPr>
            <a:r>
              <a:rPr lang="es-ES_tradnl" sz="1600" b="0" dirty="0">
                <a:latin typeface="+mn-lt"/>
              </a:rPr>
              <a:t>Tarifas de </a:t>
            </a:r>
            <a:br>
              <a:rPr lang="es-ES_tradnl" sz="1600" b="0" dirty="0">
                <a:latin typeface="+mn-lt"/>
              </a:rPr>
            </a:br>
            <a:r>
              <a:rPr lang="es-ES_tradnl" sz="1600" b="0" i="1" dirty="0">
                <a:latin typeface="+mn-lt"/>
              </a:rPr>
              <a:t>best practices</a:t>
            </a:r>
          </a:p>
        </p:txBody>
      </p:sp>
      <p:sp>
        <p:nvSpPr>
          <p:cNvPr id="46" name="Freeform 112">
            <a:extLst>
              <a:ext uri="{FF2B5EF4-FFF2-40B4-BE49-F238E27FC236}">
                <a16:creationId xmlns:a16="http://schemas.microsoft.com/office/drawing/2014/main" id="{99773B3A-F3EF-41E8-9C1B-352EACB453DE}"/>
              </a:ext>
            </a:extLst>
          </p:cNvPr>
          <p:cNvSpPr>
            <a:spLocks noChangeArrowheads="1"/>
          </p:cNvSpPr>
          <p:nvPr/>
        </p:nvSpPr>
        <p:spPr bwMode="auto">
          <a:xfrm>
            <a:off x="5085601" y="2373087"/>
            <a:ext cx="495966" cy="495964"/>
          </a:xfrm>
          <a:prstGeom prst="ellipse">
            <a:avLst/>
          </a:prstGeom>
          <a:solidFill>
            <a:schemeClr val="accent3"/>
          </a:solidFill>
          <a:ln w="25400" cap="rnd">
            <a:solidFill>
              <a:schemeClr val="bg1"/>
            </a:solidFill>
            <a:round/>
            <a:headEnd/>
            <a:tailEnd/>
          </a:ln>
          <a:effectLst/>
        </p:spPr>
        <p:txBody>
          <a:bodyPr wrap="none" anchor="ctr"/>
          <a:lstStyle/>
          <a:p>
            <a:pPr algn="ctr" defTabSz="743076" fontAlgn="auto">
              <a:lnSpc>
                <a:spcPct val="90000"/>
              </a:lnSpc>
              <a:spcBef>
                <a:spcPts val="0"/>
              </a:spcBef>
              <a:spcAft>
                <a:spcPts val="0"/>
              </a:spcAft>
            </a:pPr>
            <a:endParaRPr lang="es-ES_tradnl" sz="2200" dirty="0">
              <a:solidFill>
                <a:schemeClr val="bg1"/>
              </a:solidFill>
              <a:latin typeface="+mn-lt"/>
            </a:endParaRPr>
          </a:p>
        </p:txBody>
      </p:sp>
      <p:sp>
        <p:nvSpPr>
          <p:cNvPr id="54" name="Freeform 112">
            <a:extLst>
              <a:ext uri="{FF2B5EF4-FFF2-40B4-BE49-F238E27FC236}">
                <a16:creationId xmlns:a16="http://schemas.microsoft.com/office/drawing/2014/main" id="{6FFCF23E-3C03-4E69-A8F8-D0D1DBF3648C}"/>
              </a:ext>
            </a:extLst>
          </p:cNvPr>
          <p:cNvSpPr>
            <a:spLocks noChangeArrowheads="1"/>
          </p:cNvSpPr>
          <p:nvPr/>
        </p:nvSpPr>
        <p:spPr bwMode="auto">
          <a:xfrm>
            <a:off x="2786743" y="3347411"/>
            <a:ext cx="2487838" cy="581041"/>
          </a:xfrm>
          <a:prstGeom prst="rect">
            <a:avLst/>
          </a:prstGeom>
          <a:solidFill>
            <a:schemeClr val="accent1"/>
          </a:solidFill>
          <a:ln w="25400" cap="rnd">
            <a:noFill/>
            <a:round/>
            <a:headEnd/>
            <a:tailEnd/>
          </a:ln>
          <a:effectLst/>
        </p:spPr>
        <p:txBody>
          <a:bodyPr wrap="none" anchor="t"/>
          <a:lstStyle/>
          <a:p>
            <a:pPr defTabSz="743076">
              <a:lnSpc>
                <a:spcPct val="90000"/>
              </a:lnSpc>
              <a:spcBef>
                <a:spcPts val="0"/>
              </a:spcBef>
              <a:buClr>
                <a:srgbClr val="000000"/>
              </a:buClr>
              <a:buSzPct val="100000"/>
              <a:buFont typeface=""/>
            </a:pPr>
            <a:r>
              <a:rPr lang="es-ES_tradnl" sz="1600" b="0" dirty="0">
                <a:latin typeface="+mn-lt"/>
              </a:rPr>
              <a:t>Premios de </a:t>
            </a:r>
            <a:br>
              <a:rPr lang="es-ES_tradnl" sz="1600" b="0" dirty="0">
                <a:latin typeface="+mn-lt"/>
              </a:rPr>
            </a:br>
            <a:r>
              <a:rPr lang="es-ES_tradnl" sz="1600" b="0" dirty="0">
                <a:latin typeface="+mn-lt"/>
              </a:rPr>
              <a:t>innovación</a:t>
            </a:r>
          </a:p>
        </p:txBody>
      </p:sp>
      <p:sp>
        <p:nvSpPr>
          <p:cNvPr id="55" name="Freeform 112">
            <a:extLst>
              <a:ext uri="{FF2B5EF4-FFF2-40B4-BE49-F238E27FC236}">
                <a16:creationId xmlns:a16="http://schemas.microsoft.com/office/drawing/2014/main" id="{EB370990-8FFD-4D81-91F1-5974EF4A9BE6}"/>
              </a:ext>
            </a:extLst>
          </p:cNvPr>
          <p:cNvSpPr>
            <a:spLocks noChangeArrowheads="1"/>
          </p:cNvSpPr>
          <p:nvPr/>
        </p:nvSpPr>
        <p:spPr bwMode="auto">
          <a:xfrm>
            <a:off x="5085601" y="3377092"/>
            <a:ext cx="495966" cy="495964"/>
          </a:xfrm>
          <a:prstGeom prst="ellipse">
            <a:avLst/>
          </a:prstGeom>
          <a:solidFill>
            <a:schemeClr val="accent3"/>
          </a:solidFill>
          <a:ln w="25400" cap="rnd">
            <a:solidFill>
              <a:schemeClr val="bg1"/>
            </a:solidFill>
            <a:round/>
            <a:headEnd/>
            <a:tailEnd/>
          </a:ln>
          <a:effectLst/>
        </p:spPr>
        <p:txBody>
          <a:bodyPr wrap="none" anchor="ctr"/>
          <a:lstStyle/>
          <a:p>
            <a:pPr algn="ctr" defTabSz="743076" fontAlgn="auto">
              <a:lnSpc>
                <a:spcPct val="90000"/>
              </a:lnSpc>
              <a:spcBef>
                <a:spcPts val="0"/>
              </a:spcBef>
              <a:spcAft>
                <a:spcPts val="0"/>
              </a:spcAft>
            </a:pPr>
            <a:endParaRPr lang="es-ES_tradnl" sz="2200" dirty="0">
              <a:solidFill>
                <a:schemeClr val="bg1"/>
              </a:solidFill>
              <a:latin typeface="+mn-lt"/>
            </a:endParaRPr>
          </a:p>
        </p:txBody>
      </p:sp>
      <p:sp>
        <p:nvSpPr>
          <p:cNvPr id="57" name="Freeform 112">
            <a:extLst>
              <a:ext uri="{FF2B5EF4-FFF2-40B4-BE49-F238E27FC236}">
                <a16:creationId xmlns:a16="http://schemas.microsoft.com/office/drawing/2014/main" id="{86F9A070-855D-4D5A-8B15-ED0D29F0D813}"/>
              </a:ext>
            </a:extLst>
          </p:cNvPr>
          <p:cNvSpPr>
            <a:spLocks noChangeArrowheads="1"/>
          </p:cNvSpPr>
          <p:nvPr/>
        </p:nvSpPr>
        <p:spPr bwMode="auto">
          <a:xfrm>
            <a:off x="2786743" y="4351415"/>
            <a:ext cx="2487838" cy="581041"/>
          </a:xfrm>
          <a:prstGeom prst="rect">
            <a:avLst/>
          </a:prstGeom>
          <a:solidFill>
            <a:schemeClr val="accent1"/>
          </a:solidFill>
          <a:ln w="25400" cap="rnd">
            <a:noFill/>
            <a:round/>
            <a:headEnd/>
            <a:tailEnd/>
          </a:ln>
          <a:effectLst/>
        </p:spPr>
        <p:txBody>
          <a:bodyPr wrap="none" anchor="t"/>
          <a:lstStyle/>
          <a:p>
            <a:pPr defTabSz="743076">
              <a:lnSpc>
                <a:spcPct val="90000"/>
              </a:lnSpc>
              <a:spcBef>
                <a:spcPts val="0"/>
              </a:spcBef>
              <a:buClr>
                <a:srgbClr val="000000"/>
              </a:buClr>
              <a:buSzPct val="100000"/>
              <a:buFont typeface=""/>
            </a:pPr>
            <a:r>
              <a:rPr lang="es-ES_tradnl" sz="1600" b="0" dirty="0">
                <a:latin typeface="+mn-lt"/>
              </a:rPr>
              <a:t>Premios de </a:t>
            </a:r>
            <a:br>
              <a:rPr lang="es-ES_tradnl" sz="1600" b="0" dirty="0">
                <a:latin typeface="+mn-lt"/>
              </a:rPr>
            </a:br>
            <a:r>
              <a:rPr lang="es-ES_tradnl" sz="1600" b="0" dirty="0">
                <a:latin typeface="+mn-lt"/>
              </a:rPr>
              <a:t>excelencia clínica</a:t>
            </a:r>
          </a:p>
        </p:txBody>
      </p:sp>
      <p:sp>
        <p:nvSpPr>
          <p:cNvPr id="58" name="Freeform 112">
            <a:extLst>
              <a:ext uri="{FF2B5EF4-FFF2-40B4-BE49-F238E27FC236}">
                <a16:creationId xmlns:a16="http://schemas.microsoft.com/office/drawing/2014/main" id="{AE54317A-63D5-4CD0-9126-80D2FEBF3DDD}"/>
              </a:ext>
            </a:extLst>
          </p:cNvPr>
          <p:cNvSpPr>
            <a:spLocks noChangeArrowheads="1"/>
          </p:cNvSpPr>
          <p:nvPr/>
        </p:nvSpPr>
        <p:spPr bwMode="auto">
          <a:xfrm>
            <a:off x="5085601" y="4381096"/>
            <a:ext cx="495966" cy="495964"/>
          </a:xfrm>
          <a:prstGeom prst="ellipse">
            <a:avLst/>
          </a:prstGeom>
          <a:solidFill>
            <a:schemeClr val="accent3"/>
          </a:solidFill>
          <a:ln w="25400" cap="rnd">
            <a:solidFill>
              <a:schemeClr val="bg1"/>
            </a:solidFill>
            <a:round/>
            <a:headEnd/>
            <a:tailEnd/>
          </a:ln>
          <a:effectLst/>
        </p:spPr>
        <p:txBody>
          <a:bodyPr wrap="none" anchor="ctr"/>
          <a:lstStyle/>
          <a:p>
            <a:pPr algn="ctr" defTabSz="743076" fontAlgn="auto">
              <a:lnSpc>
                <a:spcPct val="90000"/>
              </a:lnSpc>
              <a:spcBef>
                <a:spcPts val="0"/>
              </a:spcBef>
              <a:spcAft>
                <a:spcPts val="0"/>
              </a:spcAft>
            </a:pPr>
            <a:endParaRPr lang="es-ES_tradnl" sz="2200" dirty="0">
              <a:solidFill>
                <a:schemeClr val="bg1"/>
              </a:solidFill>
              <a:latin typeface="+mn-lt"/>
            </a:endParaRPr>
          </a:p>
        </p:txBody>
      </p:sp>
      <p:sp>
        <p:nvSpPr>
          <p:cNvPr id="60" name="Freeform 112">
            <a:extLst>
              <a:ext uri="{FF2B5EF4-FFF2-40B4-BE49-F238E27FC236}">
                <a16:creationId xmlns:a16="http://schemas.microsoft.com/office/drawing/2014/main" id="{D4DBD9B7-EF20-4F61-92AA-3FD881966B2F}"/>
              </a:ext>
            </a:extLst>
          </p:cNvPr>
          <p:cNvSpPr>
            <a:spLocks noChangeArrowheads="1"/>
          </p:cNvSpPr>
          <p:nvPr/>
        </p:nvSpPr>
        <p:spPr bwMode="auto">
          <a:xfrm>
            <a:off x="2786743" y="5355421"/>
            <a:ext cx="2487838" cy="581041"/>
          </a:xfrm>
          <a:prstGeom prst="rect">
            <a:avLst/>
          </a:prstGeom>
          <a:solidFill>
            <a:schemeClr val="accent1"/>
          </a:solidFill>
          <a:ln w="25400" cap="rnd">
            <a:noFill/>
            <a:round/>
            <a:headEnd/>
            <a:tailEnd/>
          </a:ln>
          <a:effectLst/>
        </p:spPr>
        <p:txBody>
          <a:bodyPr wrap="none" anchor="t"/>
          <a:lstStyle/>
          <a:p>
            <a:pPr defTabSz="743076">
              <a:lnSpc>
                <a:spcPct val="90000"/>
              </a:lnSpc>
              <a:spcBef>
                <a:spcPts val="0"/>
              </a:spcBef>
              <a:buClr>
                <a:srgbClr val="000000"/>
              </a:buClr>
              <a:buSzPct val="100000"/>
              <a:buFont typeface=""/>
            </a:pPr>
            <a:r>
              <a:rPr lang="es-ES_tradnl" sz="1600" b="0" dirty="0">
                <a:latin typeface="+mn-lt"/>
              </a:rPr>
              <a:t>Redes de </a:t>
            </a:r>
            <a:br>
              <a:rPr lang="es-ES_tradnl" sz="1600" b="0" dirty="0">
                <a:latin typeface="+mn-lt"/>
              </a:rPr>
            </a:br>
            <a:r>
              <a:rPr lang="es-ES_tradnl" sz="1600" b="0" dirty="0">
                <a:latin typeface="+mn-lt"/>
              </a:rPr>
              <a:t>centros académicos</a:t>
            </a:r>
          </a:p>
        </p:txBody>
      </p:sp>
      <p:sp>
        <p:nvSpPr>
          <p:cNvPr id="61" name="Freeform 112">
            <a:extLst>
              <a:ext uri="{FF2B5EF4-FFF2-40B4-BE49-F238E27FC236}">
                <a16:creationId xmlns:a16="http://schemas.microsoft.com/office/drawing/2014/main" id="{B16AC8B1-72C5-4CFE-AB7E-9FA317AD967D}"/>
              </a:ext>
            </a:extLst>
          </p:cNvPr>
          <p:cNvSpPr>
            <a:spLocks noChangeArrowheads="1"/>
          </p:cNvSpPr>
          <p:nvPr/>
        </p:nvSpPr>
        <p:spPr bwMode="auto">
          <a:xfrm>
            <a:off x="5085601" y="5385102"/>
            <a:ext cx="495966" cy="495964"/>
          </a:xfrm>
          <a:prstGeom prst="ellipse">
            <a:avLst/>
          </a:prstGeom>
          <a:solidFill>
            <a:schemeClr val="accent3"/>
          </a:solidFill>
          <a:ln w="25400" cap="rnd">
            <a:solidFill>
              <a:schemeClr val="bg1"/>
            </a:solidFill>
            <a:round/>
            <a:headEnd/>
            <a:tailEnd/>
          </a:ln>
          <a:effectLst/>
        </p:spPr>
        <p:txBody>
          <a:bodyPr wrap="none" anchor="ctr"/>
          <a:lstStyle/>
          <a:p>
            <a:pPr algn="ctr" defTabSz="743076" fontAlgn="auto">
              <a:lnSpc>
                <a:spcPct val="90000"/>
              </a:lnSpc>
              <a:spcBef>
                <a:spcPts val="0"/>
              </a:spcBef>
              <a:spcAft>
                <a:spcPts val="0"/>
              </a:spcAft>
            </a:pPr>
            <a:endParaRPr lang="es-ES_tradnl" sz="2200" dirty="0">
              <a:solidFill>
                <a:schemeClr val="bg1"/>
              </a:solidFill>
              <a:latin typeface="+mn-lt"/>
            </a:endParaRPr>
          </a:p>
        </p:txBody>
      </p:sp>
      <p:sp>
        <p:nvSpPr>
          <p:cNvPr id="75" name="Freeform 112">
            <a:extLst>
              <a:ext uri="{FF2B5EF4-FFF2-40B4-BE49-F238E27FC236}">
                <a16:creationId xmlns:a16="http://schemas.microsoft.com/office/drawing/2014/main" id="{9E50DA77-379B-4BE5-BDCB-085D7CC40738}"/>
              </a:ext>
            </a:extLst>
          </p:cNvPr>
          <p:cNvSpPr>
            <a:spLocks noChangeArrowheads="1"/>
          </p:cNvSpPr>
          <p:nvPr/>
        </p:nvSpPr>
        <p:spPr bwMode="auto">
          <a:xfrm>
            <a:off x="5745799" y="3347411"/>
            <a:ext cx="2487838" cy="581041"/>
          </a:xfrm>
          <a:prstGeom prst="rect">
            <a:avLst/>
          </a:prstGeom>
          <a:solidFill>
            <a:schemeClr val="accent5"/>
          </a:solidFill>
          <a:ln w="25400" cap="rnd">
            <a:noFill/>
            <a:round/>
            <a:headEnd/>
            <a:tailEnd/>
          </a:ln>
          <a:effectLst/>
        </p:spPr>
        <p:txBody>
          <a:bodyPr wrap="none" anchor="t"/>
          <a:lstStyle/>
          <a:p>
            <a:pPr defTabSz="743076">
              <a:lnSpc>
                <a:spcPct val="90000"/>
              </a:lnSpc>
              <a:spcBef>
                <a:spcPts val="0"/>
              </a:spcBef>
              <a:buClr>
                <a:srgbClr val="000000"/>
              </a:buClr>
              <a:buSzPct val="100000"/>
              <a:buFont typeface=""/>
            </a:pPr>
            <a:r>
              <a:rPr lang="es-ES_tradnl" sz="1600" b="0" dirty="0" err="1">
                <a:latin typeface="+mn-lt"/>
              </a:rPr>
              <a:t>NICE</a:t>
            </a:r>
            <a:r>
              <a:rPr lang="es-ES_tradnl" sz="1600" b="0" dirty="0">
                <a:latin typeface="+mn-lt"/>
              </a:rPr>
              <a:t> </a:t>
            </a:r>
            <a:br>
              <a:rPr lang="es-ES_tradnl" sz="1600" b="0" dirty="0">
                <a:latin typeface="+mn-lt"/>
              </a:rPr>
            </a:br>
            <a:r>
              <a:rPr lang="es-ES_tradnl" sz="1600" b="0" dirty="0">
                <a:latin typeface="+mn-lt"/>
              </a:rPr>
              <a:t>(</a:t>
            </a:r>
            <a:r>
              <a:rPr lang="es-ES_tradnl" sz="1600" b="0" dirty="0" err="1">
                <a:latin typeface="+mn-lt"/>
              </a:rPr>
              <a:t>care</a:t>
            </a:r>
            <a:r>
              <a:rPr lang="es-ES_tradnl" sz="1600" b="0" dirty="0">
                <a:latin typeface="+mn-lt"/>
              </a:rPr>
              <a:t> </a:t>
            </a:r>
            <a:r>
              <a:rPr lang="es-ES_tradnl" sz="1600" b="0" dirty="0" err="1">
                <a:latin typeface="+mn-lt"/>
              </a:rPr>
              <a:t>excellence</a:t>
            </a:r>
            <a:r>
              <a:rPr lang="es-ES_tradnl" sz="1600" b="0" dirty="0">
                <a:latin typeface="+mn-lt"/>
              </a:rPr>
              <a:t>)</a:t>
            </a:r>
          </a:p>
        </p:txBody>
      </p:sp>
      <p:sp>
        <p:nvSpPr>
          <p:cNvPr id="77" name="Freeform 112">
            <a:extLst>
              <a:ext uri="{FF2B5EF4-FFF2-40B4-BE49-F238E27FC236}">
                <a16:creationId xmlns:a16="http://schemas.microsoft.com/office/drawing/2014/main" id="{4EE2BEAA-4454-4E47-A976-8AA0D41E2D17}"/>
              </a:ext>
            </a:extLst>
          </p:cNvPr>
          <p:cNvSpPr>
            <a:spLocks noChangeArrowheads="1"/>
          </p:cNvSpPr>
          <p:nvPr/>
        </p:nvSpPr>
        <p:spPr bwMode="auto">
          <a:xfrm>
            <a:off x="5745799" y="2343406"/>
            <a:ext cx="2487838" cy="581041"/>
          </a:xfrm>
          <a:prstGeom prst="rect">
            <a:avLst/>
          </a:prstGeom>
          <a:solidFill>
            <a:schemeClr val="accent5"/>
          </a:solidFill>
          <a:ln w="25400" cap="rnd">
            <a:noFill/>
            <a:round/>
            <a:headEnd/>
            <a:tailEnd/>
          </a:ln>
          <a:effectLst/>
        </p:spPr>
        <p:txBody>
          <a:bodyPr wrap="none" anchor="t"/>
          <a:lstStyle/>
          <a:p>
            <a:pPr defTabSz="743076">
              <a:lnSpc>
                <a:spcPct val="90000"/>
              </a:lnSpc>
              <a:spcBef>
                <a:spcPts val="0"/>
              </a:spcBef>
              <a:buClr>
                <a:srgbClr val="000000"/>
              </a:buClr>
              <a:buSzPct val="100000"/>
              <a:buFont typeface=""/>
            </a:pPr>
            <a:r>
              <a:rPr lang="es-ES_tradnl" sz="1600" b="0" dirty="0">
                <a:latin typeface="+mn-lt"/>
              </a:rPr>
              <a:t>Portal de innovación </a:t>
            </a:r>
            <a:br>
              <a:rPr lang="es-ES_tradnl" sz="1600" b="0" dirty="0">
                <a:latin typeface="+mn-lt"/>
              </a:rPr>
            </a:br>
            <a:r>
              <a:rPr lang="es-ES_tradnl" sz="1600" b="0" dirty="0">
                <a:latin typeface="+mn-lt"/>
              </a:rPr>
              <a:t>del NHS </a:t>
            </a:r>
          </a:p>
        </p:txBody>
      </p:sp>
      <p:sp>
        <p:nvSpPr>
          <p:cNvPr id="79" name="Freeform 112">
            <a:extLst>
              <a:ext uri="{FF2B5EF4-FFF2-40B4-BE49-F238E27FC236}">
                <a16:creationId xmlns:a16="http://schemas.microsoft.com/office/drawing/2014/main" id="{503B1134-6EFB-41C6-AB36-45D04E59AFC4}"/>
              </a:ext>
            </a:extLst>
          </p:cNvPr>
          <p:cNvSpPr>
            <a:spLocks noChangeArrowheads="1"/>
          </p:cNvSpPr>
          <p:nvPr/>
        </p:nvSpPr>
        <p:spPr bwMode="auto">
          <a:xfrm>
            <a:off x="5745799" y="4351415"/>
            <a:ext cx="2487838" cy="581041"/>
          </a:xfrm>
          <a:prstGeom prst="rect">
            <a:avLst/>
          </a:prstGeom>
          <a:solidFill>
            <a:schemeClr val="accent5"/>
          </a:solidFill>
          <a:ln w="25400" cap="rnd">
            <a:noFill/>
            <a:round/>
            <a:headEnd/>
            <a:tailEnd/>
          </a:ln>
          <a:effectLst/>
        </p:spPr>
        <p:txBody>
          <a:bodyPr wrap="none" anchor="t"/>
          <a:lstStyle/>
          <a:p>
            <a:pPr defTabSz="743076">
              <a:lnSpc>
                <a:spcPct val="90000"/>
              </a:lnSpc>
              <a:spcBef>
                <a:spcPts val="0"/>
              </a:spcBef>
              <a:buClr>
                <a:srgbClr val="000000"/>
              </a:buClr>
              <a:buSzPct val="100000"/>
              <a:buFont typeface=""/>
            </a:pPr>
            <a:r>
              <a:rPr lang="es-ES_tradnl" sz="1600" b="0" dirty="0">
                <a:latin typeface="+mn-lt"/>
              </a:rPr>
              <a:t>Cuadro de mando </a:t>
            </a:r>
            <a:br>
              <a:rPr lang="es-ES_tradnl" sz="1600" b="0" dirty="0">
                <a:latin typeface="+mn-lt"/>
              </a:rPr>
            </a:br>
            <a:r>
              <a:rPr lang="es-ES_tradnl" sz="1600" b="0" dirty="0">
                <a:latin typeface="+mn-lt"/>
              </a:rPr>
              <a:t>innovación</a:t>
            </a:r>
          </a:p>
        </p:txBody>
      </p:sp>
      <p:sp>
        <p:nvSpPr>
          <p:cNvPr id="81" name="Freeform 112">
            <a:extLst>
              <a:ext uri="{FF2B5EF4-FFF2-40B4-BE49-F238E27FC236}">
                <a16:creationId xmlns:a16="http://schemas.microsoft.com/office/drawing/2014/main" id="{FB7A7F5E-8AF5-43F0-9BD2-1AE8DEAEA715}"/>
              </a:ext>
            </a:extLst>
          </p:cNvPr>
          <p:cNvSpPr>
            <a:spLocks noChangeArrowheads="1"/>
          </p:cNvSpPr>
          <p:nvPr/>
        </p:nvSpPr>
        <p:spPr bwMode="auto">
          <a:xfrm>
            <a:off x="5745799" y="5355421"/>
            <a:ext cx="2487838" cy="581041"/>
          </a:xfrm>
          <a:prstGeom prst="rect">
            <a:avLst/>
          </a:prstGeom>
          <a:solidFill>
            <a:schemeClr val="accent5"/>
          </a:solidFill>
          <a:ln w="25400" cap="rnd">
            <a:noFill/>
            <a:round/>
            <a:headEnd/>
            <a:tailEnd/>
          </a:ln>
          <a:effectLst/>
        </p:spPr>
        <p:txBody>
          <a:bodyPr wrap="none" anchor="t"/>
          <a:lstStyle/>
          <a:p>
            <a:pPr defTabSz="743076">
              <a:lnSpc>
                <a:spcPct val="90000"/>
              </a:lnSpc>
              <a:spcBef>
                <a:spcPts val="0"/>
              </a:spcBef>
              <a:buClr>
                <a:srgbClr val="000000"/>
              </a:buClr>
              <a:buSzPct val="100000"/>
              <a:buFont typeface=""/>
            </a:pPr>
            <a:r>
              <a:rPr lang="es-ES_tradnl" sz="1600" b="0" dirty="0">
                <a:latin typeface="+mn-lt"/>
              </a:rPr>
              <a:t>Acelerador nacional </a:t>
            </a:r>
            <a:br>
              <a:rPr lang="es-ES_tradnl" sz="1600" b="0" dirty="0">
                <a:latin typeface="+mn-lt"/>
              </a:rPr>
            </a:br>
            <a:r>
              <a:rPr lang="es-ES_tradnl" sz="1600" b="0" dirty="0">
                <a:latin typeface="+mn-lt"/>
              </a:rPr>
              <a:t>innovación</a:t>
            </a:r>
          </a:p>
        </p:txBody>
      </p:sp>
      <p:sp>
        <p:nvSpPr>
          <p:cNvPr id="84" name="Freeform 112">
            <a:extLst>
              <a:ext uri="{FF2B5EF4-FFF2-40B4-BE49-F238E27FC236}">
                <a16:creationId xmlns:a16="http://schemas.microsoft.com/office/drawing/2014/main" id="{ED7B3B3C-9F56-4BE2-A53F-BD5CE6E6B7DB}"/>
              </a:ext>
            </a:extLst>
          </p:cNvPr>
          <p:cNvSpPr>
            <a:spLocks noChangeArrowheads="1"/>
          </p:cNvSpPr>
          <p:nvPr/>
        </p:nvSpPr>
        <p:spPr bwMode="auto">
          <a:xfrm>
            <a:off x="8719457" y="2343405"/>
            <a:ext cx="2703236" cy="581041"/>
          </a:xfrm>
          <a:prstGeom prst="rect">
            <a:avLst/>
          </a:prstGeom>
          <a:solidFill>
            <a:schemeClr val="accent4"/>
          </a:solidFill>
          <a:ln w="25400" cap="rnd">
            <a:noFill/>
            <a:round/>
            <a:headEnd/>
            <a:tailEnd/>
          </a:ln>
          <a:effectLst/>
        </p:spPr>
        <p:txBody>
          <a:bodyPr wrap="none" anchor="t"/>
          <a:lstStyle/>
          <a:p>
            <a:pPr defTabSz="743076">
              <a:lnSpc>
                <a:spcPct val="90000"/>
              </a:lnSpc>
              <a:spcBef>
                <a:spcPts val="0"/>
              </a:spcBef>
              <a:buClr>
                <a:srgbClr val="000000"/>
              </a:buClr>
              <a:buSzPct val="100000"/>
              <a:buFont typeface=""/>
            </a:pPr>
            <a:r>
              <a:rPr lang="es-ES_tradnl" sz="1600" b="0" dirty="0">
                <a:latin typeface="+mn-lt"/>
              </a:rPr>
              <a:t>Exposición de Innovación </a:t>
            </a:r>
            <a:br>
              <a:rPr lang="es-ES_tradnl" sz="1600" b="0" dirty="0">
                <a:latin typeface="+mn-lt"/>
              </a:rPr>
            </a:br>
            <a:r>
              <a:rPr lang="es-ES_tradnl" sz="1600" b="0" dirty="0">
                <a:latin typeface="+mn-lt"/>
              </a:rPr>
              <a:t>en Salud y servicios sociales</a:t>
            </a:r>
          </a:p>
        </p:txBody>
      </p:sp>
      <p:sp>
        <p:nvSpPr>
          <p:cNvPr id="85" name="Freeform 112">
            <a:extLst>
              <a:ext uri="{FF2B5EF4-FFF2-40B4-BE49-F238E27FC236}">
                <a16:creationId xmlns:a16="http://schemas.microsoft.com/office/drawing/2014/main" id="{3427039B-5FCB-45EF-9C64-BE4145FD9BA0}"/>
              </a:ext>
            </a:extLst>
          </p:cNvPr>
          <p:cNvSpPr>
            <a:spLocks noChangeArrowheads="1"/>
          </p:cNvSpPr>
          <p:nvPr/>
        </p:nvSpPr>
        <p:spPr bwMode="auto">
          <a:xfrm>
            <a:off x="11233713" y="2373087"/>
            <a:ext cx="495966" cy="495964"/>
          </a:xfrm>
          <a:prstGeom prst="ellipse">
            <a:avLst/>
          </a:prstGeom>
          <a:solidFill>
            <a:schemeClr val="accent6"/>
          </a:solidFill>
          <a:ln w="25400" cap="rnd">
            <a:solidFill>
              <a:schemeClr val="bg1"/>
            </a:solidFill>
            <a:round/>
            <a:headEnd/>
            <a:tailEnd/>
          </a:ln>
          <a:effectLst/>
        </p:spPr>
        <p:txBody>
          <a:bodyPr wrap="none" anchor="ctr"/>
          <a:lstStyle/>
          <a:p>
            <a:pPr algn="r" defTabSz="743076" fontAlgn="auto">
              <a:lnSpc>
                <a:spcPct val="90000"/>
              </a:lnSpc>
              <a:spcBef>
                <a:spcPts val="0"/>
              </a:spcBef>
              <a:spcAft>
                <a:spcPts val="0"/>
              </a:spcAft>
            </a:pPr>
            <a:endParaRPr lang="es-ES_tradnl" sz="1400" dirty="0">
              <a:solidFill>
                <a:schemeClr val="bg1"/>
              </a:solidFill>
              <a:latin typeface="+mn-lt"/>
            </a:endParaRPr>
          </a:p>
        </p:txBody>
      </p:sp>
      <p:sp>
        <p:nvSpPr>
          <p:cNvPr id="86" name="Freeform 112">
            <a:extLst>
              <a:ext uri="{FF2B5EF4-FFF2-40B4-BE49-F238E27FC236}">
                <a16:creationId xmlns:a16="http://schemas.microsoft.com/office/drawing/2014/main" id="{358F25E3-D62C-4751-B148-DCD9FC017138}"/>
              </a:ext>
            </a:extLst>
          </p:cNvPr>
          <p:cNvSpPr>
            <a:spLocks noChangeArrowheads="1"/>
          </p:cNvSpPr>
          <p:nvPr/>
        </p:nvSpPr>
        <p:spPr bwMode="auto">
          <a:xfrm>
            <a:off x="8719457" y="3347411"/>
            <a:ext cx="2703236" cy="581041"/>
          </a:xfrm>
          <a:prstGeom prst="rect">
            <a:avLst/>
          </a:prstGeom>
          <a:solidFill>
            <a:schemeClr val="accent4"/>
          </a:solidFill>
          <a:ln w="25400" cap="rnd">
            <a:noFill/>
            <a:round/>
            <a:headEnd/>
            <a:tailEnd/>
          </a:ln>
          <a:effectLst/>
        </p:spPr>
        <p:txBody>
          <a:bodyPr wrap="none" anchor="t"/>
          <a:lstStyle/>
          <a:p>
            <a:pPr defTabSz="743076">
              <a:lnSpc>
                <a:spcPct val="90000"/>
              </a:lnSpc>
              <a:spcBef>
                <a:spcPts val="0"/>
              </a:spcBef>
              <a:buClr>
                <a:srgbClr val="000000"/>
              </a:buClr>
              <a:buSzPct val="100000"/>
              <a:buFont typeface=""/>
            </a:pPr>
            <a:r>
              <a:rPr lang="es-ES_tradnl" sz="1600" b="0" dirty="0">
                <a:latin typeface="+mn-lt"/>
              </a:rPr>
              <a:t>La tarifa de innovación </a:t>
            </a:r>
            <a:br>
              <a:rPr lang="es-ES_tradnl" sz="1600" b="0" dirty="0">
                <a:latin typeface="+mn-lt"/>
              </a:rPr>
            </a:br>
            <a:r>
              <a:rPr lang="es-ES_tradnl" sz="1600" b="0" dirty="0">
                <a:latin typeface="+mn-lt"/>
              </a:rPr>
              <a:t>en tecnología</a:t>
            </a:r>
          </a:p>
        </p:txBody>
      </p:sp>
      <p:sp>
        <p:nvSpPr>
          <p:cNvPr id="87" name="Freeform 112">
            <a:extLst>
              <a:ext uri="{FF2B5EF4-FFF2-40B4-BE49-F238E27FC236}">
                <a16:creationId xmlns:a16="http://schemas.microsoft.com/office/drawing/2014/main" id="{B0139F33-5476-4497-BAA3-C86A4CF7AE61}"/>
              </a:ext>
            </a:extLst>
          </p:cNvPr>
          <p:cNvSpPr>
            <a:spLocks noChangeArrowheads="1"/>
          </p:cNvSpPr>
          <p:nvPr/>
        </p:nvSpPr>
        <p:spPr bwMode="auto">
          <a:xfrm>
            <a:off x="11233713" y="3377092"/>
            <a:ext cx="495966" cy="495964"/>
          </a:xfrm>
          <a:prstGeom prst="ellipse">
            <a:avLst/>
          </a:prstGeom>
          <a:solidFill>
            <a:schemeClr val="accent6"/>
          </a:solidFill>
          <a:ln w="25400" cap="rnd">
            <a:solidFill>
              <a:schemeClr val="bg1"/>
            </a:solidFill>
            <a:round/>
            <a:headEnd/>
            <a:tailEnd/>
          </a:ln>
          <a:effectLst/>
        </p:spPr>
        <p:txBody>
          <a:bodyPr wrap="none" anchor="ctr"/>
          <a:lstStyle/>
          <a:p>
            <a:pPr algn="r" defTabSz="743076" fontAlgn="auto">
              <a:lnSpc>
                <a:spcPct val="90000"/>
              </a:lnSpc>
              <a:spcBef>
                <a:spcPts val="0"/>
              </a:spcBef>
              <a:spcAft>
                <a:spcPts val="0"/>
              </a:spcAft>
            </a:pPr>
            <a:endParaRPr lang="es-ES_tradnl" sz="1400" dirty="0">
              <a:solidFill>
                <a:schemeClr val="bg1"/>
              </a:solidFill>
              <a:latin typeface="+mn-lt"/>
            </a:endParaRPr>
          </a:p>
        </p:txBody>
      </p:sp>
      <p:sp>
        <p:nvSpPr>
          <p:cNvPr id="88" name="Freeform 112">
            <a:extLst>
              <a:ext uri="{FF2B5EF4-FFF2-40B4-BE49-F238E27FC236}">
                <a16:creationId xmlns:a16="http://schemas.microsoft.com/office/drawing/2014/main" id="{3A26077B-A39D-414F-B87D-AC8C8AEE3955}"/>
              </a:ext>
            </a:extLst>
          </p:cNvPr>
          <p:cNvSpPr>
            <a:spLocks noChangeArrowheads="1"/>
          </p:cNvSpPr>
          <p:nvPr/>
        </p:nvSpPr>
        <p:spPr bwMode="auto">
          <a:xfrm>
            <a:off x="8719457" y="4351415"/>
            <a:ext cx="2703236" cy="581041"/>
          </a:xfrm>
          <a:prstGeom prst="rect">
            <a:avLst/>
          </a:prstGeom>
          <a:solidFill>
            <a:schemeClr val="accent4"/>
          </a:solidFill>
          <a:ln w="25400" cap="rnd">
            <a:noFill/>
            <a:round/>
            <a:headEnd/>
            <a:tailEnd/>
          </a:ln>
          <a:effectLst/>
        </p:spPr>
        <p:txBody>
          <a:bodyPr wrap="none" anchor="t"/>
          <a:lstStyle/>
          <a:p>
            <a:pPr defTabSz="743076">
              <a:lnSpc>
                <a:spcPct val="90000"/>
              </a:lnSpc>
              <a:spcBef>
                <a:spcPts val="0"/>
              </a:spcBef>
              <a:buClr>
                <a:srgbClr val="000000"/>
              </a:buClr>
              <a:buSzPct val="100000"/>
              <a:buFont typeface=""/>
            </a:pPr>
            <a:r>
              <a:rPr lang="es-ES_tradnl" sz="1600" b="0" dirty="0">
                <a:latin typeface="+mn-lt"/>
              </a:rPr>
              <a:t>El programa clínico </a:t>
            </a:r>
            <a:br>
              <a:rPr lang="es-ES_tradnl" sz="1600" b="0" dirty="0">
                <a:latin typeface="+mn-lt"/>
              </a:rPr>
            </a:br>
            <a:r>
              <a:rPr lang="es-ES_tradnl" sz="1600" b="0" dirty="0">
                <a:latin typeface="+mn-lt"/>
              </a:rPr>
              <a:t>de emprendimiento</a:t>
            </a:r>
          </a:p>
        </p:txBody>
      </p:sp>
      <p:sp>
        <p:nvSpPr>
          <p:cNvPr id="89" name="Freeform 112">
            <a:extLst>
              <a:ext uri="{FF2B5EF4-FFF2-40B4-BE49-F238E27FC236}">
                <a16:creationId xmlns:a16="http://schemas.microsoft.com/office/drawing/2014/main" id="{18353B2E-0FF9-4A2E-B0B3-C9EB5527C62C}"/>
              </a:ext>
            </a:extLst>
          </p:cNvPr>
          <p:cNvSpPr>
            <a:spLocks noChangeArrowheads="1"/>
          </p:cNvSpPr>
          <p:nvPr/>
        </p:nvSpPr>
        <p:spPr bwMode="auto">
          <a:xfrm>
            <a:off x="11233713" y="4381096"/>
            <a:ext cx="495966" cy="495964"/>
          </a:xfrm>
          <a:prstGeom prst="ellipse">
            <a:avLst/>
          </a:prstGeom>
          <a:solidFill>
            <a:schemeClr val="accent6"/>
          </a:solidFill>
          <a:ln w="25400" cap="rnd">
            <a:solidFill>
              <a:schemeClr val="bg1"/>
            </a:solidFill>
            <a:round/>
            <a:headEnd/>
            <a:tailEnd/>
          </a:ln>
          <a:effectLst/>
        </p:spPr>
        <p:txBody>
          <a:bodyPr wrap="none" anchor="ctr"/>
          <a:lstStyle/>
          <a:p>
            <a:pPr algn="r" defTabSz="743076" fontAlgn="auto">
              <a:lnSpc>
                <a:spcPct val="90000"/>
              </a:lnSpc>
              <a:spcBef>
                <a:spcPts val="0"/>
              </a:spcBef>
              <a:spcAft>
                <a:spcPts val="0"/>
              </a:spcAft>
            </a:pPr>
            <a:endParaRPr lang="es-ES_tradnl" sz="1400" dirty="0">
              <a:solidFill>
                <a:schemeClr val="bg1"/>
              </a:solidFill>
              <a:latin typeface="+mn-lt"/>
            </a:endParaRPr>
          </a:p>
        </p:txBody>
      </p:sp>
      <p:sp>
        <p:nvSpPr>
          <p:cNvPr id="76" name="Freeform 112">
            <a:extLst>
              <a:ext uri="{FF2B5EF4-FFF2-40B4-BE49-F238E27FC236}">
                <a16:creationId xmlns:a16="http://schemas.microsoft.com/office/drawing/2014/main" id="{4B7723BE-CCC6-4AB5-84CF-20751E7A66CD}"/>
              </a:ext>
            </a:extLst>
          </p:cNvPr>
          <p:cNvSpPr>
            <a:spLocks noChangeArrowheads="1"/>
          </p:cNvSpPr>
          <p:nvPr/>
        </p:nvSpPr>
        <p:spPr bwMode="auto">
          <a:xfrm>
            <a:off x="8044656" y="2373087"/>
            <a:ext cx="495966" cy="495964"/>
          </a:xfrm>
          <a:prstGeom prst="ellipse">
            <a:avLst/>
          </a:prstGeom>
          <a:solidFill>
            <a:schemeClr val="accent6"/>
          </a:solidFill>
          <a:ln w="25400" cap="rnd">
            <a:solidFill>
              <a:schemeClr val="bg1"/>
            </a:solidFill>
            <a:round/>
            <a:headEnd/>
            <a:tailEnd/>
          </a:ln>
          <a:effectLst/>
        </p:spPr>
        <p:txBody>
          <a:bodyPr wrap="none" anchor="ctr"/>
          <a:lstStyle/>
          <a:p>
            <a:pPr algn="r" defTabSz="743076" fontAlgn="auto">
              <a:lnSpc>
                <a:spcPct val="90000"/>
              </a:lnSpc>
              <a:spcBef>
                <a:spcPts val="0"/>
              </a:spcBef>
              <a:spcAft>
                <a:spcPts val="0"/>
              </a:spcAft>
            </a:pPr>
            <a:endParaRPr lang="es-ES_tradnl" sz="1400" dirty="0">
              <a:solidFill>
                <a:schemeClr val="bg1"/>
              </a:solidFill>
              <a:latin typeface="+mn-lt"/>
            </a:endParaRPr>
          </a:p>
        </p:txBody>
      </p:sp>
      <p:sp>
        <p:nvSpPr>
          <p:cNvPr id="78" name="Freeform 112">
            <a:extLst>
              <a:ext uri="{FF2B5EF4-FFF2-40B4-BE49-F238E27FC236}">
                <a16:creationId xmlns:a16="http://schemas.microsoft.com/office/drawing/2014/main" id="{BC6D5024-179E-48B6-B00B-F0B60CA0B138}"/>
              </a:ext>
            </a:extLst>
          </p:cNvPr>
          <p:cNvSpPr>
            <a:spLocks noChangeArrowheads="1"/>
          </p:cNvSpPr>
          <p:nvPr/>
        </p:nvSpPr>
        <p:spPr bwMode="auto">
          <a:xfrm>
            <a:off x="8044656" y="3377092"/>
            <a:ext cx="495966" cy="495964"/>
          </a:xfrm>
          <a:prstGeom prst="ellipse">
            <a:avLst/>
          </a:prstGeom>
          <a:solidFill>
            <a:schemeClr val="accent6"/>
          </a:solidFill>
          <a:ln w="25400" cap="rnd">
            <a:solidFill>
              <a:schemeClr val="bg1"/>
            </a:solidFill>
            <a:round/>
            <a:headEnd/>
            <a:tailEnd/>
          </a:ln>
          <a:effectLst/>
        </p:spPr>
        <p:txBody>
          <a:bodyPr wrap="none" anchor="ctr"/>
          <a:lstStyle/>
          <a:p>
            <a:pPr algn="r" defTabSz="743076" fontAlgn="auto">
              <a:lnSpc>
                <a:spcPct val="90000"/>
              </a:lnSpc>
              <a:spcBef>
                <a:spcPts val="0"/>
              </a:spcBef>
              <a:spcAft>
                <a:spcPts val="0"/>
              </a:spcAft>
            </a:pPr>
            <a:endParaRPr lang="es-ES_tradnl" sz="1400" dirty="0">
              <a:solidFill>
                <a:schemeClr val="bg1"/>
              </a:solidFill>
              <a:latin typeface="+mn-lt"/>
            </a:endParaRPr>
          </a:p>
        </p:txBody>
      </p:sp>
      <p:sp>
        <p:nvSpPr>
          <p:cNvPr id="80" name="Freeform 112">
            <a:extLst>
              <a:ext uri="{FF2B5EF4-FFF2-40B4-BE49-F238E27FC236}">
                <a16:creationId xmlns:a16="http://schemas.microsoft.com/office/drawing/2014/main" id="{B0A0134E-BFB1-4366-955D-8235D5787807}"/>
              </a:ext>
            </a:extLst>
          </p:cNvPr>
          <p:cNvSpPr>
            <a:spLocks noChangeArrowheads="1"/>
          </p:cNvSpPr>
          <p:nvPr/>
        </p:nvSpPr>
        <p:spPr bwMode="auto">
          <a:xfrm>
            <a:off x="8044656" y="4381096"/>
            <a:ext cx="495966" cy="495964"/>
          </a:xfrm>
          <a:prstGeom prst="ellipse">
            <a:avLst/>
          </a:prstGeom>
          <a:solidFill>
            <a:schemeClr val="accent6"/>
          </a:solidFill>
          <a:ln w="25400" cap="rnd">
            <a:solidFill>
              <a:schemeClr val="bg1"/>
            </a:solidFill>
            <a:round/>
            <a:headEnd/>
            <a:tailEnd/>
          </a:ln>
          <a:effectLst/>
        </p:spPr>
        <p:txBody>
          <a:bodyPr wrap="none" anchor="ctr"/>
          <a:lstStyle/>
          <a:p>
            <a:pPr algn="r" defTabSz="743076" fontAlgn="auto">
              <a:lnSpc>
                <a:spcPct val="90000"/>
              </a:lnSpc>
              <a:spcBef>
                <a:spcPts val="0"/>
              </a:spcBef>
              <a:spcAft>
                <a:spcPts val="0"/>
              </a:spcAft>
            </a:pPr>
            <a:endParaRPr lang="es-ES_tradnl" sz="1400" dirty="0">
              <a:solidFill>
                <a:schemeClr val="bg1"/>
              </a:solidFill>
              <a:latin typeface="+mn-lt"/>
            </a:endParaRPr>
          </a:p>
        </p:txBody>
      </p:sp>
      <p:sp>
        <p:nvSpPr>
          <p:cNvPr id="82" name="Freeform 112">
            <a:extLst>
              <a:ext uri="{FF2B5EF4-FFF2-40B4-BE49-F238E27FC236}">
                <a16:creationId xmlns:a16="http://schemas.microsoft.com/office/drawing/2014/main" id="{3AEFE214-9D81-48F1-9D0B-3348352F17F0}"/>
              </a:ext>
            </a:extLst>
          </p:cNvPr>
          <p:cNvSpPr>
            <a:spLocks noChangeArrowheads="1"/>
          </p:cNvSpPr>
          <p:nvPr/>
        </p:nvSpPr>
        <p:spPr bwMode="auto">
          <a:xfrm>
            <a:off x="8044656" y="5385102"/>
            <a:ext cx="495966" cy="495964"/>
          </a:xfrm>
          <a:prstGeom prst="ellipse">
            <a:avLst/>
          </a:prstGeom>
          <a:solidFill>
            <a:schemeClr val="accent6"/>
          </a:solidFill>
          <a:ln w="25400" cap="rnd">
            <a:solidFill>
              <a:schemeClr val="bg1"/>
            </a:solidFill>
            <a:round/>
            <a:headEnd/>
            <a:tailEnd/>
          </a:ln>
          <a:effectLst/>
        </p:spPr>
        <p:txBody>
          <a:bodyPr wrap="none" anchor="ctr"/>
          <a:lstStyle/>
          <a:p>
            <a:pPr algn="r" defTabSz="743076" fontAlgn="auto">
              <a:lnSpc>
                <a:spcPct val="90000"/>
              </a:lnSpc>
              <a:spcBef>
                <a:spcPts val="0"/>
              </a:spcBef>
              <a:spcAft>
                <a:spcPts val="0"/>
              </a:spcAft>
            </a:pPr>
            <a:endParaRPr lang="es-ES_tradnl" sz="1400" dirty="0">
              <a:solidFill>
                <a:schemeClr val="bg1"/>
              </a:solidFill>
              <a:latin typeface="+mn-lt"/>
            </a:endParaRPr>
          </a:p>
        </p:txBody>
      </p:sp>
      <p:sp>
        <p:nvSpPr>
          <p:cNvPr id="37" name="Freeform: Shape 36">
            <a:extLst>
              <a:ext uri="{FF2B5EF4-FFF2-40B4-BE49-F238E27FC236}">
                <a16:creationId xmlns:a16="http://schemas.microsoft.com/office/drawing/2014/main" id="{0E8E1530-86E4-48BD-853E-C3F5F2125B4E}"/>
              </a:ext>
            </a:extLst>
          </p:cNvPr>
          <p:cNvSpPr>
            <a:spLocks noChangeAspect="1"/>
          </p:cNvSpPr>
          <p:nvPr/>
        </p:nvSpPr>
        <p:spPr>
          <a:xfrm>
            <a:off x="551127" y="3777343"/>
            <a:ext cx="1829786" cy="2195744"/>
          </a:xfrm>
          <a:custGeom>
            <a:avLst/>
            <a:gdLst>
              <a:gd name="connsiteX0" fmla="*/ 146383 w 1829786"/>
              <a:gd name="connsiteY0" fmla="*/ 1976168 h 2195744"/>
              <a:gd name="connsiteX1" fmla="*/ 1683406 w 1829786"/>
              <a:gd name="connsiteY1" fmla="*/ 1976168 h 2195744"/>
              <a:gd name="connsiteX2" fmla="*/ 1683406 w 1829786"/>
              <a:gd name="connsiteY2" fmla="*/ 2049359 h 2195744"/>
              <a:gd name="connsiteX3" fmla="*/ 146383 w 1829786"/>
              <a:gd name="connsiteY3" fmla="*/ 2049359 h 2195744"/>
              <a:gd name="connsiteX4" fmla="*/ 182978 w 1829786"/>
              <a:gd name="connsiteY4" fmla="*/ 1902979 h 2195744"/>
              <a:gd name="connsiteX5" fmla="*/ 73192 w 1829786"/>
              <a:gd name="connsiteY5" fmla="*/ 2012766 h 2195744"/>
              <a:gd name="connsiteX6" fmla="*/ 182978 w 1829786"/>
              <a:gd name="connsiteY6" fmla="*/ 2122554 h 2195744"/>
              <a:gd name="connsiteX7" fmla="*/ 1756595 w 1829786"/>
              <a:gd name="connsiteY7" fmla="*/ 2122554 h 2195744"/>
              <a:gd name="connsiteX8" fmla="*/ 1756595 w 1829786"/>
              <a:gd name="connsiteY8" fmla="*/ 1902979 h 2195744"/>
              <a:gd name="connsiteX9" fmla="*/ 256170 w 1829786"/>
              <a:gd name="connsiteY9" fmla="*/ 1610211 h 2195744"/>
              <a:gd name="connsiteX10" fmla="*/ 988085 w 1829786"/>
              <a:gd name="connsiteY10" fmla="*/ 1610211 h 2195744"/>
              <a:gd name="connsiteX11" fmla="*/ 988085 w 1829786"/>
              <a:gd name="connsiteY11" fmla="*/ 1683403 h 2195744"/>
              <a:gd name="connsiteX12" fmla="*/ 256170 w 1829786"/>
              <a:gd name="connsiteY12" fmla="*/ 1683403 h 2195744"/>
              <a:gd name="connsiteX13" fmla="*/ 256170 w 1829786"/>
              <a:gd name="connsiteY13" fmla="*/ 1463828 h 2195744"/>
              <a:gd name="connsiteX14" fmla="*/ 1134469 w 1829786"/>
              <a:gd name="connsiteY14" fmla="*/ 1463828 h 2195744"/>
              <a:gd name="connsiteX15" fmla="*/ 1134469 w 1829786"/>
              <a:gd name="connsiteY15" fmla="*/ 1537020 h 2195744"/>
              <a:gd name="connsiteX16" fmla="*/ 256170 w 1829786"/>
              <a:gd name="connsiteY16" fmla="*/ 1537020 h 2195744"/>
              <a:gd name="connsiteX17" fmla="*/ 475745 w 1829786"/>
              <a:gd name="connsiteY17" fmla="*/ 1317446 h 2195744"/>
              <a:gd name="connsiteX18" fmla="*/ 1134468 w 1829786"/>
              <a:gd name="connsiteY18" fmla="*/ 1317446 h 2195744"/>
              <a:gd name="connsiteX19" fmla="*/ 1134468 w 1829786"/>
              <a:gd name="connsiteY19" fmla="*/ 1390638 h 2195744"/>
              <a:gd name="connsiteX20" fmla="*/ 475745 w 1829786"/>
              <a:gd name="connsiteY20" fmla="*/ 1390638 h 2195744"/>
              <a:gd name="connsiteX21" fmla="*/ 329362 w 1829786"/>
              <a:gd name="connsiteY21" fmla="*/ 1317446 h 2195744"/>
              <a:gd name="connsiteX22" fmla="*/ 402553 w 1829786"/>
              <a:gd name="connsiteY22" fmla="*/ 1317446 h 2195744"/>
              <a:gd name="connsiteX23" fmla="*/ 402553 w 1829786"/>
              <a:gd name="connsiteY23" fmla="*/ 1390638 h 2195744"/>
              <a:gd name="connsiteX24" fmla="*/ 329362 w 1829786"/>
              <a:gd name="connsiteY24" fmla="*/ 1390638 h 2195744"/>
              <a:gd name="connsiteX25" fmla="*/ 1610211 w 1829786"/>
              <a:gd name="connsiteY25" fmla="*/ 292767 h 2195744"/>
              <a:gd name="connsiteX26" fmla="*/ 1610211 w 1829786"/>
              <a:gd name="connsiteY26" fmla="*/ 1756596 h 2195744"/>
              <a:gd name="connsiteX27" fmla="*/ 1589864 w 1829786"/>
              <a:gd name="connsiteY27" fmla="*/ 1829788 h 2195744"/>
              <a:gd name="connsiteX28" fmla="*/ 1756595 w 1829786"/>
              <a:gd name="connsiteY28" fmla="*/ 1829788 h 2195744"/>
              <a:gd name="connsiteX29" fmla="*/ 1756595 w 1829786"/>
              <a:gd name="connsiteY29" fmla="*/ 292767 h 2195744"/>
              <a:gd name="connsiteX30" fmla="*/ 182978 w 1829786"/>
              <a:gd name="connsiteY30" fmla="*/ 219575 h 2195744"/>
              <a:gd name="connsiteX31" fmla="*/ 73192 w 1829786"/>
              <a:gd name="connsiteY31" fmla="*/ 329362 h 2195744"/>
              <a:gd name="connsiteX32" fmla="*/ 73192 w 1829786"/>
              <a:gd name="connsiteY32" fmla="*/ 1867335 h 2195744"/>
              <a:gd name="connsiteX33" fmla="*/ 182978 w 1829786"/>
              <a:gd name="connsiteY33" fmla="*/ 1829788 h 2195744"/>
              <a:gd name="connsiteX34" fmla="*/ 1463829 w 1829786"/>
              <a:gd name="connsiteY34" fmla="*/ 1829788 h 2195744"/>
              <a:gd name="connsiteX35" fmla="*/ 1537021 w 1829786"/>
              <a:gd name="connsiteY35" fmla="*/ 1756596 h 2195744"/>
              <a:gd name="connsiteX36" fmla="*/ 1463829 w 1829786"/>
              <a:gd name="connsiteY36" fmla="*/ 1683404 h 2195744"/>
              <a:gd name="connsiteX37" fmla="*/ 1354041 w 1829786"/>
              <a:gd name="connsiteY37" fmla="*/ 1683404 h 2195744"/>
              <a:gd name="connsiteX38" fmla="*/ 1317446 w 1829786"/>
              <a:gd name="connsiteY38" fmla="*/ 1646809 h 2195744"/>
              <a:gd name="connsiteX39" fmla="*/ 1317446 w 1829786"/>
              <a:gd name="connsiteY39" fmla="*/ 219575 h 2195744"/>
              <a:gd name="connsiteX40" fmla="*/ 1390638 w 1829786"/>
              <a:gd name="connsiteY40" fmla="*/ 73192 h 2195744"/>
              <a:gd name="connsiteX41" fmla="*/ 1390638 w 1829786"/>
              <a:gd name="connsiteY41" fmla="*/ 1610213 h 2195744"/>
              <a:gd name="connsiteX42" fmla="*/ 1463829 w 1829786"/>
              <a:gd name="connsiteY42" fmla="*/ 1610213 h 2195744"/>
              <a:gd name="connsiteX43" fmla="*/ 1537021 w 1829786"/>
              <a:gd name="connsiteY43" fmla="*/ 1629865 h 2195744"/>
              <a:gd name="connsiteX44" fmla="*/ 1537021 w 1829786"/>
              <a:gd name="connsiteY44" fmla="*/ 146383 h 2195744"/>
              <a:gd name="connsiteX45" fmla="*/ 1463829 w 1829786"/>
              <a:gd name="connsiteY45" fmla="*/ 73192 h 2195744"/>
              <a:gd name="connsiteX46" fmla="*/ 1354041 w 1829786"/>
              <a:gd name="connsiteY46" fmla="*/ 0 h 2195744"/>
              <a:gd name="connsiteX47" fmla="*/ 1463829 w 1829786"/>
              <a:gd name="connsiteY47" fmla="*/ 0 h 2195744"/>
              <a:gd name="connsiteX48" fmla="*/ 1610211 w 1829786"/>
              <a:gd name="connsiteY48" fmla="*/ 146383 h 2195744"/>
              <a:gd name="connsiteX49" fmla="*/ 1610211 w 1829786"/>
              <a:gd name="connsiteY49" fmla="*/ 219575 h 2195744"/>
              <a:gd name="connsiteX50" fmla="*/ 1793191 w 1829786"/>
              <a:gd name="connsiteY50" fmla="*/ 219575 h 2195744"/>
              <a:gd name="connsiteX51" fmla="*/ 1829786 w 1829786"/>
              <a:gd name="connsiteY51" fmla="*/ 256170 h 2195744"/>
              <a:gd name="connsiteX52" fmla="*/ 1829786 w 1829786"/>
              <a:gd name="connsiteY52" fmla="*/ 2159149 h 2195744"/>
              <a:gd name="connsiteX53" fmla="*/ 1793191 w 1829786"/>
              <a:gd name="connsiteY53" fmla="*/ 2195744 h 2195744"/>
              <a:gd name="connsiteX54" fmla="*/ 182978 w 1829786"/>
              <a:gd name="connsiteY54" fmla="*/ 2195744 h 2195744"/>
              <a:gd name="connsiteX55" fmla="*/ 0 w 1829786"/>
              <a:gd name="connsiteY55" fmla="*/ 2012766 h 2195744"/>
              <a:gd name="connsiteX56" fmla="*/ 0 w 1829786"/>
              <a:gd name="connsiteY56" fmla="*/ 329362 h 2195744"/>
              <a:gd name="connsiteX57" fmla="*/ 182978 w 1829786"/>
              <a:gd name="connsiteY57" fmla="*/ 146383 h 2195744"/>
              <a:gd name="connsiteX58" fmla="*/ 1317446 w 1829786"/>
              <a:gd name="connsiteY58" fmla="*/ 146383 h 2195744"/>
              <a:gd name="connsiteX59" fmla="*/ 1317446 w 1829786"/>
              <a:gd name="connsiteY59" fmla="*/ 36597 h 2195744"/>
              <a:gd name="connsiteX60" fmla="*/ 1354041 w 1829786"/>
              <a:gd name="connsiteY60" fmla="*/ 0 h 2195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829786" h="2195744">
                <a:moveTo>
                  <a:pt x="146383" y="1976168"/>
                </a:moveTo>
                <a:lnTo>
                  <a:pt x="1683406" y="1976168"/>
                </a:lnTo>
                <a:lnTo>
                  <a:pt x="1683406" y="2049359"/>
                </a:lnTo>
                <a:lnTo>
                  <a:pt x="146383" y="2049359"/>
                </a:lnTo>
                <a:close/>
                <a:moveTo>
                  <a:pt x="182978" y="1902979"/>
                </a:moveTo>
                <a:cubicBezTo>
                  <a:pt x="122344" y="1902979"/>
                  <a:pt x="73192" y="1952131"/>
                  <a:pt x="73192" y="2012766"/>
                </a:cubicBezTo>
                <a:cubicBezTo>
                  <a:pt x="73192" y="2073402"/>
                  <a:pt x="122344" y="2122554"/>
                  <a:pt x="182978" y="2122554"/>
                </a:cubicBezTo>
                <a:lnTo>
                  <a:pt x="1756595" y="2122554"/>
                </a:lnTo>
                <a:lnTo>
                  <a:pt x="1756595" y="1902979"/>
                </a:lnTo>
                <a:close/>
                <a:moveTo>
                  <a:pt x="256170" y="1610211"/>
                </a:moveTo>
                <a:lnTo>
                  <a:pt x="988085" y="1610211"/>
                </a:lnTo>
                <a:lnTo>
                  <a:pt x="988085" y="1683403"/>
                </a:lnTo>
                <a:lnTo>
                  <a:pt x="256170" y="1683403"/>
                </a:lnTo>
                <a:close/>
                <a:moveTo>
                  <a:pt x="256170" y="1463828"/>
                </a:moveTo>
                <a:lnTo>
                  <a:pt x="1134469" y="1463828"/>
                </a:lnTo>
                <a:lnTo>
                  <a:pt x="1134469" y="1537020"/>
                </a:lnTo>
                <a:lnTo>
                  <a:pt x="256170" y="1537020"/>
                </a:lnTo>
                <a:close/>
                <a:moveTo>
                  <a:pt x="475745" y="1317446"/>
                </a:moveTo>
                <a:lnTo>
                  <a:pt x="1134468" y="1317446"/>
                </a:lnTo>
                <a:lnTo>
                  <a:pt x="1134468" y="1390638"/>
                </a:lnTo>
                <a:lnTo>
                  <a:pt x="475745" y="1390638"/>
                </a:lnTo>
                <a:close/>
                <a:moveTo>
                  <a:pt x="329362" y="1317446"/>
                </a:moveTo>
                <a:lnTo>
                  <a:pt x="402553" y="1317446"/>
                </a:lnTo>
                <a:lnTo>
                  <a:pt x="402553" y="1390638"/>
                </a:lnTo>
                <a:lnTo>
                  <a:pt x="329362" y="1390638"/>
                </a:lnTo>
                <a:close/>
                <a:moveTo>
                  <a:pt x="1610211" y="292767"/>
                </a:moveTo>
                <a:lnTo>
                  <a:pt x="1610211" y="1756596"/>
                </a:lnTo>
                <a:cubicBezTo>
                  <a:pt x="1610062" y="1782370"/>
                  <a:pt x="1603036" y="1807637"/>
                  <a:pt x="1589864" y="1829788"/>
                </a:cubicBezTo>
                <a:lnTo>
                  <a:pt x="1756595" y="1829788"/>
                </a:lnTo>
                <a:lnTo>
                  <a:pt x="1756595" y="292767"/>
                </a:lnTo>
                <a:close/>
                <a:moveTo>
                  <a:pt x="182978" y="219575"/>
                </a:moveTo>
                <a:cubicBezTo>
                  <a:pt x="122344" y="219575"/>
                  <a:pt x="73192" y="268728"/>
                  <a:pt x="73192" y="329362"/>
                </a:cubicBezTo>
                <a:lnTo>
                  <a:pt x="73192" y="1867335"/>
                </a:lnTo>
                <a:cubicBezTo>
                  <a:pt x="104678" y="1843116"/>
                  <a:pt x="143255" y="1829922"/>
                  <a:pt x="182978" y="1829788"/>
                </a:cubicBezTo>
                <a:lnTo>
                  <a:pt x="1463829" y="1829788"/>
                </a:lnTo>
                <a:cubicBezTo>
                  <a:pt x="1504252" y="1829788"/>
                  <a:pt x="1537021" y="1797020"/>
                  <a:pt x="1537021" y="1756596"/>
                </a:cubicBezTo>
                <a:cubicBezTo>
                  <a:pt x="1537021" y="1716173"/>
                  <a:pt x="1504252" y="1683404"/>
                  <a:pt x="1463829" y="1683404"/>
                </a:cubicBezTo>
                <a:lnTo>
                  <a:pt x="1354041" y="1683404"/>
                </a:lnTo>
                <a:cubicBezTo>
                  <a:pt x="1333829" y="1683404"/>
                  <a:pt x="1317446" y="1667021"/>
                  <a:pt x="1317446" y="1646809"/>
                </a:cubicBezTo>
                <a:lnTo>
                  <a:pt x="1317446" y="219575"/>
                </a:lnTo>
                <a:close/>
                <a:moveTo>
                  <a:pt x="1390638" y="73192"/>
                </a:moveTo>
                <a:lnTo>
                  <a:pt x="1390638" y="1610213"/>
                </a:lnTo>
                <a:lnTo>
                  <a:pt x="1463829" y="1610213"/>
                </a:lnTo>
                <a:cubicBezTo>
                  <a:pt x="1489534" y="1610173"/>
                  <a:pt x="1514791" y="1616954"/>
                  <a:pt x="1537021" y="1629865"/>
                </a:cubicBezTo>
                <a:lnTo>
                  <a:pt x="1537021" y="146383"/>
                </a:lnTo>
                <a:cubicBezTo>
                  <a:pt x="1537021" y="105961"/>
                  <a:pt x="1504252" y="73192"/>
                  <a:pt x="1463829" y="73192"/>
                </a:cubicBezTo>
                <a:close/>
                <a:moveTo>
                  <a:pt x="1354041" y="0"/>
                </a:moveTo>
                <a:lnTo>
                  <a:pt x="1463829" y="0"/>
                </a:lnTo>
                <a:cubicBezTo>
                  <a:pt x="1544672" y="0"/>
                  <a:pt x="1610211" y="65538"/>
                  <a:pt x="1610211" y="146383"/>
                </a:cubicBezTo>
                <a:lnTo>
                  <a:pt x="1610211" y="219575"/>
                </a:lnTo>
                <a:lnTo>
                  <a:pt x="1793191" y="219575"/>
                </a:lnTo>
                <a:cubicBezTo>
                  <a:pt x="1813402" y="219575"/>
                  <a:pt x="1829786" y="235959"/>
                  <a:pt x="1829786" y="256170"/>
                </a:cubicBezTo>
                <a:lnTo>
                  <a:pt x="1829786" y="2159149"/>
                </a:lnTo>
                <a:cubicBezTo>
                  <a:pt x="1829786" y="2179361"/>
                  <a:pt x="1813402" y="2195744"/>
                  <a:pt x="1793191" y="2195744"/>
                </a:cubicBezTo>
                <a:lnTo>
                  <a:pt x="182978" y="2195744"/>
                </a:lnTo>
                <a:cubicBezTo>
                  <a:pt x="81973" y="2195624"/>
                  <a:pt x="121" y="2113774"/>
                  <a:pt x="0" y="2012766"/>
                </a:cubicBezTo>
                <a:lnTo>
                  <a:pt x="0" y="329362"/>
                </a:lnTo>
                <a:cubicBezTo>
                  <a:pt x="121" y="228356"/>
                  <a:pt x="81973" y="146505"/>
                  <a:pt x="182978" y="146383"/>
                </a:cubicBezTo>
                <a:lnTo>
                  <a:pt x="1317446" y="146383"/>
                </a:lnTo>
                <a:lnTo>
                  <a:pt x="1317446" y="36597"/>
                </a:lnTo>
                <a:cubicBezTo>
                  <a:pt x="1317446" y="16385"/>
                  <a:pt x="1333829" y="0"/>
                  <a:pt x="1354041" y="0"/>
                </a:cubicBezTo>
                <a:close/>
              </a:path>
            </a:pathLst>
          </a:custGeom>
          <a:solidFill>
            <a:schemeClr val="tx1"/>
          </a:solidFill>
          <a:ln>
            <a:noFill/>
          </a:ln>
        </p:spPr>
        <p:txBody>
          <a:bodyPr wrap="square" rtlCol="0" anchor="ctr">
            <a:noAutofit/>
          </a:bodyPr>
          <a:lstStyle/>
          <a:p>
            <a:endParaRPr lang="es-ES_tradnl" dirty="0"/>
          </a:p>
        </p:txBody>
      </p:sp>
      <p:sp>
        <p:nvSpPr>
          <p:cNvPr id="35" name="Freeform: Shape 34">
            <a:extLst>
              <a:ext uri="{FF2B5EF4-FFF2-40B4-BE49-F238E27FC236}">
                <a16:creationId xmlns:a16="http://schemas.microsoft.com/office/drawing/2014/main" id="{596243BA-2CEE-4853-B4A2-D0DE01339F98}"/>
              </a:ext>
            </a:extLst>
          </p:cNvPr>
          <p:cNvSpPr>
            <a:spLocks noChangeAspect="1"/>
          </p:cNvSpPr>
          <p:nvPr/>
        </p:nvSpPr>
        <p:spPr>
          <a:xfrm>
            <a:off x="961937" y="4066921"/>
            <a:ext cx="680035" cy="941737"/>
          </a:xfrm>
          <a:custGeom>
            <a:avLst/>
            <a:gdLst>
              <a:gd name="connsiteX0" fmla="*/ 450227 w 1671884"/>
              <a:gd name="connsiteY0" fmla="*/ 2186709 h 2315283"/>
              <a:gd name="connsiteX1" fmla="*/ 1221658 w 1671884"/>
              <a:gd name="connsiteY1" fmla="*/ 2186709 h 2315283"/>
              <a:gd name="connsiteX2" fmla="*/ 1221658 w 1671884"/>
              <a:gd name="connsiteY2" fmla="*/ 2315283 h 2315283"/>
              <a:gd name="connsiteX3" fmla="*/ 450227 w 1671884"/>
              <a:gd name="connsiteY3" fmla="*/ 2315283 h 2315283"/>
              <a:gd name="connsiteX4" fmla="*/ 450227 w 1671884"/>
              <a:gd name="connsiteY4" fmla="*/ 1929566 h 2315283"/>
              <a:gd name="connsiteX5" fmla="*/ 1221658 w 1671884"/>
              <a:gd name="connsiteY5" fmla="*/ 1929566 h 2315283"/>
              <a:gd name="connsiteX6" fmla="*/ 1221658 w 1671884"/>
              <a:gd name="connsiteY6" fmla="*/ 2058140 h 2315283"/>
              <a:gd name="connsiteX7" fmla="*/ 450227 w 1671884"/>
              <a:gd name="connsiteY7" fmla="*/ 2058140 h 2315283"/>
              <a:gd name="connsiteX8" fmla="*/ 514513 w 1671884"/>
              <a:gd name="connsiteY8" fmla="*/ 1029568 h 2315283"/>
              <a:gd name="connsiteX9" fmla="*/ 643084 w 1671884"/>
              <a:gd name="connsiteY9" fmla="*/ 1029568 h 2315283"/>
              <a:gd name="connsiteX10" fmla="*/ 643084 w 1671884"/>
              <a:gd name="connsiteY10" fmla="*/ 1158142 h 2315283"/>
              <a:gd name="connsiteX11" fmla="*/ 771658 w 1671884"/>
              <a:gd name="connsiteY11" fmla="*/ 1158142 h 2315283"/>
              <a:gd name="connsiteX12" fmla="*/ 771658 w 1671884"/>
              <a:gd name="connsiteY12" fmla="*/ 1029568 h 2315283"/>
              <a:gd name="connsiteX13" fmla="*/ 900229 w 1671884"/>
              <a:gd name="connsiteY13" fmla="*/ 1029568 h 2315283"/>
              <a:gd name="connsiteX14" fmla="*/ 900229 w 1671884"/>
              <a:gd name="connsiteY14" fmla="*/ 1158142 h 2315283"/>
              <a:gd name="connsiteX15" fmla="*/ 1028801 w 1671884"/>
              <a:gd name="connsiteY15" fmla="*/ 1158142 h 2315283"/>
              <a:gd name="connsiteX16" fmla="*/ 1028801 w 1671884"/>
              <a:gd name="connsiteY16" fmla="*/ 1029568 h 2315283"/>
              <a:gd name="connsiteX17" fmla="*/ 1157372 w 1671884"/>
              <a:gd name="connsiteY17" fmla="*/ 1029568 h 2315283"/>
              <a:gd name="connsiteX18" fmla="*/ 1157372 w 1671884"/>
              <a:gd name="connsiteY18" fmla="*/ 1182698 h 2315283"/>
              <a:gd name="connsiteX19" fmla="*/ 835944 w 1671884"/>
              <a:gd name="connsiteY19" fmla="*/ 1343413 h 2315283"/>
              <a:gd name="connsiteX20" fmla="*/ 514513 w 1671884"/>
              <a:gd name="connsiteY20" fmla="*/ 1182698 h 2315283"/>
              <a:gd name="connsiteX21" fmla="*/ 694516 w 1671884"/>
              <a:gd name="connsiteY21" fmla="*/ 143711 h 2315283"/>
              <a:gd name="connsiteX22" fmla="*/ 331042 w 1671884"/>
              <a:gd name="connsiteY22" fmla="*/ 341711 h 2315283"/>
              <a:gd name="connsiteX23" fmla="*/ 422843 w 1671884"/>
              <a:gd name="connsiteY23" fmla="*/ 431710 h 2315283"/>
              <a:gd name="connsiteX24" fmla="*/ 720229 w 1671884"/>
              <a:gd name="connsiteY24" fmla="*/ 269709 h 2315283"/>
              <a:gd name="connsiteX25" fmla="*/ 835944 w 1671884"/>
              <a:gd name="connsiteY25" fmla="*/ 129567 h 2315283"/>
              <a:gd name="connsiteX26" fmla="*/ 835944 w 1671884"/>
              <a:gd name="connsiteY26" fmla="*/ 258139 h 2315283"/>
              <a:gd name="connsiteX27" fmla="*/ 951659 w 1671884"/>
              <a:gd name="connsiteY27" fmla="*/ 269709 h 2315283"/>
              <a:gd name="connsiteX28" fmla="*/ 977372 w 1671884"/>
              <a:gd name="connsiteY28" fmla="*/ 143711 h 2315283"/>
              <a:gd name="connsiteX29" fmla="*/ 835944 w 1671884"/>
              <a:gd name="connsiteY29" fmla="*/ 129567 h 2315283"/>
              <a:gd name="connsiteX30" fmla="*/ 864834 w 1671884"/>
              <a:gd name="connsiteY30" fmla="*/ 508 h 2315283"/>
              <a:gd name="connsiteX31" fmla="*/ 1616565 w 1671884"/>
              <a:gd name="connsiteY31" fmla="*/ 537525 h 2315283"/>
              <a:gd name="connsiteX32" fmla="*/ 1134358 w 1671884"/>
              <a:gd name="connsiteY32" fmla="*/ 1616563 h 2315283"/>
              <a:gd name="connsiteX33" fmla="*/ 1093087 w 1671884"/>
              <a:gd name="connsiteY33" fmla="*/ 1676541 h 2315283"/>
              <a:gd name="connsiteX34" fmla="*/ 1093087 w 1671884"/>
              <a:gd name="connsiteY34" fmla="*/ 1800997 h 2315283"/>
              <a:gd name="connsiteX35" fmla="*/ 900229 w 1671884"/>
              <a:gd name="connsiteY35" fmla="*/ 1800997 h 2315283"/>
              <a:gd name="connsiteX36" fmla="*/ 900229 w 1671884"/>
              <a:gd name="connsiteY36" fmla="*/ 1455011 h 2315283"/>
              <a:gd name="connsiteX37" fmla="*/ 1250392 w 1671884"/>
              <a:gd name="connsiteY37" fmla="*/ 1279962 h 2315283"/>
              <a:gd name="connsiteX38" fmla="*/ 1285944 w 1671884"/>
              <a:gd name="connsiteY38" fmla="*/ 1222427 h 2315283"/>
              <a:gd name="connsiteX39" fmla="*/ 1285944 w 1671884"/>
              <a:gd name="connsiteY39" fmla="*/ 1029570 h 2315283"/>
              <a:gd name="connsiteX40" fmla="*/ 1414515 w 1671884"/>
              <a:gd name="connsiteY40" fmla="*/ 1029570 h 2315283"/>
              <a:gd name="connsiteX41" fmla="*/ 1414515 w 1671884"/>
              <a:gd name="connsiteY41" fmla="*/ 900996 h 2315283"/>
              <a:gd name="connsiteX42" fmla="*/ 1285944 w 1671884"/>
              <a:gd name="connsiteY42" fmla="*/ 900996 h 2315283"/>
              <a:gd name="connsiteX43" fmla="*/ 1285944 w 1671884"/>
              <a:gd name="connsiteY43" fmla="*/ 643853 h 2315283"/>
              <a:gd name="connsiteX44" fmla="*/ 1157372 w 1671884"/>
              <a:gd name="connsiteY44" fmla="*/ 643853 h 2315283"/>
              <a:gd name="connsiteX45" fmla="*/ 1157372 w 1671884"/>
              <a:gd name="connsiteY45" fmla="*/ 900996 h 2315283"/>
              <a:gd name="connsiteX46" fmla="*/ 1028801 w 1671884"/>
              <a:gd name="connsiteY46" fmla="*/ 900996 h 2315283"/>
              <a:gd name="connsiteX47" fmla="*/ 1028801 w 1671884"/>
              <a:gd name="connsiteY47" fmla="*/ 772425 h 2315283"/>
              <a:gd name="connsiteX48" fmla="*/ 900229 w 1671884"/>
              <a:gd name="connsiteY48" fmla="*/ 772425 h 2315283"/>
              <a:gd name="connsiteX49" fmla="*/ 900229 w 1671884"/>
              <a:gd name="connsiteY49" fmla="*/ 900996 h 2315283"/>
              <a:gd name="connsiteX50" fmla="*/ 771658 w 1671884"/>
              <a:gd name="connsiteY50" fmla="*/ 900996 h 2315283"/>
              <a:gd name="connsiteX51" fmla="*/ 771658 w 1671884"/>
              <a:gd name="connsiteY51" fmla="*/ 772425 h 2315283"/>
              <a:gd name="connsiteX52" fmla="*/ 643086 w 1671884"/>
              <a:gd name="connsiteY52" fmla="*/ 772425 h 2315283"/>
              <a:gd name="connsiteX53" fmla="*/ 643086 w 1671884"/>
              <a:gd name="connsiteY53" fmla="*/ 900996 h 2315283"/>
              <a:gd name="connsiteX54" fmla="*/ 514515 w 1671884"/>
              <a:gd name="connsiteY54" fmla="*/ 900996 h 2315283"/>
              <a:gd name="connsiteX55" fmla="*/ 514515 w 1671884"/>
              <a:gd name="connsiteY55" fmla="*/ 643853 h 2315283"/>
              <a:gd name="connsiteX56" fmla="*/ 385941 w 1671884"/>
              <a:gd name="connsiteY56" fmla="*/ 643853 h 2315283"/>
              <a:gd name="connsiteX57" fmla="*/ 385941 w 1671884"/>
              <a:gd name="connsiteY57" fmla="*/ 900996 h 2315283"/>
              <a:gd name="connsiteX58" fmla="*/ 257370 w 1671884"/>
              <a:gd name="connsiteY58" fmla="*/ 900996 h 2315283"/>
              <a:gd name="connsiteX59" fmla="*/ 257370 w 1671884"/>
              <a:gd name="connsiteY59" fmla="*/ 1029570 h 2315283"/>
              <a:gd name="connsiteX60" fmla="*/ 385941 w 1671884"/>
              <a:gd name="connsiteY60" fmla="*/ 1029570 h 2315283"/>
              <a:gd name="connsiteX61" fmla="*/ 385941 w 1671884"/>
              <a:gd name="connsiteY61" fmla="*/ 1222427 h 2315283"/>
              <a:gd name="connsiteX62" fmla="*/ 421493 w 1671884"/>
              <a:gd name="connsiteY62" fmla="*/ 1280284 h 2315283"/>
              <a:gd name="connsiteX63" fmla="*/ 771658 w 1671884"/>
              <a:gd name="connsiteY63" fmla="*/ 1455011 h 2315283"/>
              <a:gd name="connsiteX64" fmla="*/ 771658 w 1671884"/>
              <a:gd name="connsiteY64" fmla="*/ 1800997 h 2315283"/>
              <a:gd name="connsiteX65" fmla="*/ 578801 w 1671884"/>
              <a:gd name="connsiteY65" fmla="*/ 1800997 h 2315283"/>
              <a:gd name="connsiteX66" fmla="*/ 578801 w 1671884"/>
              <a:gd name="connsiteY66" fmla="*/ 1676541 h 2315283"/>
              <a:gd name="connsiteX67" fmla="*/ 537529 w 1671884"/>
              <a:gd name="connsiteY67" fmla="*/ 1616563 h 2315283"/>
              <a:gd name="connsiteX68" fmla="*/ 55320 w 1671884"/>
              <a:gd name="connsiteY68" fmla="*/ 1134354 h 2315283"/>
              <a:gd name="connsiteX69" fmla="*/ 537529 w 1671884"/>
              <a:gd name="connsiteY69" fmla="*/ 55320 h 2315283"/>
              <a:gd name="connsiteX70" fmla="*/ 864834 w 1671884"/>
              <a:gd name="connsiteY70" fmla="*/ 508 h 2315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671884" h="2315283">
                <a:moveTo>
                  <a:pt x="450227" y="2186709"/>
                </a:moveTo>
                <a:lnTo>
                  <a:pt x="1221658" y="2186709"/>
                </a:lnTo>
                <a:lnTo>
                  <a:pt x="1221658" y="2315283"/>
                </a:lnTo>
                <a:lnTo>
                  <a:pt x="450227" y="2315283"/>
                </a:lnTo>
                <a:close/>
                <a:moveTo>
                  <a:pt x="450227" y="1929566"/>
                </a:moveTo>
                <a:lnTo>
                  <a:pt x="1221658" y="1929566"/>
                </a:lnTo>
                <a:lnTo>
                  <a:pt x="1221658" y="2058140"/>
                </a:lnTo>
                <a:lnTo>
                  <a:pt x="450227" y="2058140"/>
                </a:lnTo>
                <a:close/>
                <a:moveTo>
                  <a:pt x="514513" y="1029568"/>
                </a:moveTo>
                <a:lnTo>
                  <a:pt x="643084" y="1029568"/>
                </a:lnTo>
                <a:lnTo>
                  <a:pt x="643084" y="1158142"/>
                </a:lnTo>
                <a:lnTo>
                  <a:pt x="771658" y="1158142"/>
                </a:lnTo>
                <a:lnTo>
                  <a:pt x="771658" y="1029568"/>
                </a:lnTo>
                <a:lnTo>
                  <a:pt x="900229" y="1029568"/>
                </a:lnTo>
                <a:lnTo>
                  <a:pt x="900229" y="1158142"/>
                </a:lnTo>
                <a:lnTo>
                  <a:pt x="1028801" y="1158142"/>
                </a:lnTo>
                <a:lnTo>
                  <a:pt x="1028801" y="1029568"/>
                </a:lnTo>
                <a:lnTo>
                  <a:pt x="1157372" y="1029568"/>
                </a:lnTo>
                <a:lnTo>
                  <a:pt x="1157372" y="1182698"/>
                </a:lnTo>
                <a:lnTo>
                  <a:pt x="835944" y="1343413"/>
                </a:lnTo>
                <a:lnTo>
                  <a:pt x="514513" y="1182698"/>
                </a:lnTo>
                <a:close/>
                <a:moveTo>
                  <a:pt x="694516" y="143711"/>
                </a:moveTo>
                <a:cubicBezTo>
                  <a:pt x="556236" y="171740"/>
                  <a:pt x="429588" y="240731"/>
                  <a:pt x="331042" y="341711"/>
                </a:cubicBezTo>
                <a:lnTo>
                  <a:pt x="422843" y="431710"/>
                </a:lnTo>
                <a:cubicBezTo>
                  <a:pt x="503489" y="349122"/>
                  <a:pt x="607104" y="292680"/>
                  <a:pt x="720229" y="269709"/>
                </a:cubicBezTo>
                <a:close/>
                <a:moveTo>
                  <a:pt x="835944" y="129567"/>
                </a:moveTo>
                <a:lnTo>
                  <a:pt x="835944" y="258139"/>
                </a:lnTo>
                <a:cubicBezTo>
                  <a:pt x="874805" y="258143"/>
                  <a:pt x="913569" y="262018"/>
                  <a:pt x="951659" y="269709"/>
                </a:cubicBezTo>
                <a:lnTo>
                  <a:pt x="977372" y="143711"/>
                </a:lnTo>
                <a:cubicBezTo>
                  <a:pt x="930816" y="134286"/>
                  <a:pt x="883437" y="129548"/>
                  <a:pt x="835944" y="129567"/>
                </a:cubicBezTo>
                <a:close/>
                <a:moveTo>
                  <a:pt x="864834" y="508"/>
                </a:moveTo>
                <a:cubicBezTo>
                  <a:pt x="1190313" y="11908"/>
                  <a:pt x="1492959" y="214182"/>
                  <a:pt x="1616565" y="537525"/>
                </a:cubicBezTo>
                <a:cubicBezTo>
                  <a:pt x="1781374" y="968651"/>
                  <a:pt x="1565484" y="1451754"/>
                  <a:pt x="1134358" y="1616563"/>
                </a:cubicBezTo>
                <a:cubicBezTo>
                  <a:pt x="1109511" y="1626089"/>
                  <a:pt x="1093106" y="1649934"/>
                  <a:pt x="1093087" y="1676541"/>
                </a:cubicBezTo>
                <a:lnTo>
                  <a:pt x="1093087" y="1800997"/>
                </a:lnTo>
                <a:lnTo>
                  <a:pt x="900229" y="1800997"/>
                </a:lnTo>
                <a:lnTo>
                  <a:pt x="900229" y="1455011"/>
                </a:lnTo>
                <a:lnTo>
                  <a:pt x="1250392" y="1279962"/>
                </a:lnTo>
                <a:cubicBezTo>
                  <a:pt x="1272193" y="1269071"/>
                  <a:pt x="1285956" y="1246790"/>
                  <a:pt x="1285944" y="1222427"/>
                </a:cubicBezTo>
                <a:lnTo>
                  <a:pt x="1285944" y="1029570"/>
                </a:lnTo>
                <a:lnTo>
                  <a:pt x="1414515" y="1029570"/>
                </a:lnTo>
                <a:lnTo>
                  <a:pt x="1414515" y="900996"/>
                </a:lnTo>
                <a:lnTo>
                  <a:pt x="1285944" y="900996"/>
                </a:lnTo>
                <a:lnTo>
                  <a:pt x="1285944" y="643853"/>
                </a:lnTo>
                <a:lnTo>
                  <a:pt x="1157372" y="643853"/>
                </a:lnTo>
                <a:lnTo>
                  <a:pt x="1157372" y="900996"/>
                </a:lnTo>
                <a:lnTo>
                  <a:pt x="1028801" y="900996"/>
                </a:lnTo>
                <a:lnTo>
                  <a:pt x="1028801" y="772425"/>
                </a:lnTo>
                <a:lnTo>
                  <a:pt x="900229" y="772425"/>
                </a:lnTo>
                <a:lnTo>
                  <a:pt x="900229" y="900996"/>
                </a:lnTo>
                <a:lnTo>
                  <a:pt x="771658" y="900996"/>
                </a:lnTo>
                <a:lnTo>
                  <a:pt x="771658" y="772425"/>
                </a:lnTo>
                <a:lnTo>
                  <a:pt x="643086" y="772425"/>
                </a:lnTo>
                <a:lnTo>
                  <a:pt x="643086" y="900996"/>
                </a:lnTo>
                <a:lnTo>
                  <a:pt x="514515" y="900996"/>
                </a:lnTo>
                <a:lnTo>
                  <a:pt x="514515" y="643853"/>
                </a:lnTo>
                <a:lnTo>
                  <a:pt x="385941" y="643853"/>
                </a:lnTo>
                <a:lnTo>
                  <a:pt x="385941" y="900996"/>
                </a:lnTo>
                <a:lnTo>
                  <a:pt x="257370" y="900996"/>
                </a:lnTo>
                <a:lnTo>
                  <a:pt x="257370" y="1029570"/>
                </a:lnTo>
                <a:lnTo>
                  <a:pt x="385941" y="1029570"/>
                </a:lnTo>
                <a:lnTo>
                  <a:pt x="385941" y="1222427"/>
                </a:lnTo>
                <a:cubicBezTo>
                  <a:pt x="385806" y="1246906"/>
                  <a:pt x="399590" y="1269343"/>
                  <a:pt x="421493" y="1280284"/>
                </a:cubicBezTo>
                <a:lnTo>
                  <a:pt x="771658" y="1455011"/>
                </a:lnTo>
                <a:lnTo>
                  <a:pt x="771658" y="1800997"/>
                </a:lnTo>
                <a:lnTo>
                  <a:pt x="578801" y="1800997"/>
                </a:lnTo>
                <a:lnTo>
                  <a:pt x="578801" y="1676541"/>
                </a:lnTo>
                <a:cubicBezTo>
                  <a:pt x="578782" y="1649934"/>
                  <a:pt x="562374" y="1626089"/>
                  <a:pt x="537529" y="1616563"/>
                </a:cubicBezTo>
                <a:cubicBezTo>
                  <a:pt x="315540" y="1531700"/>
                  <a:pt x="140183" y="1356340"/>
                  <a:pt x="55320" y="1134354"/>
                </a:cubicBezTo>
                <a:cubicBezTo>
                  <a:pt x="-109489" y="703226"/>
                  <a:pt x="106401" y="220129"/>
                  <a:pt x="537529" y="55320"/>
                </a:cubicBezTo>
                <a:cubicBezTo>
                  <a:pt x="645310" y="14117"/>
                  <a:pt x="756341" y="-3291"/>
                  <a:pt x="864834" y="508"/>
                </a:cubicBezTo>
                <a:close/>
              </a:path>
            </a:pathLst>
          </a:custGeom>
          <a:solidFill>
            <a:schemeClr val="accent3"/>
          </a:solidFill>
          <a:ln>
            <a:noFill/>
          </a:ln>
        </p:spPr>
        <p:txBody>
          <a:bodyPr wrap="square" rtlCol="0" anchor="ctr">
            <a:noAutofit/>
          </a:bodyPr>
          <a:lstStyle/>
          <a:p>
            <a:endParaRPr lang="es-ES_tradnl" dirty="0"/>
          </a:p>
        </p:txBody>
      </p:sp>
      <p:sp>
        <p:nvSpPr>
          <p:cNvPr id="32" name="Freeform: Shape 31">
            <a:extLst>
              <a:ext uri="{FF2B5EF4-FFF2-40B4-BE49-F238E27FC236}">
                <a16:creationId xmlns:a16="http://schemas.microsoft.com/office/drawing/2014/main" id="{ADD69547-1524-4752-9610-7C6CA470329D}"/>
              </a:ext>
            </a:extLst>
          </p:cNvPr>
          <p:cNvSpPr>
            <a:spLocks noChangeAspect="1"/>
          </p:cNvSpPr>
          <p:nvPr/>
        </p:nvSpPr>
        <p:spPr>
          <a:xfrm>
            <a:off x="5132652" y="2384641"/>
            <a:ext cx="402041" cy="399607"/>
          </a:xfrm>
          <a:custGeom>
            <a:avLst/>
            <a:gdLst>
              <a:gd name="connsiteX0" fmla="*/ 57197 w 857297"/>
              <a:gd name="connsiteY0" fmla="*/ 699707 h 852107"/>
              <a:gd name="connsiteX1" fmla="*/ 38147 w 857297"/>
              <a:gd name="connsiteY1" fmla="*/ 718757 h 852107"/>
              <a:gd name="connsiteX2" fmla="*/ 38147 w 857297"/>
              <a:gd name="connsiteY2" fmla="*/ 794957 h 852107"/>
              <a:gd name="connsiteX3" fmla="*/ 57197 w 857297"/>
              <a:gd name="connsiteY3" fmla="*/ 814007 h 852107"/>
              <a:gd name="connsiteX4" fmla="*/ 800147 w 857297"/>
              <a:gd name="connsiteY4" fmla="*/ 814007 h 852107"/>
              <a:gd name="connsiteX5" fmla="*/ 819197 w 857297"/>
              <a:gd name="connsiteY5" fmla="*/ 794957 h 852107"/>
              <a:gd name="connsiteX6" fmla="*/ 819197 w 857297"/>
              <a:gd name="connsiteY6" fmla="*/ 718757 h 852107"/>
              <a:gd name="connsiteX7" fmla="*/ 800147 w 857297"/>
              <a:gd name="connsiteY7" fmla="*/ 699707 h 852107"/>
              <a:gd name="connsiteX8" fmla="*/ 723947 w 857297"/>
              <a:gd name="connsiteY8" fmla="*/ 699707 h 852107"/>
              <a:gd name="connsiteX9" fmla="*/ 133397 w 857297"/>
              <a:gd name="connsiteY9" fmla="*/ 699707 h 852107"/>
              <a:gd name="connsiteX10" fmla="*/ 133397 w 857297"/>
              <a:gd name="connsiteY10" fmla="*/ 547307 h 852107"/>
              <a:gd name="connsiteX11" fmla="*/ 114347 w 857297"/>
              <a:gd name="connsiteY11" fmla="*/ 566357 h 852107"/>
              <a:gd name="connsiteX12" fmla="*/ 114347 w 857297"/>
              <a:gd name="connsiteY12" fmla="*/ 642557 h 852107"/>
              <a:gd name="connsiteX13" fmla="*/ 133397 w 857297"/>
              <a:gd name="connsiteY13" fmla="*/ 661607 h 852107"/>
              <a:gd name="connsiteX14" fmla="*/ 723947 w 857297"/>
              <a:gd name="connsiteY14" fmla="*/ 661607 h 852107"/>
              <a:gd name="connsiteX15" fmla="*/ 742997 w 857297"/>
              <a:gd name="connsiteY15" fmla="*/ 642557 h 852107"/>
              <a:gd name="connsiteX16" fmla="*/ 742997 w 857297"/>
              <a:gd name="connsiteY16" fmla="*/ 566357 h 852107"/>
              <a:gd name="connsiteX17" fmla="*/ 723947 w 857297"/>
              <a:gd name="connsiteY17" fmla="*/ 547307 h 852107"/>
              <a:gd name="connsiteX18" fmla="*/ 647747 w 857297"/>
              <a:gd name="connsiteY18" fmla="*/ 547307 h 852107"/>
              <a:gd name="connsiteX19" fmla="*/ 209597 w 857297"/>
              <a:gd name="connsiteY19" fmla="*/ 547307 h 852107"/>
              <a:gd name="connsiteX20" fmla="*/ 209597 w 857297"/>
              <a:gd name="connsiteY20" fmla="*/ 394907 h 852107"/>
              <a:gd name="connsiteX21" fmla="*/ 190547 w 857297"/>
              <a:gd name="connsiteY21" fmla="*/ 413957 h 852107"/>
              <a:gd name="connsiteX22" fmla="*/ 190547 w 857297"/>
              <a:gd name="connsiteY22" fmla="*/ 490157 h 852107"/>
              <a:gd name="connsiteX23" fmla="*/ 209597 w 857297"/>
              <a:gd name="connsiteY23" fmla="*/ 509207 h 852107"/>
              <a:gd name="connsiteX24" fmla="*/ 647747 w 857297"/>
              <a:gd name="connsiteY24" fmla="*/ 509207 h 852107"/>
              <a:gd name="connsiteX25" fmla="*/ 666797 w 857297"/>
              <a:gd name="connsiteY25" fmla="*/ 490157 h 852107"/>
              <a:gd name="connsiteX26" fmla="*/ 666797 w 857297"/>
              <a:gd name="connsiteY26" fmla="*/ 413957 h 852107"/>
              <a:gd name="connsiteX27" fmla="*/ 647747 w 857297"/>
              <a:gd name="connsiteY27" fmla="*/ 394907 h 852107"/>
              <a:gd name="connsiteX28" fmla="*/ 209597 w 857297"/>
              <a:gd name="connsiteY28" fmla="*/ 356807 h 852107"/>
              <a:gd name="connsiteX29" fmla="*/ 647747 w 857297"/>
              <a:gd name="connsiteY29" fmla="*/ 356807 h 852107"/>
              <a:gd name="connsiteX30" fmla="*/ 704897 w 857297"/>
              <a:gd name="connsiteY30" fmla="*/ 413957 h 852107"/>
              <a:gd name="connsiteX31" fmla="*/ 704897 w 857297"/>
              <a:gd name="connsiteY31" fmla="*/ 490157 h 852107"/>
              <a:gd name="connsiteX32" fmla="*/ 701563 w 857297"/>
              <a:gd name="connsiteY32" fmla="*/ 509207 h 852107"/>
              <a:gd name="connsiteX33" fmla="*/ 723947 w 857297"/>
              <a:gd name="connsiteY33" fmla="*/ 509207 h 852107"/>
              <a:gd name="connsiteX34" fmla="*/ 781097 w 857297"/>
              <a:gd name="connsiteY34" fmla="*/ 566357 h 852107"/>
              <a:gd name="connsiteX35" fmla="*/ 781097 w 857297"/>
              <a:gd name="connsiteY35" fmla="*/ 642557 h 852107"/>
              <a:gd name="connsiteX36" fmla="*/ 777763 w 857297"/>
              <a:gd name="connsiteY36" fmla="*/ 661607 h 852107"/>
              <a:gd name="connsiteX37" fmla="*/ 800147 w 857297"/>
              <a:gd name="connsiteY37" fmla="*/ 661607 h 852107"/>
              <a:gd name="connsiteX38" fmla="*/ 857297 w 857297"/>
              <a:gd name="connsiteY38" fmla="*/ 718757 h 852107"/>
              <a:gd name="connsiteX39" fmla="*/ 857297 w 857297"/>
              <a:gd name="connsiteY39" fmla="*/ 794957 h 852107"/>
              <a:gd name="connsiteX40" fmla="*/ 800147 w 857297"/>
              <a:gd name="connsiteY40" fmla="*/ 852107 h 852107"/>
              <a:gd name="connsiteX41" fmla="*/ 57197 w 857297"/>
              <a:gd name="connsiteY41" fmla="*/ 852107 h 852107"/>
              <a:gd name="connsiteX42" fmla="*/ 47 w 857297"/>
              <a:gd name="connsiteY42" fmla="*/ 794957 h 852107"/>
              <a:gd name="connsiteX43" fmla="*/ 47 w 857297"/>
              <a:gd name="connsiteY43" fmla="*/ 718757 h 852107"/>
              <a:gd name="connsiteX44" fmla="*/ 57197 w 857297"/>
              <a:gd name="connsiteY44" fmla="*/ 661607 h 852107"/>
              <a:gd name="connsiteX45" fmla="*/ 79581 w 857297"/>
              <a:gd name="connsiteY45" fmla="*/ 661607 h 852107"/>
              <a:gd name="connsiteX46" fmla="*/ 76247 w 857297"/>
              <a:gd name="connsiteY46" fmla="*/ 642557 h 852107"/>
              <a:gd name="connsiteX47" fmla="*/ 76247 w 857297"/>
              <a:gd name="connsiteY47" fmla="*/ 566357 h 852107"/>
              <a:gd name="connsiteX48" fmla="*/ 133397 w 857297"/>
              <a:gd name="connsiteY48" fmla="*/ 509207 h 852107"/>
              <a:gd name="connsiteX49" fmla="*/ 155781 w 857297"/>
              <a:gd name="connsiteY49" fmla="*/ 509207 h 852107"/>
              <a:gd name="connsiteX50" fmla="*/ 152447 w 857297"/>
              <a:gd name="connsiteY50" fmla="*/ 490157 h 852107"/>
              <a:gd name="connsiteX51" fmla="*/ 152447 w 857297"/>
              <a:gd name="connsiteY51" fmla="*/ 413957 h 852107"/>
              <a:gd name="connsiteX52" fmla="*/ 209597 w 857297"/>
              <a:gd name="connsiteY52" fmla="*/ 356807 h 852107"/>
              <a:gd name="connsiteX53" fmla="*/ 76199 w 857297"/>
              <a:gd name="connsiteY53" fmla="*/ 204454 h 852107"/>
              <a:gd name="connsiteX54" fmla="*/ 89677 w 857297"/>
              <a:gd name="connsiteY54" fmla="*/ 210026 h 852107"/>
              <a:gd name="connsiteX55" fmla="*/ 146827 w 857297"/>
              <a:gd name="connsiteY55" fmla="*/ 267176 h 852107"/>
              <a:gd name="connsiteX56" fmla="*/ 146827 w 857297"/>
              <a:gd name="connsiteY56" fmla="*/ 294132 h 852107"/>
              <a:gd name="connsiteX57" fmla="*/ 133397 w 857297"/>
              <a:gd name="connsiteY57" fmla="*/ 299752 h 852107"/>
              <a:gd name="connsiteX58" fmla="*/ 119966 w 857297"/>
              <a:gd name="connsiteY58" fmla="*/ 294132 h 852107"/>
              <a:gd name="connsiteX59" fmla="*/ 95297 w 857297"/>
              <a:gd name="connsiteY59" fmla="*/ 269462 h 852107"/>
              <a:gd name="connsiteX60" fmla="*/ 95297 w 857297"/>
              <a:gd name="connsiteY60" fmla="*/ 375856 h 852107"/>
              <a:gd name="connsiteX61" fmla="*/ 76247 w 857297"/>
              <a:gd name="connsiteY61" fmla="*/ 394906 h 852107"/>
              <a:gd name="connsiteX62" fmla="*/ 57197 w 857297"/>
              <a:gd name="connsiteY62" fmla="*/ 375856 h 852107"/>
              <a:gd name="connsiteX63" fmla="*/ 57197 w 857297"/>
              <a:gd name="connsiteY63" fmla="*/ 269462 h 852107"/>
              <a:gd name="connsiteX64" fmla="*/ 32527 w 857297"/>
              <a:gd name="connsiteY64" fmla="*/ 294132 h 852107"/>
              <a:gd name="connsiteX65" fmla="*/ 5571 w 857297"/>
              <a:gd name="connsiteY65" fmla="*/ 294132 h 852107"/>
              <a:gd name="connsiteX66" fmla="*/ 5571 w 857297"/>
              <a:gd name="connsiteY66" fmla="*/ 267176 h 852107"/>
              <a:gd name="connsiteX67" fmla="*/ 62721 w 857297"/>
              <a:gd name="connsiteY67" fmla="*/ 210026 h 852107"/>
              <a:gd name="connsiteX68" fmla="*/ 76199 w 857297"/>
              <a:gd name="connsiteY68" fmla="*/ 204454 h 852107"/>
              <a:gd name="connsiteX69" fmla="*/ 781049 w 857297"/>
              <a:gd name="connsiteY69" fmla="*/ 90154 h 852107"/>
              <a:gd name="connsiteX70" fmla="*/ 794527 w 857297"/>
              <a:gd name="connsiteY70" fmla="*/ 95726 h 852107"/>
              <a:gd name="connsiteX71" fmla="*/ 851677 w 857297"/>
              <a:gd name="connsiteY71" fmla="*/ 152876 h 852107"/>
              <a:gd name="connsiteX72" fmla="*/ 851677 w 857297"/>
              <a:gd name="connsiteY72" fmla="*/ 179832 h 852107"/>
              <a:gd name="connsiteX73" fmla="*/ 838247 w 857297"/>
              <a:gd name="connsiteY73" fmla="*/ 185452 h 852107"/>
              <a:gd name="connsiteX74" fmla="*/ 824816 w 857297"/>
              <a:gd name="connsiteY74" fmla="*/ 179832 h 852107"/>
              <a:gd name="connsiteX75" fmla="*/ 800147 w 857297"/>
              <a:gd name="connsiteY75" fmla="*/ 155162 h 852107"/>
              <a:gd name="connsiteX76" fmla="*/ 800147 w 857297"/>
              <a:gd name="connsiteY76" fmla="*/ 261556 h 852107"/>
              <a:gd name="connsiteX77" fmla="*/ 781097 w 857297"/>
              <a:gd name="connsiteY77" fmla="*/ 280606 h 852107"/>
              <a:gd name="connsiteX78" fmla="*/ 762047 w 857297"/>
              <a:gd name="connsiteY78" fmla="*/ 261556 h 852107"/>
              <a:gd name="connsiteX79" fmla="*/ 762047 w 857297"/>
              <a:gd name="connsiteY79" fmla="*/ 155162 h 852107"/>
              <a:gd name="connsiteX80" fmla="*/ 737377 w 857297"/>
              <a:gd name="connsiteY80" fmla="*/ 179832 h 852107"/>
              <a:gd name="connsiteX81" fmla="*/ 710421 w 857297"/>
              <a:gd name="connsiteY81" fmla="*/ 179832 h 852107"/>
              <a:gd name="connsiteX82" fmla="*/ 710421 w 857297"/>
              <a:gd name="connsiteY82" fmla="*/ 152876 h 852107"/>
              <a:gd name="connsiteX83" fmla="*/ 767571 w 857297"/>
              <a:gd name="connsiteY83" fmla="*/ 95726 h 852107"/>
              <a:gd name="connsiteX84" fmla="*/ 781049 w 857297"/>
              <a:gd name="connsiteY84" fmla="*/ 90154 h 852107"/>
              <a:gd name="connsiteX85" fmla="*/ 428577 w 857297"/>
              <a:gd name="connsiteY85" fmla="*/ 37910 h 852107"/>
              <a:gd name="connsiteX86" fmla="*/ 400668 w 857297"/>
              <a:gd name="connsiteY86" fmla="*/ 94679 h 852107"/>
              <a:gd name="connsiteX87" fmla="*/ 371998 w 857297"/>
              <a:gd name="connsiteY87" fmla="*/ 115538 h 852107"/>
              <a:gd name="connsiteX88" fmla="*/ 309609 w 857297"/>
              <a:gd name="connsiteY88" fmla="*/ 124587 h 852107"/>
              <a:gd name="connsiteX89" fmla="*/ 354853 w 857297"/>
              <a:gd name="connsiteY89" fmla="*/ 168688 h 852107"/>
              <a:gd name="connsiteX90" fmla="*/ 365807 w 857297"/>
              <a:gd name="connsiteY90" fmla="*/ 202406 h 852107"/>
              <a:gd name="connsiteX91" fmla="*/ 355139 w 857297"/>
              <a:gd name="connsiteY91" fmla="*/ 264700 h 852107"/>
              <a:gd name="connsiteX92" fmla="*/ 411051 w 857297"/>
              <a:gd name="connsiteY92" fmla="*/ 235268 h 852107"/>
              <a:gd name="connsiteX93" fmla="*/ 428767 w 857297"/>
              <a:gd name="connsiteY93" fmla="*/ 230886 h 852107"/>
              <a:gd name="connsiteX94" fmla="*/ 446484 w 857297"/>
              <a:gd name="connsiteY94" fmla="*/ 235268 h 852107"/>
              <a:gd name="connsiteX95" fmla="*/ 502395 w 857297"/>
              <a:gd name="connsiteY95" fmla="*/ 264700 h 852107"/>
              <a:gd name="connsiteX96" fmla="*/ 491727 w 857297"/>
              <a:gd name="connsiteY96" fmla="*/ 202406 h 852107"/>
              <a:gd name="connsiteX97" fmla="*/ 502681 w 857297"/>
              <a:gd name="connsiteY97" fmla="*/ 168688 h 852107"/>
              <a:gd name="connsiteX98" fmla="*/ 547925 w 857297"/>
              <a:gd name="connsiteY98" fmla="*/ 124587 h 852107"/>
              <a:gd name="connsiteX99" fmla="*/ 485346 w 857297"/>
              <a:gd name="connsiteY99" fmla="*/ 115538 h 852107"/>
              <a:gd name="connsiteX100" fmla="*/ 456675 w 857297"/>
              <a:gd name="connsiteY100" fmla="*/ 94679 h 852107"/>
              <a:gd name="connsiteX101" fmla="*/ 428672 w 857297"/>
              <a:gd name="connsiteY101" fmla="*/ 38005 h 852107"/>
              <a:gd name="connsiteX102" fmla="*/ 428672 w 857297"/>
              <a:gd name="connsiteY102" fmla="*/ 0 h 852107"/>
              <a:gd name="connsiteX103" fmla="*/ 462867 w 857297"/>
              <a:gd name="connsiteY103" fmla="*/ 21241 h 852107"/>
              <a:gd name="connsiteX104" fmla="*/ 490680 w 857297"/>
              <a:gd name="connsiteY104" fmla="*/ 78010 h 852107"/>
              <a:gd name="connsiteX105" fmla="*/ 553259 w 857297"/>
              <a:gd name="connsiteY105" fmla="*/ 87059 h 852107"/>
              <a:gd name="connsiteX106" fmla="*/ 584025 w 857297"/>
              <a:gd name="connsiteY106" fmla="*/ 112966 h 852107"/>
              <a:gd name="connsiteX107" fmla="*/ 574404 w 857297"/>
              <a:gd name="connsiteY107" fmla="*/ 152019 h 852107"/>
              <a:gd name="connsiteX108" fmla="*/ 529161 w 857297"/>
              <a:gd name="connsiteY108" fmla="*/ 196120 h 852107"/>
              <a:gd name="connsiteX109" fmla="*/ 539829 w 857297"/>
              <a:gd name="connsiteY109" fmla="*/ 258413 h 852107"/>
              <a:gd name="connsiteX110" fmla="*/ 524684 w 857297"/>
              <a:gd name="connsiteY110" fmla="*/ 295656 h 852107"/>
              <a:gd name="connsiteX111" fmla="*/ 484584 w 857297"/>
              <a:gd name="connsiteY111" fmla="*/ 298514 h 852107"/>
              <a:gd name="connsiteX112" fmla="*/ 428672 w 857297"/>
              <a:gd name="connsiteY112" fmla="*/ 269081 h 852107"/>
              <a:gd name="connsiteX113" fmla="*/ 372855 w 857297"/>
              <a:gd name="connsiteY113" fmla="*/ 298514 h 852107"/>
              <a:gd name="connsiteX114" fmla="*/ 355044 w 857297"/>
              <a:gd name="connsiteY114" fmla="*/ 302895 h 852107"/>
              <a:gd name="connsiteX115" fmla="*/ 332660 w 857297"/>
              <a:gd name="connsiteY115" fmla="*/ 295561 h 852107"/>
              <a:gd name="connsiteX116" fmla="*/ 317515 w 857297"/>
              <a:gd name="connsiteY116" fmla="*/ 258318 h 852107"/>
              <a:gd name="connsiteX117" fmla="*/ 328183 w 857297"/>
              <a:gd name="connsiteY117" fmla="*/ 196025 h 852107"/>
              <a:gd name="connsiteX118" fmla="*/ 282749 w 857297"/>
              <a:gd name="connsiteY118" fmla="*/ 151924 h 852107"/>
              <a:gd name="connsiteX119" fmla="*/ 273129 w 857297"/>
              <a:gd name="connsiteY119" fmla="*/ 112871 h 852107"/>
              <a:gd name="connsiteX120" fmla="*/ 303894 w 857297"/>
              <a:gd name="connsiteY120" fmla="*/ 86963 h 852107"/>
              <a:gd name="connsiteX121" fmla="*/ 366474 w 857297"/>
              <a:gd name="connsiteY121" fmla="*/ 77915 h 852107"/>
              <a:gd name="connsiteX122" fmla="*/ 394477 w 857297"/>
              <a:gd name="connsiteY122" fmla="*/ 21241 h 852107"/>
              <a:gd name="connsiteX123" fmla="*/ 428672 w 857297"/>
              <a:gd name="connsiteY123" fmla="*/ 0 h 852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857297" h="852107">
                <a:moveTo>
                  <a:pt x="57197" y="699707"/>
                </a:moveTo>
                <a:cubicBezTo>
                  <a:pt x="46719" y="699707"/>
                  <a:pt x="38147" y="708279"/>
                  <a:pt x="38147" y="718757"/>
                </a:cubicBezTo>
                <a:lnTo>
                  <a:pt x="38147" y="794957"/>
                </a:lnTo>
                <a:cubicBezTo>
                  <a:pt x="38147" y="805435"/>
                  <a:pt x="46719" y="814007"/>
                  <a:pt x="57197" y="814007"/>
                </a:cubicBezTo>
                <a:lnTo>
                  <a:pt x="800147" y="814007"/>
                </a:lnTo>
                <a:cubicBezTo>
                  <a:pt x="810625" y="814007"/>
                  <a:pt x="819197" y="805435"/>
                  <a:pt x="819197" y="794957"/>
                </a:cubicBezTo>
                <a:lnTo>
                  <a:pt x="819197" y="718757"/>
                </a:lnTo>
                <a:cubicBezTo>
                  <a:pt x="819197" y="708279"/>
                  <a:pt x="810625" y="699707"/>
                  <a:pt x="800147" y="699707"/>
                </a:cubicBezTo>
                <a:lnTo>
                  <a:pt x="723947" y="699707"/>
                </a:lnTo>
                <a:lnTo>
                  <a:pt x="133397" y="699707"/>
                </a:lnTo>
                <a:close/>
                <a:moveTo>
                  <a:pt x="133397" y="547307"/>
                </a:moveTo>
                <a:cubicBezTo>
                  <a:pt x="122920" y="547307"/>
                  <a:pt x="114347" y="555880"/>
                  <a:pt x="114347" y="566357"/>
                </a:cubicBezTo>
                <a:lnTo>
                  <a:pt x="114347" y="642557"/>
                </a:lnTo>
                <a:cubicBezTo>
                  <a:pt x="114347" y="653130"/>
                  <a:pt x="122920" y="661607"/>
                  <a:pt x="133397" y="661607"/>
                </a:cubicBezTo>
                <a:lnTo>
                  <a:pt x="723947" y="661607"/>
                </a:lnTo>
                <a:cubicBezTo>
                  <a:pt x="734425" y="661607"/>
                  <a:pt x="742997" y="653035"/>
                  <a:pt x="742997" y="642557"/>
                </a:cubicBezTo>
                <a:lnTo>
                  <a:pt x="742997" y="566357"/>
                </a:lnTo>
                <a:cubicBezTo>
                  <a:pt x="742997" y="555880"/>
                  <a:pt x="734425" y="547307"/>
                  <a:pt x="723947" y="547307"/>
                </a:cubicBezTo>
                <a:lnTo>
                  <a:pt x="647747" y="547307"/>
                </a:lnTo>
                <a:lnTo>
                  <a:pt x="209597" y="547307"/>
                </a:lnTo>
                <a:close/>
                <a:moveTo>
                  <a:pt x="209597" y="394907"/>
                </a:moveTo>
                <a:cubicBezTo>
                  <a:pt x="199120" y="394907"/>
                  <a:pt x="190547" y="403480"/>
                  <a:pt x="190547" y="413957"/>
                </a:cubicBezTo>
                <a:lnTo>
                  <a:pt x="190547" y="490157"/>
                </a:lnTo>
                <a:cubicBezTo>
                  <a:pt x="190547" y="500730"/>
                  <a:pt x="199120" y="509207"/>
                  <a:pt x="209597" y="509207"/>
                </a:cubicBezTo>
                <a:lnTo>
                  <a:pt x="647747" y="509207"/>
                </a:lnTo>
                <a:cubicBezTo>
                  <a:pt x="658225" y="509207"/>
                  <a:pt x="666797" y="500635"/>
                  <a:pt x="666797" y="490157"/>
                </a:cubicBezTo>
                <a:lnTo>
                  <a:pt x="666797" y="413957"/>
                </a:lnTo>
                <a:cubicBezTo>
                  <a:pt x="666797" y="403480"/>
                  <a:pt x="658225" y="394907"/>
                  <a:pt x="647747" y="394907"/>
                </a:cubicBezTo>
                <a:close/>
                <a:moveTo>
                  <a:pt x="209597" y="356807"/>
                </a:moveTo>
                <a:lnTo>
                  <a:pt x="647747" y="356807"/>
                </a:lnTo>
                <a:cubicBezTo>
                  <a:pt x="679275" y="356807"/>
                  <a:pt x="704897" y="382429"/>
                  <a:pt x="704897" y="413957"/>
                </a:cubicBezTo>
                <a:lnTo>
                  <a:pt x="704897" y="490157"/>
                </a:lnTo>
                <a:cubicBezTo>
                  <a:pt x="704897" y="496825"/>
                  <a:pt x="703659" y="503206"/>
                  <a:pt x="701563" y="509207"/>
                </a:cubicBezTo>
                <a:lnTo>
                  <a:pt x="723947" y="509207"/>
                </a:lnTo>
                <a:cubicBezTo>
                  <a:pt x="755475" y="509207"/>
                  <a:pt x="781097" y="534829"/>
                  <a:pt x="781097" y="566357"/>
                </a:cubicBezTo>
                <a:lnTo>
                  <a:pt x="781097" y="642557"/>
                </a:lnTo>
                <a:cubicBezTo>
                  <a:pt x="781097" y="649225"/>
                  <a:pt x="779859" y="655606"/>
                  <a:pt x="777763" y="661607"/>
                </a:cubicBezTo>
                <a:lnTo>
                  <a:pt x="800147" y="661607"/>
                </a:lnTo>
                <a:cubicBezTo>
                  <a:pt x="831675" y="661607"/>
                  <a:pt x="857297" y="687325"/>
                  <a:pt x="857297" y="718757"/>
                </a:cubicBezTo>
                <a:lnTo>
                  <a:pt x="857297" y="794957"/>
                </a:lnTo>
                <a:cubicBezTo>
                  <a:pt x="857297" y="826485"/>
                  <a:pt x="831675" y="852107"/>
                  <a:pt x="800147" y="852107"/>
                </a:cubicBezTo>
                <a:lnTo>
                  <a:pt x="57197" y="852107"/>
                </a:lnTo>
                <a:cubicBezTo>
                  <a:pt x="25669" y="852107"/>
                  <a:pt x="47" y="826485"/>
                  <a:pt x="47" y="794957"/>
                </a:cubicBezTo>
                <a:lnTo>
                  <a:pt x="47" y="718757"/>
                </a:lnTo>
                <a:cubicBezTo>
                  <a:pt x="47" y="687229"/>
                  <a:pt x="25669" y="661607"/>
                  <a:pt x="57197" y="661607"/>
                </a:cubicBezTo>
                <a:lnTo>
                  <a:pt x="79581" y="661607"/>
                </a:lnTo>
                <a:cubicBezTo>
                  <a:pt x="77485" y="655606"/>
                  <a:pt x="76247" y="649225"/>
                  <a:pt x="76247" y="642557"/>
                </a:cubicBezTo>
                <a:lnTo>
                  <a:pt x="76247" y="566357"/>
                </a:lnTo>
                <a:cubicBezTo>
                  <a:pt x="76247" y="534829"/>
                  <a:pt x="101869" y="509207"/>
                  <a:pt x="133397" y="509207"/>
                </a:cubicBezTo>
                <a:lnTo>
                  <a:pt x="155781" y="509207"/>
                </a:lnTo>
                <a:cubicBezTo>
                  <a:pt x="153685" y="503206"/>
                  <a:pt x="152447" y="496825"/>
                  <a:pt x="152447" y="490157"/>
                </a:cubicBezTo>
                <a:lnTo>
                  <a:pt x="152447" y="413957"/>
                </a:lnTo>
                <a:cubicBezTo>
                  <a:pt x="152447" y="382429"/>
                  <a:pt x="178069" y="356807"/>
                  <a:pt x="209597" y="356807"/>
                </a:cubicBezTo>
                <a:close/>
                <a:moveTo>
                  <a:pt x="76199" y="204454"/>
                </a:moveTo>
                <a:cubicBezTo>
                  <a:pt x="81081" y="204454"/>
                  <a:pt x="85962" y="206311"/>
                  <a:pt x="89677" y="210026"/>
                </a:cubicBezTo>
                <a:lnTo>
                  <a:pt x="146827" y="267176"/>
                </a:lnTo>
                <a:cubicBezTo>
                  <a:pt x="154256" y="274606"/>
                  <a:pt x="154256" y="286702"/>
                  <a:pt x="146827" y="294132"/>
                </a:cubicBezTo>
                <a:cubicBezTo>
                  <a:pt x="143112" y="297847"/>
                  <a:pt x="138254" y="299752"/>
                  <a:pt x="133397" y="299752"/>
                </a:cubicBezTo>
                <a:cubicBezTo>
                  <a:pt x="128539" y="299752"/>
                  <a:pt x="123681" y="297847"/>
                  <a:pt x="119966" y="294132"/>
                </a:cubicBezTo>
                <a:lnTo>
                  <a:pt x="95297" y="269462"/>
                </a:lnTo>
                <a:lnTo>
                  <a:pt x="95297" y="375856"/>
                </a:lnTo>
                <a:cubicBezTo>
                  <a:pt x="95297" y="386334"/>
                  <a:pt x="86724" y="394906"/>
                  <a:pt x="76247" y="394906"/>
                </a:cubicBezTo>
                <a:cubicBezTo>
                  <a:pt x="65769" y="394906"/>
                  <a:pt x="57197" y="386334"/>
                  <a:pt x="57197" y="375856"/>
                </a:cubicBezTo>
                <a:lnTo>
                  <a:pt x="57197" y="269462"/>
                </a:lnTo>
                <a:lnTo>
                  <a:pt x="32527" y="294132"/>
                </a:lnTo>
                <a:cubicBezTo>
                  <a:pt x="25097" y="301561"/>
                  <a:pt x="13096" y="301561"/>
                  <a:pt x="5571" y="294132"/>
                </a:cubicBezTo>
                <a:cubicBezTo>
                  <a:pt x="-1858" y="286702"/>
                  <a:pt x="-1858" y="274606"/>
                  <a:pt x="5571" y="267176"/>
                </a:cubicBezTo>
                <a:lnTo>
                  <a:pt x="62721" y="210026"/>
                </a:lnTo>
                <a:cubicBezTo>
                  <a:pt x="66436" y="206311"/>
                  <a:pt x="71318" y="204454"/>
                  <a:pt x="76199" y="204454"/>
                </a:cubicBezTo>
                <a:close/>
                <a:moveTo>
                  <a:pt x="781049" y="90154"/>
                </a:moveTo>
                <a:cubicBezTo>
                  <a:pt x="785931" y="90154"/>
                  <a:pt x="790812" y="92011"/>
                  <a:pt x="794527" y="95726"/>
                </a:cubicBezTo>
                <a:lnTo>
                  <a:pt x="851677" y="152876"/>
                </a:lnTo>
                <a:cubicBezTo>
                  <a:pt x="859106" y="160306"/>
                  <a:pt x="859106" y="172402"/>
                  <a:pt x="851677" y="179832"/>
                </a:cubicBezTo>
                <a:cubicBezTo>
                  <a:pt x="847962" y="183547"/>
                  <a:pt x="843104" y="185452"/>
                  <a:pt x="838247" y="185452"/>
                </a:cubicBezTo>
                <a:cubicBezTo>
                  <a:pt x="833389" y="185452"/>
                  <a:pt x="828531" y="183547"/>
                  <a:pt x="824816" y="179832"/>
                </a:cubicBezTo>
                <a:lnTo>
                  <a:pt x="800147" y="155162"/>
                </a:lnTo>
                <a:lnTo>
                  <a:pt x="800147" y="261556"/>
                </a:lnTo>
                <a:cubicBezTo>
                  <a:pt x="800147" y="272034"/>
                  <a:pt x="791574" y="280606"/>
                  <a:pt x="781097" y="280606"/>
                </a:cubicBezTo>
                <a:cubicBezTo>
                  <a:pt x="770619" y="280606"/>
                  <a:pt x="762047" y="272034"/>
                  <a:pt x="762047" y="261556"/>
                </a:cubicBezTo>
                <a:lnTo>
                  <a:pt x="762047" y="155162"/>
                </a:lnTo>
                <a:lnTo>
                  <a:pt x="737377" y="179832"/>
                </a:lnTo>
                <a:cubicBezTo>
                  <a:pt x="729947" y="187261"/>
                  <a:pt x="717946" y="187261"/>
                  <a:pt x="710421" y="179832"/>
                </a:cubicBezTo>
                <a:cubicBezTo>
                  <a:pt x="702992" y="172402"/>
                  <a:pt x="702992" y="160306"/>
                  <a:pt x="710421" y="152876"/>
                </a:cubicBezTo>
                <a:lnTo>
                  <a:pt x="767571" y="95726"/>
                </a:lnTo>
                <a:cubicBezTo>
                  <a:pt x="771286" y="92011"/>
                  <a:pt x="776168" y="90154"/>
                  <a:pt x="781049" y="90154"/>
                </a:cubicBezTo>
                <a:close/>
                <a:moveTo>
                  <a:pt x="428577" y="37910"/>
                </a:moveTo>
                <a:lnTo>
                  <a:pt x="400668" y="94679"/>
                </a:lnTo>
                <a:cubicBezTo>
                  <a:pt x="395144" y="105918"/>
                  <a:pt x="384381" y="113728"/>
                  <a:pt x="371998" y="115538"/>
                </a:cubicBezTo>
                <a:lnTo>
                  <a:pt x="309609" y="124587"/>
                </a:lnTo>
                <a:lnTo>
                  <a:pt x="354853" y="168688"/>
                </a:lnTo>
                <a:cubicBezTo>
                  <a:pt x="363807" y="177451"/>
                  <a:pt x="367902" y="190024"/>
                  <a:pt x="365807" y="202406"/>
                </a:cubicBezTo>
                <a:lnTo>
                  <a:pt x="355139" y="264700"/>
                </a:lnTo>
                <a:lnTo>
                  <a:pt x="411051" y="235268"/>
                </a:lnTo>
                <a:cubicBezTo>
                  <a:pt x="416575" y="232315"/>
                  <a:pt x="422671" y="230886"/>
                  <a:pt x="428767" y="230886"/>
                </a:cubicBezTo>
                <a:cubicBezTo>
                  <a:pt x="434863" y="230886"/>
                  <a:pt x="440959" y="232315"/>
                  <a:pt x="446484" y="235268"/>
                </a:cubicBezTo>
                <a:lnTo>
                  <a:pt x="502395" y="264700"/>
                </a:lnTo>
                <a:lnTo>
                  <a:pt x="491727" y="202406"/>
                </a:lnTo>
                <a:cubicBezTo>
                  <a:pt x="489632" y="190024"/>
                  <a:pt x="493728" y="177451"/>
                  <a:pt x="502681" y="168688"/>
                </a:cubicBezTo>
                <a:lnTo>
                  <a:pt x="547925" y="124587"/>
                </a:lnTo>
                <a:lnTo>
                  <a:pt x="485346" y="115538"/>
                </a:lnTo>
                <a:cubicBezTo>
                  <a:pt x="472963" y="113728"/>
                  <a:pt x="462200" y="105918"/>
                  <a:pt x="456675" y="94679"/>
                </a:cubicBezTo>
                <a:lnTo>
                  <a:pt x="428672" y="38005"/>
                </a:lnTo>
                <a:close/>
                <a:moveTo>
                  <a:pt x="428672" y="0"/>
                </a:moveTo>
                <a:cubicBezTo>
                  <a:pt x="443245" y="0"/>
                  <a:pt x="456390" y="8096"/>
                  <a:pt x="462867" y="21241"/>
                </a:cubicBezTo>
                <a:lnTo>
                  <a:pt x="490680" y="78010"/>
                </a:lnTo>
                <a:lnTo>
                  <a:pt x="553259" y="87059"/>
                </a:lnTo>
                <a:cubicBezTo>
                  <a:pt x="567737" y="89154"/>
                  <a:pt x="579548" y="99060"/>
                  <a:pt x="584025" y="112966"/>
                </a:cubicBezTo>
                <a:cubicBezTo>
                  <a:pt x="588597" y="126873"/>
                  <a:pt x="584882" y="141827"/>
                  <a:pt x="574404" y="152019"/>
                </a:cubicBezTo>
                <a:lnTo>
                  <a:pt x="529161" y="196120"/>
                </a:lnTo>
                <a:lnTo>
                  <a:pt x="539829" y="258413"/>
                </a:lnTo>
                <a:cubicBezTo>
                  <a:pt x="542305" y="272796"/>
                  <a:pt x="536495" y="287084"/>
                  <a:pt x="524684" y="295656"/>
                </a:cubicBezTo>
                <a:cubicBezTo>
                  <a:pt x="512873" y="304229"/>
                  <a:pt x="497538" y="305276"/>
                  <a:pt x="484584" y="298514"/>
                </a:cubicBezTo>
                <a:lnTo>
                  <a:pt x="428672" y="269081"/>
                </a:lnTo>
                <a:lnTo>
                  <a:pt x="372855" y="298514"/>
                </a:lnTo>
                <a:cubicBezTo>
                  <a:pt x="367140" y="301466"/>
                  <a:pt x="361140" y="302895"/>
                  <a:pt x="355044" y="302895"/>
                </a:cubicBezTo>
                <a:cubicBezTo>
                  <a:pt x="347138" y="302895"/>
                  <a:pt x="339327" y="300419"/>
                  <a:pt x="332660" y="295561"/>
                </a:cubicBezTo>
                <a:cubicBezTo>
                  <a:pt x="320849" y="286988"/>
                  <a:pt x="315039" y="272701"/>
                  <a:pt x="317515" y="258318"/>
                </a:cubicBezTo>
                <a:lnTo>
                  <a:pt x="328183" y="196025"/>
                </a:lnTo>
                <a:lnTo>
                  <a:pt x="282749" y="151924"/>
                </a:lnTo>
                <a:cubicBezTo>
                  <a:pt x="272271" y="141732"/>
                  <a:pt x="268652" y="126778"/>
                  <a:pt x="273129" y="112871"/>
                </a:cubicBezTo>
                <a:cubicBezTo>
                  <a:pt x="277701" y="98965"/>
                  <a:pt x="289416" y="89059"/>
                  <a:pt x="303894" y="86963"/>
                </a:cubicBezTo>
                <a:lnTo>
                  <a:pt x="366474" y="77915"/>
                </a:lnTo>
                <a:lnTo>
                  <a:pt x="394477" y="21241"/>
                </a:lnTo>
                <a:cubicBezTo>
                  <a:pt x="400954" y="8096"/>
                  <a:pt x="414099" y="0"/>
                  <a:pt x="428672" y="0"/>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33" name="Graphic 14">
            <a:extLst>
              <a:ext uri="{FF2B5EF4-FFF2-40B4-BE49-F238E27FC236}">
                <a16:creationId xmlns:a16="http://schemas.microsoft.com/office/drawing/2014/main" id="{4DB03C28-90D4-4F09-8626-4E98E8D5CA84}"/>
              </a:ext>
            </a:extLst>
          </p:cNvPr>
          <p:cNvSpPr>
            <a:spLocks noChangeAspect="1"/>
          </p:cNvSpPr>
          <p:nvPr/>
        </p:nvSpPr>
        <p:spPr>
          <a:xfrm>
            <a:off x="5174444" y="3429000"/>
            <a:ext cx="271854" cy="332265"/>
          </a:xfrm>
          <a:custGeom>
            <a:avLst/>
            <a:gdLst>
              <a:gd name="connsiteX0" fmla="*/ 619125 w 685800"/>
              <a:gd name="connsiteY0" fmla="*/ 114300 h 838200"/>
              <a:gd name="connsiteX1" fmla="*/ 628650 w 685800"/>
              <a:gd name="connsiteY1" fmla="*/ 114300 h 838200"/>
              <a:gd name="connsiteX2" fmla="*/ 685800 w 685800"/>
              <a:gd name="connsiteY2" fmla="*/ 57150 h 838200"/>
              <a:gd name="connsiteX3" fmla="*/ 628650 w 685800"/>
              <a:gd name="connsiteY3" fmla="*/ 0 h 838200"/>
              <a:gd name="connsiteX4" fmla="*/ 457200 w 685800"/>
              <a:gd name="connsiteY4" fmla="*/ 0 h 838200"/>
              <a:gd name="connsiteX5" fmla="*/ 400050 w 685800"/>
              <a:gd name="connsiteY5" fmla="*/ 57150 h 838200"/>
              <a:gd name="connsiteX6" fmla="*/ 457200 w 685800"/>
              <a:gd name="connsiteY6" fmla="*/ 114300 h 838200"/>
              <a:gd name="connsiteX7" fmla="*/ 466725 w 685800"/>
              <a:gd name="connsiteY7" fmla="*/ 114300 h 838200"/>
              <a:gd name="connsiteX8" fmla="*/ 523875 w 685800"/>
              <a:gd name="connsiteY8" fmla="*/ 188024 h 838200"/>
              <a:gd name="connsiteX9" fmla="*/ 523875 w 685800"/>
              <a:gd name="connsiteY9" fmla="*/ 228600 h 838200"/>
              <a:gd name="connsiteX10" fmla="*/ 438150 w 685800"/>
              <a:gd name="connsiteY10" fmla="*/ 228600 h 838200"/>
              <a:gd name="connsiteX11" fmla="*/ 419100 w 685800"/>
              <a:gd name="connsiteY11" fmla="*/ 247650 h 838200"/>
              <a:gd name="connsiteX12" fmla="*/ 419100 w 685800"/>
              <a:gd name="connsiteY12" fmla="*/ 419100 h 838200"/>
              <a:gd name="connsiteX13" fmla="*/ 228600 w 685800"/>
              <a:gd name="connsiteY13" fmla="*/ 419100 h 838200"/>
              <a:gd name="connsiteX14" fmla="*/ 209550 w 685800"/>
              <a:gd name="connsiteY14" fmla="*/ 438150 h 838200"/>
              <a:gd name="connsiteX15" fmla="*/ 209550 w 685800"/>
              <a:gd name="connsiteY15" fmla="*/ 609600 h 838200"/>
              <a:gd name="connsiteX16" fmla="*/ 19050 w 685800"/>
              <a:gd name="connsiteY16" fmla="*/ 609600 h 838200"/>
              <a:gd name="connsiteX17" fmla="*/ 0 w 685800"/>
              <a:gd name="connsiteY17" fmla="*/ 628650 h 838200"/>
              <a:gd name="connsiteX18" fmla="*/ 0 w 685800"/>
              <a:gd name="connsiteY18" fmla="*/ 819150 h 838200"/>
              <a:gd name="connsiteX19" fmla="*/ 19050 w 685800"/>
              <a:gd name="connsiteY19" fmla="*/ 838200 h 838200"/>
              <a:gd name="connsiteX20" fmla="*/ 647700 w 685800"/>
              <a:gd name="connsiteY20" fmla="*/ 838200 h 838200"/>
              <a:gd name="connsiteX21" fmla="*/ 666750 w 685800"/>
              <a:gd name="connsiteY21" fmla="*/ 819150 h 838200"/>
              <a:gd name="connsiteX22" fmla="*/ 666750 w 685800"/>
              <a:gd name="connsiteY22" fmla="*/ 247650 h 838200"/>
              <a:gd name="connsiteX23" fmla="*/ 647700 w 685800"/>
              <a:gd name="connsiteY23" fmla="*/ 228600 h 838200"/>
              <a:gd name="connsiteX24" fmla="*/ 561975 w 685800"/>
              <a:gd name="connsiteY24" fmla="*/ 228600 h 838200"/>
              <a:gd name="connsiteX25" fmla="*/ 561975 w 685800"/>
              <a:gd name="connsiteY25" fmla="*/ 188024 h 838200"/>
              <a:gd name="connsiteX26" fmla="*/ 619125 w 685800"/>
              <a:gd name="connsiteY26" fmla="*/ 114300 h 838200"/>
              <a:gd name="connsiteX27" fmla="*/ 619125 w 685800"/>
              <a:gd name="connsiteY27" fmla="*/ 38100 h 838200"/>
              <a:gd name="connsiteX28" fmla="*/ 628650 w 685800"/>
              <a:gd name="connsiteY28" fmla="*/ 38100 h 838200"/>
              <a:gd name="connsiteX29" fmla="*/ 647700 w 685800"/>
              <a:gd name="connsiteY29" fmla="*/ 57150 h 838200"/>
              <a:gd name="connsiteX30" fmla="*/ 628650 w 685800"/>
              <a:gd name="connsiteY30" fmla="*/ 76200 h 838200"/>
              <a:gd name="connsiteX31" fmla="*/ 619125 w 685800"/>
              <a:gd name="connsiteY31" fmla="*/ 76200 h 838200"/>
              <a:gd name="connsiteX32" fmla="*/ 619125 w 685800"/>
              <a:gd name="connsiteY32" fmla="*/ 38100 h 838200"/>
              <a:gd name="connsiteX33" fmla="*/ 466725 w 685800"/>
              <a:gd name="connsiteY33" fmla="*/ 76200 h 838200"/>
              <a:gd name="connsiteX34" fmla="*/ 457200 w 685800"/>
              <a:gd name="connsiteY34" fmla="*/ 76200 h 838200"/>
              <a:gd name="connsiteX35" fmla="*/ 438150 w 685800"/>
              <a:gd name="connsiteY35" fmla="*/ 57150 h 838200"/>
              <a:gd name="connsiteX36" fmla="*/ 457200 w 685800"/>
              <a:gd name="connsiteY36" fmla="*/ 38100 h 838200"/>
              <a:gd name="connsiteX37" fmla="*/ 466725 w 685800"/>
              <a:gd name="connsiteY37" fmla="*/ 38100 h 838200"/>
              <a:gd name="connsiteX38" fmla="*/ 466725 w 685800"/>
              <a:gd name="connsiteY38" fmla="*/ 76200 h 838200"/>
              <a:gd name="connsiteX39" fmla="*/ 628650 w 685800"/>
              <a:gd name="connsiteY39" fmla="*/ 266700 h 838200"/>
              <a:gd name="connsiteX40" fmla="*/ 628650 w 685800"/>
              <a:gd name="connsiteY40" fmla="*/ 800100 h 838200"/>
              <a:gd name="connsiteX41" fmla="*/ 38100 w 685800"/>
              <a:gd name="connsiteY41" fmla="*/ 800100 h 838200"/>
              <a:gd name="connsiteX42" fmla="*/ 38100 w 685800"/>
              <a:gd name="connsiteY42" fmla="*/ 647700 h 838200"/>
              <a:gd name="connsiteX43" fmla="*/ 228600 w 685800"/>
              <a:gd name="connsiteY43" fmla="*/ 647700 h 838200"/>
              <a:gd name="connsiteX44" fmla="*/ 247650 w 685800"/>
              <a:gd name="connsiteY44" fmla="*/ 628650 h 838200"/>
              <a:gd name="connsiteX45" fmla="*/ 247650 w 685800"/>
              <a:gd name="connsiteY45" fmla="*/ 457200 h 838200"/>
              <a:gd name="connsiteX46" fmla="*/ 438150 w 685800"/>
              <a:gd name="connsiteY46" fmla="*/ 457200 h 838200"/>
              <a:gd name="connsiteX47" fmla="*/ 457200 w 685800"/>
              <a:gd name="connsiteY47" fmla="*/ 438150 h 838200"/>
              <a:gd name="connsiteX48" fmla="*/ 457200 w 685800"/>
              <a:gd name="connsiteY48" fmla="*/ 266700 h 838200"/>
              <a:gd name="connsiteX49" fmla="*/ 628650 w 685800"/>
              <a:gd name="connsiteY49" fmla="*/ 266700 h 838200"/>
              <a:gd name="connsiteX50" fmla="*/ 542925 w 685800"/>
              <a:gd name="connsiteY50" fmla="*/ 152400 h 838200"/>
              <a:gd name="connsiteX51" fmla="*/ 504825 w 685800"/>
              <a:gd name="connsiteY51" fmla="*/ 114300 h 838200"/>
              <a:gd name="connsiteX52" fmla="*/ 504825 w 685800"/>
              <a:gd name="connsiteY52" fmla="*/ 38100 h 838200"/>
              <a:gd name="connsiteX53" fmla="*/ 581025 w 685800"/>
              <a:gd name="connsiteY53" fmla="*/ 38100 h 838200"/>
              <a:gd name="connsiteX54" fmla="*/ 581025 w 685800"/>
              <a:gd name="connsiteY54" fmla="*/ 114300 h 838200"/>
              <a:gd name="connsiteX55" fmla="*/ 542925 w 685800"/>
              <a:gd name="connsiteY55" fmla="*/ 1524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85800" h="838200">
                <a:moveTo>
                  <a:pt x="619125" y="114300"/>
                </a:moveTo>
                <a:lnTo>
                  <a:pt x="628650" y="114300"/>
                </a:lnTo>
                <a:cubicBezTo>
                  <a:pt x="660178" y="114300"/>
                  <a:pt x="685800" y="88678"/>
                  <a:pt x="685800" y="57150"/>
                </a:cubicBezTo>
                <a:cubicBezTo>
                  <a:pt x="685800" y="25622"/>
                  <a:pt x="660178" y="0"/>
                  <a:pt x="628650" y="0"/>
                </a:cubicBezTo>
                <a:lnTo>
                  <a:pt x="457200" y="0"/>
                </a:lnTo>
                <a:cubicBezTo>
                  <a:pt x="425672" y="0"/>
                  <a:pt x="400050" y="25622"/>
                  <a:pt x="400050" y="57150"/>
                </a:cubicBezTo>
                <a:cubicBezTo>
                  <a:pt x="400050" y="88678"/>
                  <a:pt x="425672" y="114300"/>
                  <a:pt x="457200" y="114300"/>
                </a:cubicBezTo>
                <a:lnTo>
                  <a:pt x="466725" y="114300"/>
                </a:lnTo>
                <a:cubicBezTo>
                  <a:pt x="466725" y="149733"/>
                  <a:pt x="491109" y="179546"/>
                  <a:pt x="523875" y="188024"/>
                </a:cubicBezTo>
                <a:lnTo>
                  <a:pt x="523875" y="228600"/>
                </a:lnTo>
                <a:lnTo>
                  <a:pt x="438150" y="228600"/>
                </a:lnTo>
                <a:cubicBezTo>
                  <a:pt x="427673" y="228600"/>
                  <a:pt x="419100" y="237173"/>
                  <a:pt x="419100" y="247650"/>
                </a:cubicBezTo>
                <a:lnTo>
                  <a:pt x="419100" y="419100"/>
                </a:lnTo>
                <a:lnTo>
                  <a:pt x="228600" y="419100"/>
                </a:lnTo>
                <a:cubicBezTo>
                  <a:pt x="218123" y="419100"/>
                  <a:pt x="209550" y="427673"/>
                  <a:pt x="209550" y="438150"/>
                </a:cubicBezTo>
                <a:lnTo>
                  <a:pt x="209550" y="609600"/>
                </a:lnTo>
                <a:lnTo>
                  <a:pt x="19050" y="609600"/>
                </a:lnTo>
                <a:cubicBezTo>
                  <a:pt x="8572" y="609600"/>
                  <a:pt x="0" y="618173"/>
                  <a:pt x="0" y="628650"/>
                </a:cubicBezTo>
                <a:lnTo>
                  <a:pt x="0" y="819150"/>
                </a:lnTo>
                <a:cubicBezTo>
                  <a:pt x="0" y="829628"/>
                  <a:pt x="8572" y="838200"/>
                  <a:pt x="19050" y="838200"/>
                </a:cubicBezTo>
                <a:lnTo>
                  <a:pt x="647700" y="838200"/>
                </a:lnTo>
                <a:cubicBezTo>
                  <a:pt x="658178" y="838200"/>
                  <a:pt x="666750" y="829628"/>
                  <a:pt x="666750" y="819150"/>
                </a:cubicBezTo>
                <a:lnTo>
                  <a:pt x="666750" y="247650"/>
                </a:lnTo>
                <a:cubicBezTo>
                  <a:pt x="666750" y="237173"/>
                  <a:pt x="658178" y="228600"/>
                  <a:pt x="647700" y="228600"/>
                </a:cubicBezTo>
                <a:lnTo>
                  <a:pt x="561975" y="228600"/>
                </a:lnTo>
                <a:lnTo>
                  <a:pt x="561975" y="188024"/>
                </a:lnTo>
                <a:cubicBezTo>
                  <a:pt x="594741" y="179546"/>
                  <a:pt x="619125" y="149733"/>
                  <a:pt x="619125" y="114300"/>
                </a:cubicBezTo>
                <a:close/>
                <a:moveTo>
                  <a:pt x="619125" y="38100"/>
                </a:moveTo>
                <a:lnTo>
                  <a:pt x="628650" y="38100"/>
                </a:lnTo>
                <a:cubicBezTo>
                  <a:pt x="639128" y="38100"/>
                  <a:pt x="647700" y="46672"/>
                  <a:pt x="647700" y="57150"/>
                </a:cubicBezTo>
                <a:cubicBezTo>
                  <a:pt x="647700" y="67628"/>
                  <a:pt x="639128" y="76200"/>
                  <a:pt x="628650" y="76200"/>
                </a:cubicBezTo>
                <a:lnTo>
                  <a:pt x="619125" y="76200"/>
                </a:lnTo>
                <a:lnTo>
                  <a:pt x="619125" y="38100"/>
                </a:lnTo>
                <a:close/>
                <a:moveTo>
                  <a:pt x="466725" y="76200"/>
                </a:moveTo>
                <a:lnTo>
                  <a:pt x="457200" y="76200"/>
                </a:lnTo>
                <a:cubicBezTo>
                  <a:pt x="446723" y="76200"/>
                  <a:pt x="438150" y="67628"/>
                  <a:pt x="438150" y="57150"/>
                </a:cubicBezTo>
                <a:cubicBezTo>
                  <a:pt x="438150" y="46672"/>
                  <a:pt x="446723" y="38100"/>
                  <a:pt x="457200" y="38100"/>
                </a:cubicBezTo>
                <a:lnTo>
                  <a:pt x="466725" y="38100"/>
                </a:lnTo>
                <a:lnTo>
                  <a:pt x="466725" y="76200"/>
                </a:lnTo>
                <a:close/>
                <a:moveTo>
                  <a:pt x="628650" y="266700"/>
                </a:moveTo>
                <a:lnTo>
                  <a:pt x="628650" y="800100"/>
                </a:lnTo>
                <a:lnTo>
                  <a:pt x="38100" y="800100"/>
                </a:lnTo>
                <a:lnTo>
                  <a:pt x="38100" y="647700"/>
                </a:lnTo>
                <a:lnTo>
                  <a:pt x="228600" y="647700"/>
                </a:lnTo>
                <a:cubicBezTo>
                  <a:pt x="239077" y="647700"/>
                  <a:pt x="247650" y="639128"/>
                  <a:pt x="247650" y="628650"/>
                </a:cubicBezTo>
                <a:lnTo>
                  <a:pt x="247650" y="457200"/>
                </a:lnTo>
                <a:lnTo>
                  <a:pt x="438150" y="457200"/>
                </a:lnTo>
                <a:cubicBezTo>
                  <a:pt x="448628" y="457200"/>
                  <a:pt x="457200" y="448628"/>
                  <a:pt x="457200" y="438150"/>
                </a:cubicBezTo>
                <a:lnTo>
                  <a:pt x="457200" y="266700"/>
                </a:lnTo>
                <a:lnTo>
                  <a:pt x="628650" y="266700"/>
                </a:lnTo>
                <a:close/>
                <a:moveTo>
                  <a:pt x="542925" y="152400"/>
                </a:moveTo>
                <a:cubicBezTo>
                  <a:pt x="521875" y="152400"/>
                  <a:pt x="504825" y="135350"/>
                  <a:pt x="504825" y="114300"/>
                </a:cubicBezTo>
                <a:lnTo>
                  <a:pt x="504825" y="38100"/>
                </a:lnTo>
                <a:lnTo>
                  <a:pt x="581025" y="38100"/>
                </a:lnTo>
                <a:lnTo>
                  <a:pt x="581025" y="114300"/>
                </a:lnTo>
                <a:cubicBezTo>
                  <a:pt x="581025" y="135350"/>
                  <a:pt x="563975" y="152400"/>
                  <a:pt x="542925" y="152400"/>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34" name="Freeform: Shape 33">
            <a:extLst>
              <a:ext uri="{FF2B5EF4-FFF2-40B4-BE49-F238E27FC236}">
                <a16:creationId xmlns:a16="http://schemas.microsoft.com/office/drawing/2014/main" id="{4B932389-3CA0-4AC8-8ACE-CC3B8BD7ED85}"/>
              </a:ext>
            </a:extLst>
          </p:cNvPr>
          <p:cNvSpPr>
            <a:spLocks noChangeAspect="1"/>
          </p:cNvSpPr>
          <p:nvPr/>
        </p:nvSpPr>
        <p:spPr>
          <a:xfrm>
            <a:off x="5127625" y="5440496"/>
            <a:ext cx="365492" cy="365492"/>
          </a:xfrm>
          <a:custGeom>
            <a:avLst/>
            <a:gdLst>
              <a:gd name="connsiteX0" fmla="*/ 3844773 w 3972933"/>
              <a:gd name="connsiteY0" fmla="*/ 2609513 h 3972934"/>
              <a:gd name="connsiteX1" fmla="*/ 3075819 w 3972933"/>
              <a:gd name="connsiteY1" fmla="*/ 3048907 h 3972934"/>
              <a:gd name="connsiteX2" fmla="*/ 3075819 w 3972933"/>
              <a:gd name="connsiteY2" fmla="*/ 3798445 h 3972934"/>
              <a:gd name="connsiteX3" fmla="*/ 3844773 w 3972933"/>
              <a:gd name="connsiteY3" fmla="*/ 3359051 h 3972934"/>
              <a:gd name="connsiteX4" fmla="*/ 2178705 w 3972933"/>
              <a:gd name="connsiteY4" fmla="*/ 2609513 h 3972934"/>
              <a:gd name="connsiteX5" fmla="*/ 2178705 w 3972933"/>
              <a:gd name="connsiteY5" fmla="*/ 3359051 h 3972934"/>
              <a:gd name="connsiteX6" fmla="*/ 2947660 w 3972933"/>
              <a:gd name="connsiteY6" fmla="*/ 3798445 h 3972934"/>
              <a:gd name="connsiteX7" fmla="*/ 2947660 w 3972933"/>
              <a:gd name="connsiteY7" fmla="*/ 3048907 h 3972934"/>
              <a:gd name="connsiteX8" fmla="*/ 1794227 w 3972933"/>
              <a:gd name="connsiteY8" fmla="*/ 2609513 h 3972934"/>
              <a:gd name="connsiteX9" fmla="*/ 1025273 w 3972933"/>
              <a:gd name="connsiteY9" fmla="*/ 3048907 h 3972934"/>
              <a:gd name="connsiteX10" fmla="*/ 1025273 w 3972933"/>
              <a:gd name="connsiteY10" fmla="*/ 3798445 h 3972934"/>
              <a:gd name="connsiteX11" fmla="*/ 1794227 w 3972933"/>
              <a:gd name="connsiteY11" fmla="*/ 3359051 h 3972934"/>
              <a:gd name="connsiteX12" fmla="*/ 128159 w 3972933"/>
              <a:gd name="connsiteY12" fmla="*/ 2609513 h 3972934"/>
              <a:gd name="connsiteX13" fmla="*/ 128159 w 3972933"/>
              <a:gd name="connsiteY13" fmla="*/ 3359051 h 3972934"/>
              <a:gd name="connsiteX14" fmla="*/ 897114 w 3972933"/>
              <a:gd name="connsiteY14" fmla="*/ 3798445 h 3972934"/>
              <a:gd name="connsiteX15" fmla="*/ 897114 w 3972933"/>
              <a:gd name="connsiteY15" fmla="*/ 3048907 h 3972934"/>
              <a:gd name="connsiteX16" fmla="*/ 3011739 w 3972933"/>
              <a:gd name="connsiteY16" fmla="*/ 2060286 h 3972934"/>
              <a:gd name="connsiteX17" fmla="*/ 2243810 w 3972933"/>
              <a:gd name="connsiteY17" fmla="*/ 2499103 h 3972934"/>
              <a:gd name="connsiteX18" fmla="*/ 3011739 w 3972933"/>
              <a:gd name="connsiteY18" fmla="*/ 2937921 h 3972934"/>
              <a:gd name="connsiteX19" fmla="*/ 3779669 w 3972933"/>
              <a:gd name="connsiteY19" fmla="*/ 2499103 h 3972934"/>
              <a:gd name="connsiteX20" fmla="*/ 961193 w 3972933"/>
              <a:gd name="connsiteY20" fmla="*/ 2060286 h 3972934"/>
              <a:gd name="connsiteX21" fmla="*/ 193264 w 3972933"/>
              <a:gd name="connsiteY21" fmla="*/ 2499103 h 3972934"/>
              <a:gd name="connsiteX22" fmla="*/ 961193 w 3972933"/>
              <a:gd name="connsiteY22" fmla="*/ 2937921 h 3972934"/>
              <a:gd name="connsiteX23" fmla="*/ 1729123 w 3972933"/>
              <a:gd name="connsiteY23" fmla="*/ 2499103 h 3972934"/>
              <a:gd name="connsiteX24" fmla="*/ 1986467 w 3972933"/>
              <a:gd name="connsiteY24" fmla="*/ 1986466 h 3972934"/>
              <a:gd name="connsiteX25" fmla="*/ 1922388 w 3972933"/>
              <a:gd name="connsiteY25" fmla="*/ 2050546 h 3972934"/>
              <a:gd name="connsiteX26" fmla="*/ 1986467 w 3972933"/>
              <a:gd name="connsiteY26" fmla="*/ 2114625 h 3972934"/>
              <a:gd name="connsiteX27" fmla="*/ 2050547 w 3972933"/>
              <a:gd name="connsiteY27" fmla="*/ 2050546 h 3972934"/>
              <a:gd name="connsiteX28" fmla="*/ 1986467 w 3972933"/>
              <a:gd name="connsiteY28" fmla="*/ 1986466 h 3972934"/>
              <a:gd name="connsiteX29" fmla="*/ 3011715 w 3972933"/>
              <a:gd name="connsiteY29" fmla="*/ 1922387 h 3972934"/>
              <a:gd name="connsiteX30" fmla="*/ 3043522 w 3972933"/>
              <a:gd name="connsiteY30" fmla="*/ 1930845 h 3972934"/>
              <a:gd name="connsiteX31" fmla="*/ 3940636 w 3972933"/>
              <a:gd name="connsiteY31" fmla="*/ 2443482 h 3972934"/>
              <a:gd name="connsiteX32" fmla="*/ 3972933 w 3972933"/>
              <a:gd name="connsiteY32" fmla="*/ 2499103 h 3972934"/>
              <a:gd name="connsiteX33" fmla="*/ 3972933 w 3972933"/>
              <a:gd name="connsiteY33" fmla="*/ 3396218 h 3972934"/>
              <a:gd name="connsiteX34" fmla="*/ 3940636 w 3972933"/>
              <a:gd name="connsiteY34" fmla="*/ 3451839 h 3972934"/>
              <a:gd name="connsiteX35" fmla="*/ 3043522 w 3972933"/>
              <a:gd name="connsiteY35" fmla="*/ 3964475 h 3972934"/>
              <a:gd name="connsiteX36" fmla="*/ 3011739 w 3972933"/>
              <a:gd name="connsiteY36" fmla="*/ 3972934 h 3972934"/>
              <a:gd name="connsiteX37" fmla="*/ 2979956 w 3972933"/>
              <a:gd name="connsiteY37" fmla="*/ 3964475 h 3972934"/>
              <a:gd name="connsiteX38" fmla="*/ 2082842 w 3972933"/>
              <a:gd name="connsiteY38" fmla="*/ 3451839 h 3972934"/>
              <a:gd name="connsiteX39" fmla="*/ 2050546 w 3972933"/>
              <a:gd name="connsiteY39" fmla="*/ 3396218 h 3972934"/>
              <a:gd name="connsiteX40" fmla="*/ 2050546 w 3972933"/>
              <a:gd name="connsiteY40" fmla="*/ 2499103 h 3972934"/>
              <a:gd name="connsiteX41" fmla="*/ 2082842 w 3972933"/>
              <a:gd name="connsiteY41" fmla="*/ 2443482 h 3972934"/>
              <a:gd name="connsiteX42" fmla="*/ 2979956 w 3972933"/>
              <a:gd name="connsiteY42" fmla="*/ 1930845 h 3972934"/>
              <a:gd name="connsiteX43" fmla="*/ 3011715 w 3972933"/>
              <a:gd name="connsiteY43" fmla="*/ 1922387 h 3972934"/>
              <a:gd name="connsiteX44" fmla="*/ 961169 w 3972933"/>
              <a:gd name="connsiteY44" fmla="*/ 1922387 h 3972934"/>
              <a:gd name="connsiteX45" fmla="*/ 992977 w 3972933"/>
              <a:gd name="connsiteY45" fmla="*/ 1930845 h 3972934"/>
              <a:gd name="connsiteX46" fmla="*/ 1890091 w 3972933"/>
              <a:gd name="connsiteY46" fmla="*/ 2443482 h 3972934"/>
              <a:gd name="connsiteX47" fmla="*/ 1922387 w 3972933"/>
              <a:gd name="connsiteY47" fmla="*/ 2499103 h 3972934"/>
              <a:gd name="connsiteX48" fmla="*/ 1922387 w 3972933"/>
              <a:gd name="connsiteY48" fmla="*/ 3396218 h 3972934"/>
              <a:gd name="connsiteX49" fmla="*/ 1890091 w 3972933"/>
              <a:gd name="connsiteY49" fmla="*/ 3451839 h 3972934"/>
              <a:gd name="connsiteX50" fmla="*/ 992977 w 3972933"/>
              <a:gd name="connsiteY50" fmla="*/ 3964475 h 3972934"/>
              <a:gd name="connsiteX51" fmla="*/ 961193 w 3972933"/>
              <a:gd name="connsiteY51" fmla="*/ 3972934 h 3972934"/>
              <a:gd name="connsiteX52" fmla="*/ 929410 w 3972933"/>
              <a:gd name="connsiteY52" fmla="*/ 3964475 h 3972934"/>
              <a:gd name="connsiteX53" fmla="*/ 32296 w 3972933"/>
              <a:gd name="connsiteY53" fmla="*/ 3451839 h 3972934"/>
              <a:gd name="connsiteX54" fmla="*/ 0 w 3972933"/>
              <a:gd name="connsiteY54" fmla="*/ 3396218 h 3972934"/>
              <a:gd name="connsiteX55" fmla="*/ 0 w 3972933"/>
              <a:gd name="connsiteY55" fmla="*/ 2499103 h 3972934"/>
              <a:gd name="connsiteX56" fmla="*/ 32296 w 3972933"/>
              <a:gd name="connsiteY56" fmla="*/ 2443482 h 3972934"/>
              <a:gd name="connsiteX57" fmla="*/ 929410 w 3972933"/>
              <a:gd name="connsiteY57" fmla="*/ 1930845 h 3972934"/>
              <a:gd name="connsiteX58" fmla="*/ 961169 w 3972933"/>
              <a:gd name="connsiteY58" fmla="*/ 1922387 h 3972934"/>
              <a:gd name="connsiteX59" fmla="*/ 2883581 w 3972933"/>
              <a:gd name="connsiteY59" fmla="*/ 1537909 h 3972934"/>
              <a:gd name="connsiteX60" fmla="*/ 2819502 w 3972933"/>
              <a:gd name="connsiteY60" fmla="*/ 1601989 h 3972934"/>
              <a:gd name="connsiteX61" fmla="*/ 2883581 w 3972933"/>
              <a:gd name="connsiteY61" fmla="*/ 1666068 h 3972934"/>
              <a:gd name="connsiteX62" fmla="*/ 2947661 w 3972933"/>
              <a:gd name="connsiteY62" fmla="*/ 1601989 h 3972934"/>
              <a:gd name="connsiteX63" fmla="*/ 2883581 w 3972933"/>
              <a:gd name="connsiteY63" fmla="*/ 1537909 h 3972934"/>
              <a:gd name="connsiteX64" fmla="*/ 1089352 w 3972933"/>
              <a:gd name="connsiteY64" fmla="*/ 1537909 h 3972934"/>
              <a:gd name="connsiteX65" fmla="*/ 1025273 w 3972933"/>
              <a:gd name="connsiteY65" fmla="*/ 1601989 h 3972934"/>
              <a:gd name="connsiteX66" fmla="*/ 1089352 w 3972933"/>
              <a:gd name="connsiteY66" fmla="*/ 1666068 h 3972934"/>
              <a:gd name="connsiteX67" fmla="*/ 1153432 w 3972933"/>
              <a:gd name="connsiteY67" fmla="*/ 1601989 h 3972934"/>
              <a:gd name="connsiteX68" fmla="*/ 1089352 w 3972933"/>
              <a:gd name="connsiteY68" fmla="*/ 1537909 h 3972934"/>
              <a:gd name="connsiteX69" fmla="*/ 1986467 w 3972933"/>
              <a:gd name="connsiteY69" fmla="*/ 1153432 h 3972934"/>
              <a:gd name="connsiteX70" fmla="*/ 1922388 w 3972933"/>
              <a:gd name="connsiteY70" fmla="*/ 1217511 h 3972934"/>
              <a:gd name="connsiteX71" fmla="*/ 1986467 w 3972933"/>
              <a:gd name="connsiteY71" fmla="*/ 1281591 h 3972934"/>
              <a:gd name="connsiteX72" fmla="*/ 2050547 w 3972933"/>
              <a:gd name="connsiteY72" fmla="*/ 1217511 h 3972934"/>
              <a:gd name="connsiteX73" fmla="*/ 1986467 w 3972933"/>
              <a:gd name="connsiteY73" fmla="*/ 1153432 h 3972934"/>
              <a:gd name="connsiteX74" fmla="*/ 2758818 w 3972933"/>
              <a:gd name="connsiteY74" fmla="*/ 849887 h 3972934"/>
              <a:gd name="connsiteX75" fmla="*/ 2175246 w 3972933"/>
              <a:gd name="connsiteY75" fmla="*/ 1183357 h 3972934"/>
              <a:gd name="connsiteX76" fmla="*/ 2178706 w 3972933"/>
              <a:gd name="connsiteY76" fmla="*/ 1217447 h 3972934"/>
              <a:gd name="connsiteX77" fmla="*/ 2050547 w 3972933"/>
              <a:gd name="connsiteY77" fmla="*/ 1397895 h 3972934"/>
              <a:gd name="connsiteX78" fmla="*/ 2050547 w 3972933"/>
              <a:gd name="connsiteY78" fmla="*/ 1870098 h 3972934"/>
              <a:gd name="connsiteX79" fmla="*/ 2148524 w 3972933"/>
              <a:gd name="connsiteY79" fmla="*/ 1948211 h 3972934"/>
              <a:gd name="connsiteX80" fmla="*/ 2694739 w 3972933"/>
              <a:gd name="connsiteY80" fmla="*/ 1636079 h 3972934"/>
              <a:gd name="connsiteX81" fmla="*/ 2691278 w 3972933"/>
              <a:gd name="connsiteY81" fmla="*/ 1601989 h 3972934"/>
              <a:gd name="connsiteX82" fmla="*/ 2819438 w 3972933"/>
              <a:gd name="connsiteY82" fmla="*/ 1421541 h 3972934"/>
              <a:gd name="connsiteX83" fmla="*/ 2819438 w 3972933"/>
              <a:gd name="connsiteY83" fmla="*/ 885259 h 3972934"/>
              <a:gd name="connsiteX84" fmla="*/ 2758818 w 3972933"/>
              <a:gd name="connsiteY84" fmla="*/ 849887 h 3972934"/>
              <a:gd name="connsiteX85" fmla="*/ 1214051 w 3972933"/>
              <a:gd name="connsiteY85" fmla="*/ 849887 h 3972934"/>
              <a:gd name="connsiteX86" fmla="*/ 1153432 w 3972933"/>
              <a:gd name="connsiteY86" fmla="*/ 885259 h 3972934"/>
              <a:gd name="connsiteX87" fmla="*/ 1153432 w 3972933"/>
              <a:gd name="connsiteY87" fmla="*/ 1421541 h 3972934"/>
              <a:gd name="connsiteX88" fmla="*/ 1281591 w 3972933"/>
              <a:gd name="connsiteY88" fmla="*/ 1601989 h 3972934"/>
              <a:gd name="connsiteX89" fmla="*/ 1278131 w 3972933"/>
              <a:gd name="connsiteY89" fmla="*/ 1636079 h 3972934"/>
              <a:gd name="connsiteX90" fmla="*/ 1824346 w 3972933"/>
              <a:gd name="connsiteY90" fmla="*/ 1948211 h 3972934"/>
              <a:gd name="connsiteX91" fmla="*/ 1922388 w 3972933"/>
              <a:gd name="connsiteY91" fmla="*/ 1870162 h 3972934"/>
              <a:gd name="connsiteX92" fmla="*/ 1922388 w 3972933"/>
              <a:gd name="connsiteY92" fmla="*/ 1397959 h 3972934"/>
              <a:gd name="connsiteX93" fmla="*/ 1794229 w 3972933"/>
              <a:gd name="connsiteY93" fmla="*/ 1217511 h 3972934"/>
              <a:gd name="connsiteX94" fmla="*/ 1797625 w 3972933"/>
              <a:gd name="connsiteY94" fmla="*/ 1183357 h 3972934"/>
              <a:gd name="connsiteX95" fmla="*/ 2883581 w 3972933"/>
              <a:gd name="connsiteY95" fmla="*/ 640795 h 3972934"/>
              <a:gd name="connsiteX96" fmla="*/ 2819502 w 3972933"/>
              <a:gd name="connsiteY96" fmla="*/ 704875 h 3972934"/>
              <a:gd name="connsiteX97" fmla="*/ 2883581 w 3972933"/>
              <a:gd name="connsiteY97" fmla="*/ 768954 h 3972934"/>
              <a:gd name="connsiteX98" fmla="*/ 2947661 w 3972933"/>
              <a:gd name="connsiteY98" fmla="*/ 704875 h 3972934"/>
              <a:gd name="connsiteX99" fmla="*/ 2883581 w 3972933"/>
              <a:gd name="connsiteY99" fmla="*/ 640795 h 3972934"/>
              <a:gd name="connsiteX100" fmla="*/ 1089352 w 3972933"/>
              <a:gd name="connsiteY100" fmla="*/ 640795 h 3972934"/>
              <a:gd name="connsiteX101" fmla="*/ 1025273 w 3972933"/>
              <a:gd name="connsiteY101" fmla="*/ 704875 h 3972934"/>
              <a:gd name="connsiteX102" fmla="*/ 1089352 w 3972933"/>
              <a:gd name="connsiteY102" fmla="*/ 768954 h 3972934"/>
              <a:gd name="connsiteX103" fmla="*/ 1153432 w 3972933"/>
              <a:gd name="connsiteY103" fmla="*/ 704875 h 3972934"/>
              <a:gd name="connsiteX104" fmla="*/ 1089352 w 3972933"/>
              <a:gd name="connsiteY104" fmla="*/ 640795 h 3972934"/>
              <a:gd name="connsiteX105" fmla="*/ 1861704 w 3972933"/>
              <a:gd name="connsiteY105" fmla="*/ 337315 h 3972934"/>
              <a:gd name="connsiteX106" fmla="*/ 1278131 w 3972933"/>
              <a:gd name="connsiteY106" fmla="*/ 670785 h 3972934"/>
              <a:gd name="connsiteX107" fmla="*/ 1281591 w 3972933"/>
              <a:gd name="connsiteY107" fmla="*/ 704875 h 3972934"/>
              <a:gd name="connsiteX108" fmla="*/ 1278195 w 3972933"/>
              <a:gd name="connsiteY108" fmla="*/ 738965 h 3972934"/>
              <a:gd name="connsiteX109" fmla="*/ 1861768 w 3972933"/>
              <a:gd name="connsiteY109" fmla="*/ 1072435 h 3972934"/>
              <a:gd name="connsiteX110" fmla="*/ 1986467 w 3972933"/>
              <a:gd name="connsiteY110" fmla="*/ 1025273 h 3972934"/>
              <a:gd name="connsiteX111" fmla="*/ 2111230 w 3972933"/>
              <a:gd name="connsiteY111" fmla="*/ 1072435 h 3972934"/>
              <a:gd name="connsiteX112" fmla="*/ 2694803 w 3972933"/>
              <a:gd name="connsiteY112" fmla="*/ 738965 h 3972934"/>
              <a:gd name="connsiteX113" fmla="*/ 2691342 w 3972933"/>
              <a:gd name="connsiteY113" fmla="*/ 704875 h 3972934"/>
              <a:gd name="connsiteX114" fmla="*/ 2694739 w 3972933"/>
              <a:gd name="connsiteY114" fmla="*/ 670785 h 3972934"/>
              <a:gd name="connsiteX115" fmla="*/ 2111166 w 3972933"/>
              <a:gd name="connsiteY115" fmla="*/ 337315 h 3972934"/>
              <a:gd name="connsiteX116" fmla="*/ 1986467 w 3972933"/>
              <a:gd name="connsiteY116" fmla="*/ 384477 h 3972934"/>
              <a:gd name="connsiteX117" fmla="*/ 1861704 w 3972933"/>
              <a:gd name="connsiteY117" fmla="*/ 337315 h 3972934"/>
              <a:gd name="connsiteX118" fmla="*/ 1986467 w 3972933"/>
              <a:gd name="connsiteY118" fmla="*/ 128159 h 3972934"/>
              <a:gd name="connsiteX119" fmla="*/ 1922388 w 3972933"/>
              <a:gd name="connsiteY119" fmla="*/ 192238 h 3972934"/>
              <a:gd name="connsiteX120" fmla="*/ 1986467 w 3972933"/>
              <a:gd name="connsiteY120" fmla="*/ 256318 h 3972934"/>
              <a:gd name="connsiteX121" fmla="*/ 2050547 w 3972933"/>
              <a:gd name="connsiteY121" fmla="*/ 192238 h 3972934"/>
              <a:gd name="connsiteX122" fmla="*/ 1986467 w 3972933"/>
              <a:gd name="connsiteY122" fmla="*/ 128159 h 3972934"/>
              <a:gd name="connsiteX123" fmla="*/ 1986467 w 3972933"/>
              <a:gd name="connsiteY123" fmla="*/ 0 h 3972934"/>
              <a:gd name="connsiteX124" fmla="*/ 2178706 w 3972933"/>
              <a:gd name="connsiteY124" fmla="*/ 192238 h 3972934"/>
              <a:gd name="connsiteX125" fmla="*/ 2175310 w 3972933"/>
              <a:gd name="connsiteY125" fmla="*/ 226265 h 3972934"/>
              <a:gd name="connsiteX126" fmla="*/ 2758882 w 3972933"/>
              <a:gd name="connsiteY126" fmla="*/ 559735 h 3972934"/>
              <a:gd name="connsiteX127" fmla="*/ 2883581 w 3972933"/>
              <a:gd name="connsiteY127" fmla="*/ 512572 h 3972934"/>
              <a:gd name="connsiteX128" fmla="*/ 3075820 w 3972933"/>
              <a:gd name="connsiteY128" fmla="*/ 704811 h 3972934"/>
              <a:gd name="connsiteX129" fmla="*/ 2947661 w 3972933"/>
              <a:gd name="connsiteY129" fmla="*/ 885259 h 3972934"/>
              <a:gd name="connsiteX130" fmla="*/ 2947661 w 3972933"/>
              <a:gd name="connsiteY130" fmla="*/ 1421541 h 3972934"/>
              <a:gd name="connsiteX131" fmla="*/ 3075820 w 3972933"/>
              <a:gd name="connsiteY131" fmla="*/ 1601989 h 3972934"/>
              <a:gd name="connsiteX132" fmla="*/ 2883581 w 3972933"/>
              <a:gd name="connsiteY132" fmla="*/ 1794227 h 3972934"/>
              <a:gd name="connsiteX133" fmla="*/ 2758818 w 3972933"/>
              <a:gd name="connsiteY133" fmla="*/ 1747065 h 3972934"/>
              <a:gd name="connsiteX134" fmla="*/ 2175694 w 3972933"/>
              <a:gd name="connsiteY134" fmla="*/ 2080279 h 3972934"/>
              <a:gd name="connsiteX135" fmla="*/ 1986467 w 3972933"/>
              <a:gd name="connsiteY135" fmla="*/ 2242784 h 3972934"/>
              <a:gd name="connsiteX136" fmla="*/ 1797240 w 3972933"/>
              <a:gd name="connsiteY136" fmla="*/ 2080343 h 3972934"/>
              <a:gd name="connsiteX137" fmla="*/ 1214051 w 3972933"/>
              <a:gd name="connsiteY137" fmla="*/ 1747129 h 3972934"/>
              <a:gd name="connsiteX138" fmla="*/ 1089352 w 3972933"/>
              <a:gd name="connsiteY138" fmla="*/ 1794292 h 3972934"/>
              <a:gd name="connsiteX139" fmla="*/ 897114 w 3972933"/>
              <a:gd name="connsiteY139" fmla="*/ 1602053 h 3972934"/>
              <a:gd name="connsiteX140" fmla="*/ 1025273 w 3972933"/>
              <a:gd name="connsiteY140" fmla="*/ 1421605 h 3972934"/>
              <a:gd name="connsiteX141" fmla="*/ 1025273 w 3972933"/>
              <a:gd name="connsiteY141" fmla="*/ 885323 h 3972934"/>
              <a:gd name="connsiteX142" fmla="*/ 897114 w 3972933"/>
              <a:gd name="connsiteY142" fmla="*/ 704875 h 3972934"/>
              <a:gd name="connsiteX143" fmla="*/ 1089352 w 3972933"/>
              <a:gd name="connsiteY143" fmla="*/ 512636 h 3972934"/>
              <a:gd name="connsiteX144" fmla="*/ 1214115 w 3972933"/>
              <a:gd name="connsiteY144" fmla="*/ 559799 h 3972934"/>
              <a:gd name="connsiteX145" fmla="*/ 1797689 w 3972933"/>
              <a:gd name="connsiteY145" fmla="*/ 226329 h 3972934"/>
              <a:gd name="connsiteX146" fmla="*/ 1794229 w 3972933"/>
              <a:gd name="connsiteY146" fmla="*/ 192238 h 3972934"/>
              <a:gd name="connsiteX147" fmla="*/ 1986467 w 3972933"/>
              <a:gd name="connsiteY147" fmla="*/ 0 h 397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972933" h="3972934">
                <a:moveTo>
                  <a:pt x="3844773" y="2609513"/>
                </a:moveTo>
                <a:lnTo>
                  <a:pt x="3075819" y="3048907"/>
                </a:lnTo>
                <a:lnTo>
                  <a:pt x="3075819" y="3798445"/>
                </a:lnTo>
                <a:lnTo>
                  <a:pt x="3844773" y="3359051"/>
                </a:lnTo>
                <a:close/>
                <a:moveTo>
                  <a:pt x="2178705" y="2609513"/>
                </a:moveTo>
                <a:lnTo>
                  <a:pt x="2178705" y="3359051"/>
                </a:lnTo>
                <a:lnTo>
                  <a:pt x="2947660" y="3798445"/>
                </a:lnTo>
                <a:lnTo>
                  <a:pt x="2947660" y="3048907"/>
                </a:lnTo>
                <a:close/>
                <a:moveTo>
                  <a:pt x="1794227" y="2609513"/>
                </a:moveTo>
                <a:lnTo>
                  <a:pt x="1025273" y="3048907"/>
                </a:lnTo>
                <a:lnTo>
                  <a:pt x="1025273" y="3798445"/>
                </a:lnTo>
                <a:lnTo>
                  <a:pt x="1794227" y="3359051"/>
                </a:lnTo>
                <a:close/>
                <a:moveTo>
                  <a:pt x="128159" y="2609513"/>
                </a:moveTo>
                <a:lnTo>
                  <a:pt x="128159" y="3359051"/>
                </a:lnTo>
                <a:lnTo>
                  <a:pt x="897114" y="3798445"/>
                </a:lnTo>
                <a:lnTo>
                  <a:pt x="897114" y="3048907"/>
                </a:lnTo>
                <a:close/>
                <a:moveTo>
                  <a:pt x="3011739" y="2060286"/>
                </a:moveTo>
                <a:lnTo>
                  <a:pt x="2243810" y="2499103"/>
                </a:lnTo>
                <a:lnTo>
                  <a:pt x="3011739" y="2937921"/>
                </a:lnTo>
                <a:lnTo>
                  <a:pt x="3779669" y="2499103"/>
                </a:lnTo>
                <a:close/>
                <a:moveTo>
                  <a:pt x="961193" y="2060286"/>
                </a:moveTo>
                <a:lnTo>
                  <a:pt x="193264" y="2499103"/>
                </a:lnTo>
                <a:lnTo>
                  <a:pt x="961193" y="2937921"/>
                </a:lnTo>
                <a:lnTo>
                  <a:pt x="1729123" y="2499103"/>
                </a:lnTo>
                <a:close/>
                <a:moveTo>
                  <a:pt x="1986467" y="1986466"/>
                </a:moveTo>
                <a:cubicBezTo>
                  <a:pt x="1951159" y="1986466"/>
                  <a:pt x="1922388" y="2015238"/>
                  <a:pt x="1922388" y="2050546"/>
                </a:cubicBezTo>
                <a:cubicBezTo>
                  <a:pt x="1922388" y="2085854"/>
                  <a:pt x="1951159" y="2114625"/>
                  <a:pt x="1986467" y="2114625"/>
                </a:cubicBezTo>
                <a:cubicBezTo>
                  <a:pt x="2021775" y="2114625"/>
                  <a:pt x="2050547" y="2085854"/>
                  <a:pt x="2050547" y="2050546"/>
                </a:cubicBezTo>
                <a:cubicBezTo>
                  <a:pt x="2050547" y="2015238"/>
                  <a:pt x="2021775" y="1986466"/>
                  <a:pt x="1986467" y="1986466"/>
                </a:cubicBezTo>
                <a:close/>
                <a:moveTo>
                  <a:pt x="3011715" y="1922387"/>
                </a:moveTo>
                <a:cubicBezTo>
                  <a:pt x="3022681" y="1922387"/>
                  <a:pt x="3033654" y="1925206"/>
                  <a:pt x="3043522" y="1930845"/>
                </a:cubicBezTo>
                <a:lnTo>
                  <a:pt x="3940636" y="2443482"/>
                </a:lnTo>
                <a:cubicBezTo>
                  <a:pt x="3960629" y="2454888"/>
                  <a:pt x="3972933" y="2476098"/>
                  <a:pt x="3972933" y="2499103"/>
                </a:cubicBezTo>
                <a:lnTo>
                  <a:pt x="3972933" y="3396218"/>
                </a:lnTo>
                <a:cubicBezTo>
                  <a:pt x="3972933" y="3419222"/>
                  <a:pt x="3960629" y="3440433"/>
                  <a:pt x="3940636" y="3451839"/>
                </a:cubicBezTo>
                <a:lnTo>
                  <a:pt x="3043522" y="3964475"/>
                </a:lnTo>
                <a:cubicBezTo>
                  <a:pt x="3033654" y="3970114"/>
                  <a:pt x="3022697" y="3972934"/>
                  <a:pt x="3011739" y="3972934"/>
                </a:cubicBezTo>
                <a:cubicBezTo>
                  <a:pt x="3000781" y="3972934"/>
                  <a:pt x="2989824" y="3970114"/>
                  <a:pt x="2979956" y="3964475"/>
                </a:cubicBezTo>
                <a:lnTo>
                  <a:pt x="2082842" y="3451839"/>
                </a:lnTo>
                <a:cubicBezTo>
                  <a:pt x="2062849" y="3440433"/>
                  <a:pt x="2050546" y="3419222"/>
                  <a:pt x="2050546" y="3396218"/>
                </a:cubicBezTo>
                <a:lnTo>
                  <a:pt x="2050546" y="2499103"/>
                </a:lnTo>
                <a:cubicBezTo>
                  <a:pt x="2050546" y="2476098"/>
                  <a:pt x="2062849" y="2454888"/>
                  <a:pt x="2082842" y="2443482"/>
                </a:cubicBezTo>
                <a:lnTo>
                  <a:pt x="2979956" y="1930845"/>
                </a:lnTo>
                <a:cubicBezTo>
                  <a:pt x="2989792" y="1925206"/>
                  <a:pt x="3000750" y="1922387"/>
                  <a:pt x="3011715" y="1922387"/>
                </a:cubicBezTo>
                <a:close/>
                <a:moveTo>
                  <a:pt x="961169" y="1922387"/>
                </a:moveTo>
                <a:cubicBezTo>
                  <a:pt x="972135" y="1922387"/>
                  <a:pt x="983109" y="1925206"/>
                  <a:pt x="992977" y="1930845"/>
                </a:cubicBezTo>
                <a:lnTo>
                  <a:pt x="1890091" y="2443482"/>
                </a:lnTo>
                <a:cubicBezTo>
                  <a:pt x="1910083" y="2454888"/>
                  <a:pt x="1922387" y="2476098"/>
                  <a:pt x="1922387" y="2499103"/>
                </a:cubicBezTo>
                <a:lnTo>
                  <a:pt x="1922387" y="3396218"/>
                </a:lnTo>
                <a:cubicBezTo>
                  <a:pt x="1922387" y="3419222"/>
                  <a:pt x="1910083" y="3440433"/>
                  <a:pt x="1890091" y="3451839"/>
                </a:cubicBezTo>
                <a:lnTo>
                  <a:pt x="992977" y="3964475"/>
                </a:lnTo>
                <a:cubicBezTo>
                  <a:pt x="983108" y="3970114"/>
                  <a:pt x="972151" y="3972934"/>
                  <a:pt x="961193" y="3972934"/>
                </a:cubicBezTo>
                <a:cubicBezTo>
                  <a:pt x="950236" y="3972934"/>
                  <a:pt x="939278" y="3970114"/>
                  <a:pt x="929410" y="3964475"/>
                </a:cubicBezTo>
                <a:lnTo>
                  <a:pt x="32296" y="3451839"/>
                </a:lnTo>
                <a:cubicBezTo>
                  <a:pt x="12303" y="3440433"/>
                  <a:pt x="0" y="3419222"/>
                  <a:pt x="0" y="3396218"/>
                </a:cubicBezTo>
                <a:lnTo>
                  <a:pt x="0" y="2499103"/>
                </a:lnTo>
                <a:cubicBezTo>
                  <a:pt x="0" y="2476098"/>
                  <a:pt x="12303" y="2454888"/>
                  <a:pt x="32296" y="2443482"/>
                </a:cubicBezTo>
                <a:lnTo>
                  <a:pt x="929410" y="1930845"/>
                </a:lnTo>
                <a:cubicBezTo>
                  <a:pt x="939246" y="1925206"/>
                  <a:pt x="950204" y="1922387"/>
                  <a:pt x="961169" y="1922387"/>
                </a:cubicBezTo>
                <a:close/>
                <a:moveTo>
                  <a:pt x="2883581" y="1537909"/>
                </a:moveTo>
                <a:cubicBezTo>
                  <a:pt x="2848273" y="1537909"/>
                  <a:pt x="2819502" y="1566681"/>
                  <a:pt x="2819502" y="1601989"/>
                </a:cubicBezTo>
                <a:cubicBezTo>
                  <a:pt x="2819502" y="1637297"/>
                  <a:pt x="2848273" y="1666068"/>
                  <a:pt x="2883581" y="1666068"/>
                </a:cubicBezTo>
                <a:cubicBezTo>
                  <a:pt x="2918889" y="1666068"/>
                  <a:pt x="2947661" y="1637297"/>
                  <a:pt x="2947661" y="1601989"/>
                </a:cubicBezTo>
                <a:cubicBezTo>
                  <a:pt x="2947661" y="1566681"/>
                  <a:pt x="2918889" y="1537909"/>
                  <a:pt x="2883581" y="1537909"/>
                </a:cubicBezTo>
                <a:close/>
                <a:moveTo>
                  <a:pt x="1089352" y="1537909"/>
                </a:moveTo>
                <a:cubicBezTo>
                  <a:pt x="1054044" y="1537909"/>
                  <a:pt x="1025273" y="1566681"/>
                  <a:pt x="1025273" y="1601989"/>
                </a:cubicBezTo>
                <a:cubicBezTo>
                  <a:pt x="1025273" y="1637297"/>
                  <a:pt x="1054044" y="1666068"/>
                  <a:pt x="1089352" y="1666068"/>
                </a:cubicBezTo>
                <a:cubicBezTo>
                  <a:pt x="1124660" y="1666068"/>
                  <a:pt x="1153432" y="1637297"/>
                  <a:pt x="1153432" y="1601989"/>
                </a:cubicBezTo>
                <a:cubicBezTo>
                  <a:pt x="1153432" y="1566681"/>
                  <a:pt x="1124660" y="1537909"/>
                  <a:pt x="1089352" y="1537909"/>
                </a:cubicBezTo>
                <a:close/>
                <a:moveTo>
                  <a:pt x="1986467" y="1153432"/>
                </a:moveTo>
                <a:cubicBezTo>
                  <a:pt x="1951159" y="1153432"/>
                  <a:pt x="1922388" y="1182204"/>
                  <a:pt x="1922388" y="1217511"/>
                </a:cubicBezTo>
                <a:cubicBezTo>
                  <a:pt x="1922388" y="1252819"/>
                  <a:pt x="1951159" y="1281591"/>
                  <a:pt x="1986467" y="1281591"/>
                </a:cubicBezTo>
                <a:cubicBezTo>
                  <a:pt x="2021775" y="1281591"/>
                  <a:pt x="2050547" y="1252819"/>
                  <a:pt x="2050547" y="1217511"/>
                </a:cubicBezTo>
                <a:cubicBezTo>
                  <a:pt x="2050547" y="1182204"/>
                  <a:pt x="2021775" y="1153432"/>
                  <a:pt x="1986467" y="1153432"/>
                </a:cubicBezTo>
                <a:close/>
                <a:moveTo>
                  <a:pt x="2758818" y="849887"/>
                </a:moveTo>
                <a:lnTo>
                  <a:pt x="2175246" y="1183357"/>
                </a:lnTo>
                <a:cubicBezTo>
                  <a:pt x="2177232" y="1194443"/>
                  <a:pt x="2178706" y="1205785"/>
                  <a:pt x="2178706" y="1217447"/>
                </a:cubicBezTo>
                <a:cubicBezTo>
                  <a:pt x="2178706" y="1300879"/>
                  <a:pt x="2124943" y="1371366"/>
                  <a:pt x="2050547" y="1397895"/>
                </a:cubicBezTo>
                <a:lnTo>
                  <a:pt x="2050547" y="1870098"/>
                </a:lnTo>
                <a:cubicBezTo>
                  <a:pt x="2091366" y="1884644"/>
                  <a:pt x="2125776" y="1912134"/>
                  <a:pt x="2148524" y="1948211"/>
                </a:cubicBezTo>
                <a:lnTo>
                  <a:pt x="2694739" y="1636079"/>
                </a:lnTo>
                <a:cubicBezTo>
                  <a:pt x="2692752" y="1624993"/>
                  <a:pt x="2691278" y="1613651"/>
                  <a:pt x="2691278" y="1601989"/>
                </a:cubicBezTo>
                <a:cubicBezTo>
                  <a:pt x="2691278" y="1518557"/>
                  <a:pt x="2745041" y="1448070"/>
                  <a:pt x="2819438" y="1421541"/>
                </a:cubicBezTo>
                <a:lnTo>
                  <a:pt x="2819438" y="885259"/>
                </a:lnTo>
                <a:cubicBezTo>
                  <a:pt x="2796946" y="877185"/>
                  <a:pt x="2776568" y="865202"/>
                  <a:pt x="2758818" y="849887"/>
                </a:cubicBezTo>
                <a:close/>
                <a:moveTo>
                  <a:pt x="1214051" y="849887"/>
                </a:moveTo>
                <a:cubicBezTo>
                  <a:pt x="1196301" y="865202"/>
                  <a:pt x="1175924" y="877249"/>
                  <a:pt x="1153432" y="885259"/>
                </a:cubicBezTo>
                <a:lnTo>
                  <a:pt x="1153432" y="1421541"/>
                </a:lnTo>
                <a:cubicBezTo>
                  <a:pt x="1227828" y="1448070"/>
                  <a:pt x="1281591" y="1518557"/>
                  <a:pt x="1281591" y="1601989"/>
                </a:cubicBezTo>
                <a:cubicBezTo>
                  <a:pt x="1281591" y="1613651"/>
                  <a:pt x="1280117" y="1624993"/>
                  <a:pt x="1278131" y="1636079"/>
                </a:cubicBezTo>
                <a:lnTo>
                  <a:pt x="1824346" y="1948211"/>
                </a:lnTo>
                <a:cubicBezTo>
                  <a:pt x="1847158" y="1912134"/>
                  <a:pt x="1881569" y="1884644"/>
                  <a:pt x="1922388" y="1870162"/>
                </a:cubicBezTo>
                <a:lnTo>
                  <a:pt x="1922388" y="1397959"/>
                </a:lnTo>
                <a:cubicBezTo>
                  <a:pt x="1847991" y="1371431"/>
                  <a:pt x="1794229" y="1300943"/>
                  <a:pt x="1794229" y="1217511"/>
                </a:cubicBezTo>
                <a:cubicBezTo>
                  <a:pt x="1794229" y="1205849"/>
                  <a:pt x="1795702" y="1194507"/>
                  <a:pt x="1797625" y="1183357"/>
                </a:cubicBezTo>
                <a:close/>
                <a:moveTo>
                  <a:pt x="2883581" y="640795"/>
                </a:moveTo>
                <a:cubicBezTo>
                  <a:pt x="2848273" y="640795"/>
                  <a:pt x="2819502" y="669567"/>
                  <a:pt x="2819502" y="704875"/>
                </a:cubicBezTo>
                <a:cubicBezTo>
                  <a:pt x="2819502" y="740183"/>
                  <a:pt x="2848273" y="768954"/>
                  <a:pt x="2883581" y="768954"/>
                </a:cubicBezTo>
                <a:cubicBezTo>
                  <a:pt x="2918889" y="768954"/>
                  <a:pt x="2947661" y="740183"/>
                  <a:pt x="2947661" y="704875"/>
                </a:cubicBezTo>
                <a:cubicBezTo>
                  <a:pt x="2947661" y="669567"/>
                  <a:pt x="2918889" y="640795"/>
                  <a:pt x="2883581" y="640795"/>
                </a:cubicBezTo>
                <a:close/>
                <a:moveTo>
                  <a:pt x="1089352" y="640795"/>
                </a:moveTo>
                <a:cubicBezTo>
                  <a:pt x="1054044" y="640795"/>
                  <a:pt x="1025273" y="669567"/>
                  <a:pt x="1025273" y="704875"/>
                </a:cubicBezTo>
                <a:cubicBezTo>
                  <a:pt x="1025273" y="740183"/>
                  <a:pt x="1054044" y="768954"/>
                  <a:pt x="1089352" y="768954"/>
                </a:cubicBezTo>
                <a:cubicBezTo>
                  <a:pt x="1124660" y="768954"/>
                  <a:pt x="1153432" y="740183"/>
                  <a:pt x="1153432" y="704875"/>
                </a:cubicBezTo>
                <a:cubicBezTo>
                  <a:pt x="1153432" y="669567"/>
                  <a:pt x="1124660" y="640795"/>
                  <a:pt x="1089352" y="640795"/>
                </a:cubicBezTo>
                <a:close/>
                <a:moveTo>
                  <a:pt x="1861704" y="337315"/>
                </a:moveTo>
                <a:lnTo>
                  <a:pt x="1278131" y="670785"/>
                </a:lnTo>
                <a:cubicBezTo>
                  <a:pt x="1280117" y="681870"/>
                  <a:pt x="1281591" y="693212"/>
                  <a:pt x="1281591" y="704875"/>
                </a:cubicBezTo>
                <a:cubicBezTo>
                  <a:pt x="1281591" y="716537"/>
                  <a:pt x="1280117" y="727879"/>
                  <a:pt x="1278195" y="738965"/>
                </a:cubicBezTo>
                <a:lnTo>
                  <a:pt x="1861768" y="1072435"/>
                </a:lnTo>
                <a:cubicBezTo>
                  <a:pt x="1895410" y="1043471"/>
                  <a:pt x="1938664" y="1025273"/>
                  <a:pt x="1986467" y="1025273"/>
                </a:cubicBezTo>
                <a:cubicBezTo>
                  <a:pt x="2034271" y="1025273"/>
                  <a:pt x="2077524" y="1043471"/>
                  <a:pt x="2111230" y="1072435"/>
                </a:cubicBezTo>
                <a:lnTo>
                  <a:pt x="2694803" y="738965"/>
                </a:lnTo>
                <a:cubicBezTo>
                  <a:pt x="2692816" y="727879"/>
                  <a:pt x="2691342" y="716537"/>
                  <a:pt x="2691342" y="704875"/>
                </a:cubicBezTo>
                <a:cubicBezTo>
                  <a:pt x="2691342" y="693212"/>
                  <a:pt x="2692816" y="681870"/>
                  <a:pt x="2694739" y="670785"/>
                </a:cubicBezTo>
                <a:lnTo>
                  <a:pt x="2111166" y="337315"/>
                </a:lnTo>
                <a:cubicBezTo>
                  <a:pt x="2077524" y="366278"/>
                  <a:pt x="2034271" y="384477"/>
                  <a:pt x="1986467" y="384477"/>
                </a:cubicBezTo>
                <a:cubicBezTo>
                  <a:pt x="1938664" y="384477"/>
                  <a:pt x="1895410" y="366278"/>
                  <a:pt x="1861704" y="337315"/>
                </a:cubicBezTo>
                <a:close/>
                <a:moveTo>
                  <a:pt x="1986467" y="128159"/>
                </a:moveTo>
                <a:cubicBezTo>
                  <a:pt x="1951159" y="128159"/>
                  <a:pt x="1922388" y="156931"/>
                  <a:pt x="1922388" y="192238"/>
                </a:cubicBezTo>
                <a:cubicBezTo>
                  <a:pt x="1922388" y="227546"/>
                  <a:pt x="1951159" y="256318"/>
                  <a:pt x="1986467" y="256318"/>
                </a:cubicBezTo>
                <a:cubicBezTo>
                  <a:pt x="2021775" y="256318"/>
                  <a:pt x="2050547" y="227546"/>
                  <a:pt x="2050547" y="192238"/>
                </a:cubicBezTo>
                <a:cubicBezTo>
                  <a:pt x="2050547" y="156931"/>
                  <a:pt x="2021775" y="128159"/>
                  <a:pt x="1986467" y="128159"/>
                </a:cubicBezTo>
                <a:close/>
                <a:moveTo>
                  <a:pt x="1986467" y="0"/>
                </a:moveTo>
                <a:cubicBezTo>
                  <a:pt x="2092455" y="0"/>
                  <a:pt x="2178706" y="86251"/>
                  <a:pt x="2178706" y="192238"/>
                </a:cubicBezTo>
                <a:cubicBezTo>
                  <a:pt x="2178706" y="203901"/>
                  <a:pt x="2177232" y="215243"/>
                  <a:pt x="2175310" y="226265"/>
                </a:cubicBezTo>
                <a:lnTo>
                  <a:pt x="2758882" y="559735"/>
                </a:lnTo>
                <a:cubicBezTo>
                  <a:pt x="2792524" y="530771"/>
                  <a:pt x="2835778" y="512572"/>
                  <a:pt x="2883581" y="512572"/>
                </a:cubicBezTo>
                <a:cubicBezTo>
                  <a:pt x="2989569" y="512572"/>
                  <a:pt x="3075820" y="598823"/>
                  <a:pt x="3075820" y="704811"/>
                </a:cubicBezTo>
                <a:cubicBezTo>
                  <a:pt x="3075820" y="788242"/>
                  <a:pt x="3022057" y="858730"/>
                  <a:pt x="2947661" y="885259"/>
                </a:cubicBezTo>
                <a:lnTo>
                  <a:pt x="2947661" y="1421541"/>
                </a:lnTo>
                <a:cubicBezTo>
                  <a:pt x="3022057" y="1448070"/>
                  <a:pt x="3075820" y="1518557"/>
                  <a:pt x="3075820" y="1601989"/>
                </a:cubicBezTo>
                <a:cubicBezTo>
                  <a:pt x="3075820" y="1707976"/>
                  <a:pt x="2989569" y="1794227"/>
                  <a:pt x="2883581" y="1794227"/>
                </a:cubicBezTo>
                <a:cubicBezTo>
                  <a:pt x="2835778" y="1794227"/>
                  <a:pt x="2792524" y="1776029"/>
                  <a:pt x="2758818" y="1747065"/>
                </a:cubicBezTo>
                <a:lnTo>
                  <a:pt x="2175694" y="2080279"/>
                </a:lnTo>
                <a:cubicBezTo>
                  <a:pt x="2161276" y="2172105"/>
                  <a:pt x="2082266" y="2242784"/>
                  <a:pt x="1986467" y="2242784"/>
                </a:cubicBezTo>
                <a:cubicBezTo>
                  <a:pt x="1890668" y="2242784"/>
                  <a:pt x="1811658" y="2172105"/>
                  <a:pt x="1797240" y="2080343"/>
                </a:cubicBezTo>
                <a:lnTo>
                  <a:pt x="1214051" y="1747129"/>
                </a:lnTo>
                <a:cubicBezTo>
                  <a:pt x="1180409" y="1776093"/>
                  <a:pt x="1137156" y="1794292"/>
                  <a:pt x="1089352" y="1794292"/>
                </a:cubicBezTo>
                <a:cubicBezTo>
                  <a:pt x="983365" y="1794292"/>
                  <a:pt x="897114" y="1708041"/>
                  <a:pt x="897114" y="1602053"/>
                </a:cubicBezTo>
                <a:cubicBezTo>
                  <a:pt x="897114" y="1518621"/>
                  <a:pt x="950876" y="1448134"/>
                  <a:pt x="1025273" y="1421605"/>
                </a:cubicBezTo>
                <a:lnTo>
                  <a:pt x="1025273" y="885323"/>
                </a:lnTo>
                <a:cubicBezTo>
                  <a:pt x="950876" y="858794"/>
                  <a:pt x="897114" y="788306"/>
                  <a:pt x="897114" y="704875"/>
                </a:cubicBezTo>
                <a:cubicBezTo>
                  <a:pt x="897114" y="598887"/>
                  <a:pt x="983365" y="512636"/>
                  <a:pt x="1089352" y="512636"/>
                </a:cubicBezTo>
                <a:cubicBezTo>
                  <a:pt x="1137156" y="512636"/>
                  <a:pt x="1180409" y="530835"/>
                  <a:pt x="1214115" y="559799"/>
                </a:cubicBezTo>
                <a:lnTo>
                  <a:pt x="1797689" y="226329"/>
                </a:lnTo>
                <a:cubicBezTo>
                  <a:pt x="1795702" y="215243"/>
                  <a:pt x="1794229" y="203901"/>
                  <a:pt x="1794229" y="192238"/>
                </a:cubicBezTo>
                <a:cubicBezTo>
                  <a:pt x="1794229" y="86251"/>
                  <a:pt x="1880480" y="0"/>
                  <a:pt x="1986467" y="0"/>
                </a:cubicBezTo>
                <a:close/>
              </a:path>
            </a:pathLst>
          </a:custGeom>
          <a:solidFill>
            <a:schemeClr val="tx1"/>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DAAF7144-2A5B-421B-895C-66C0D2B81292}"/>
              </a:ext>
            </a:extLst>
          </p:cNvPr>
          <p:cNvSpPr>
            <a:spLocks noChangeAspect="1"/>
          </p:cNvSpPr>
          <p:nvPr/>
        </p:nvSpPr>
        <p:spPr>
          <a:xfrm>
            <a:off x="5174444" y="4385355"/>
            <a:ext cx="356745" cy="486470"/>
          </a:xfrm>
          <a:custGeom>
            <a:avLst/>
            <a:gdLst>
              <a:gd name="connsiteX0" fmla="*/ 1359867 w 3324120"/>
              <a:gd name="connsiteY0" fmla="*/ 3475215 h 4532889"/>
              <a:gd name="connsiteX1" fmla="*/ 1359867 w 3324120"/>
              <a:gd name="connsiteY1" fmla="*/ 3777408 h 4532889"/>
              <a:gd name="connsiteX2" fmla="*/ 1964253 w 3324120"/>
              <a:gd name="connsiteY2" fmla="*/ 3777408 h 4532889"/>
              <a:gd name="connsiteX3" fmla="*/ 1964253 w 3324120"/>
              <a:gd name="connsiteY3" fmla="*/ 3475215 h 4532889"/>
              <a:gd name="connsiteX4" fmla="*/ 1284319 w 3324120"/>
              <a:gd name="connsiteY4" fmla="*/ 3324119 h 4532889"/>
              <a:gd name="connsiteX5" fmla="*/ 2039801 w 3324120"/>
              <a:gd name="connsiteY5" fmla="*/ 3324119 h 4532889"/>
              <a:gd name="connsiteX6" fmla="*/ 2115350 w 3324120"/>
              <a:gd name="connsiteY6" fmla="*/ 3399667 h 4532889"/>
              <a:gd name="connsiteX7" fmla="*/ 2115350 w 3324120"/>
              <a:gd name="connsiteY7" fmla="*/ 3852956 h 4532889"/>
              <a:gd name="connsiteX8" fmla="*/ 2039801 w 3324120"/>
              <a:gd name="connsiteY8" fmla="*/ 3928504 h 4532889"/>
              <a:gd name="connsiteX9" fmla="*/ 1284319 w 3324120"/>
              <a:gd name="connsiteY9" fmla="*/ 3928504 h 4532889"/>
              <a:gd name="connsiteX10" fmla="*/ 1208771 w 3324120"/>
              <a:gd name="connsiteY10" fmla="*/ 3852956 h 4532889"/>
              <a:gd name="connsiteX11" fmla="*/ 1208771 w 3324120"/>
              <a:gd name="connsiteY11" fmla="*/ 3399667 h 4532889"/>
              <a:gd name="connsiteX12" fmla="*/ 1284319 w 3324120"/>
              <a:gd name="connsiteY12" fmla="*/ 3324119 h 4532889"/>
              <a:gd name="connsiteX13" fmla="*/ 906578 w 3324120"/>
              <a:gd name="connsiteY13" fmla="*/ 3173023 h 4532889"/>
              <a:gd name="connsiteX14" fmla="*/ 906578 w 3324120"/>
              <a:gd name="connsiteY14" fmla="*/ 4381793 h 4532889"/>
              <a:gd name="connsiteX15" fmla="*/ 2417542 w 3324120"/>
              <a:gd name="connsiteY15" fmla="*/ 4381793 h 4532889"/>
              <a:gd name="connsiteX16" fmla="*/ 2417542 w 3324120"/>
              <a:gd name="connsiteY16" fmla="*/ 3173023 h 4532889"/>
              <a:gd name="connsiteX17" fmla="*/ 1434055 w 3324120"/>
              <a:gd name="connsiteY17" fmla="*/ 2720036 h 4532889"/>
              <a:gd name="connsiteX18" fmla="*/ 1359867 w 3324120"/>
              <a:gd name="connsiteY18" fmla="*/ 2795282 h 4532889"/>
              <a:gd name="connsiteX19" fmla="*/ 1359867 w 3324120"/>
              <a:gd name="connsiteY19" fmla="*/ 3021926 h 4532889"/>
              <a:gd name="connsiteX20" fmla="*/ 1964253 w 3324120"/>
              <a:gd name="connsiteY20" fmla="*/ 3021926 h 4532889"/>
              <a:gd name="connsiteX21" fmla="*/ 1964253 w 3324120"/>
              <a:gd name="connsiteY21" fmla="*/ 2795282 h 4532889"/>
              <a:gd name="connsiteX22" fmla="*/ 1891123 w 3324120"/>
              <a:gd name="connsiteY22" fmla="*/ 2720187 h 4532889"/>
              <a:gd name="connsiteX23" fmla="*/ 1889763 w 3324120"/>
              <a:gd name="connsiteY23" fmla="*/ 2720489 h 4532889"/>
              <a:gd name="connsiteX24" fmla="*/ 1436473 w 3324120"/>
              <a:gd name="connsiteY24" fmla="*/ 2720489 h 4532889"/>
              <a:gd name="connsiteX25" fmla="*/ 1434055 w 3324120"/>
              <a:gd name="connsiteY25" fmla="*/ 2720036 h 4532889"/>
              <a:gd name="connsiteX26" fmla="*/ 1512021 w 3324120"/>
              <a:gd name="connsiteY26" fmla="*/ 2418297 h 4532889"/>
              <a:gd name="connsiteX27" fmla="*/ 1512021 w 3324120"/>
              <a:gd name="connsiteY27" fmla="*/ 2568637 h 4532889"/>
              <a:gd name="connsiteX28" fmla="*/ 1814214 w 3324120"/>
              <a:gd name="connsiteY28" fmla="*/ 2568637 h 4532889"/>
              <a:gd name="connsiteX29" fmla="*/ 1814214 w 3324120"/>
              <a:gd name="connsiteY29" fmla="*/ 2418297 h 4532889"/>
              <a:gd name="connsiteX30" fmla="*/ 2689062 w 3324120"/>
              <a:gd name="connsiteY30" fmla="*/ 606803 h 4532889"/>
              <a:gd name="connsiteX31" fmla="*/ 2338821 w 3324120"/>
              <a:gd name="connsiteY31" fmla="*/ 1806659 h 4532889"/>
              <a:gd name="connsiteX32" fmla="*/ 3171211 w 3324120"/>
              <a:gd name="connsiteY32" fmla="*/ 606803 h 4532889"/>
              <a:gd name="connsiteX33" fmla="*/ 152910 w 3324120"/>
              <a:gd name="connsiteY33" fmla="*/ 604385 h 4532889"/>
              <a:gd name="connsiteX34" fmla="*/ 984695 w 3324120"/>
              <a:gd name="connsiteY34" fmla="*/ 1803637 h 4532889"/>
              <a:gd name="connsiteX35" fmla="*/ 634907 w 3324120"/>
              <a:gd name="connsiteY35" fmla="*/ 604385 h 4532889"/>
              <a:gd name="connsiteX36" fmla="*/ 987264 w 3324120"/>
              <a:gd name="connsiteY36" fmla="*/ 302193 h 4532889"/>
              <a:gd name="connsiteX37" fmla="*/ 1067798 w 3324120"/>
              <a:gd name="connsiteY37" fmla="*/ 372302 h 4532889"/>
              <a:gd name="connsiteX38" fmla="*/ 1649368 w 3324120"/>
              <a:gd name="connsiteY38" fmla="*/ 1990392 h 4532889"/>
              <a:gd name="connsiteX39" fmla="*/ 1642719 w 3324120"/>
              <a:gd name="connsiteY39" fmla="*/ 2097066 h 4532889"/>
              <a:gd name="connsiteX40" fmla="*/ 1592706 w 3324120"/>
              <a:gd name="connsiteY40" fmla="*/ 2116104 h 4532889"/>
              <a:gd name="connsiteX41" fmla="*/ 1536045 w 3324120"/>
              <a:gd name="connsiteY41" fmla="*/ 2090569 h 4532889"/>
              <a:gd name="connsiteX42" fmla="*/ 917004 w 3324120"/>
              <a:gd name="connsiteY42" fmla="*/ 382878 h 4532889"/>
              <a:gd name="connsiteX43" fmla="*/ 987264 w 3324120"/>
              <a:gd name="connsiteY43" fmla="*/ 302193 h 4532889"/>
              <a:gd name="connsiteX44" fmla="*/ 756086 w 3324120"/>
              <a:gd name="connsiteY44" fmla="*/ 151097 h 4532889"/>
              <a:gd name="connsiteX45" fmla="*/ 1496458 w 3324120"/>
              <a:gd name="connsiteY45" fmla="*/ 2267200 h 4532889"/>
              <a:gd name="connsiteX46" fmla="*/ 1829474 w 3324120"/>
              <a:gd name="connsiteY46" fmla="*/ 2267200 h 4532889"/>
              <a:gd name="connsiteX47" fmla="*/ 2568034 w 3324120"/>
              <a:gd name="connsiteY47" fmla="*/ 151097 h 4532889"/>
              <a:gd name="connsiteX48" fmla="*/ 528837 w 3324120"/>
              <a:gd name="connsiteY48" fmla="*/ 0 h 4532889"/>
              <a:gd name="connsiteX49" fmla="*/ 679178 w 3324120"/>
              <a:gd name="connsiteY49" fmla="*/ 0 h 4532889"/>
              <a:gd name="connsiteX50" fmla="*/ 679934 w 3324120"/>
              <a:gd name="connsiteY50" fmla="*/ 0 h 4532889"/>
              <a:gd name="connsiteX51" fmla="*/ 2644187 w 3324120"/>
              <a:gd name="connsiteY51" fmla="*/ 0 h 4532889"/>
              <a:gd name="connsiteX52" fmla="*/ 2644942 w 3324120"/>
              <a:gd name="connsiteY52" fmla="*/ 0 h 4532889"/>
              <a:gd name="connsiteX53" fmla="*/ 2795283 w 3324120"/>
              <a:gd name="connsiteY53" fmla="*/ 0 h 4532889"/>
              <a:gd name="connsiteX54" fmla="*/ 2870831 w 3324120"/>
              <a:gd name="connsiteY54" fmla="*/ 75548 h 4532889"/>
              <a:gd name="connsiteX55" fmla="*/ 2795283 w 3324120"/>
              <a:gd name="connsiteY55" fmla="*/ 151097 h 4532889"/>
              <a:gd name="connsiteX56" fmla="*/ 2717468 w 3324120"/>
              <a:gd name="connsiteY56" fmla="*/ 151097 h 4532889"/>
              <a:gd name="connsiteX57" fmla="*/ 2702812 w 3324120"/>
              <a:gd name="connsiteY57" fmla="*/ 455707 h 4532889"/>
              <a:gd name="connsiteX58" fmla="*/ 3248572 w 3324120"/>
              <a:gd name="connsiteY58" fmla="*/ 455707 h 4532889"/>
              <a:gd name="connsiteX59" fmla="*/ 3324120 w 3324120"/>
              <a:gd name="connsiteY59" fmla="*/ 531255 h 4532889"/>
              <a:gd name="connsiteX60" fmla="*/ 2267504 w 3324120"/>
              <a:gd name="connsiteY60" fmla="*/ 1964252 h 4532889"/>
              <a:gd name="connsiteX61" fmla="*/ 2253452 w 3324120"/>
              <a:gd name="connsiteY61" fmla="*/ 1961533 h 4532889"/>
              <a:gd name="connsiteX62" fmla="*/ 1965311 w 3324120"/>
              <a:gd name="connsiteY62" fmla="*/ 2345166 h 4532889"/>
              <a:gd name="connsiteX63" fmla="*/ 1965311 w 3324120"/>
              <a:gd name="connsiteY63" fmla="*/ 2582840 h 4532889"/>
              <a:gd name="connsiteX64" fmla="*/ 2115350 w 3324120"/>
              <a:gd name="connsiteY64" fmla="*/ 2795282 h 4532889"/>
              <a:gd name="connsiteX65" fmla="*/ 2115350 w 3324120"/>
              <a:gd name="connsiteY65" fmla="*/ 3021926 h 4532889"/>
              <a:gd name="connsiteX66" fmla="*/ 2644187 w 3324120"/>
              <a:gd name="connsiteY66" fmla="*/ 3021926 h 4532889"/>
              <a:gd name="connsiteX67" fmla="*/ 2719735 w 3324120"/>
              <a:gd name="connsiteY67" fmla="*/ 3097475 h 4532889"/>
              <a:gd name="connsiteX68" fmla="*/ 2644187 w 3324120"/>
              <a:gd name="connsiteY68" fmla="*/ 3173023 h 4532889"/>
              <a:gd name="connsiteX69" fmla="*/ 2568638 w 3324120"/>
              <a:gd name="connsiteY69" fmla="*/ 3173023 h 4532889"/>
              <a:gd name="connsiteX70" fmla="*/ 2568638 w 3324120"/>
              <a:gd name="connsiteY70" fmla="*/ 4381793 h 4532889"/>
              <a:gd name="connsiteX71" fmla="*/ 2644187 w 3324120"/>
              <a:gd name="connsiteY71" fmla="*/ 4381793 h 4532889"/>
              <a:gd name="connsiteX72" fmla="*/ 2719735 w 3324120"/>
              <a:gd name="connsiteY72" fmla="*/ 4457341 h 4532889"/>
              <a:gd name="connsiteX73" fmla="*/ 2644187 w 3324120"/>
              <a:gd name="connsiteY73" fmla="*/ 4532889 h 4532889"/>
              <a:gd name="connsiteX74" fmla="*/ 679934 w 3324120"/>
              <a:gd name="connsiteY74" fmla="*/ 4532889 h 4532889"/>
              <a:gd name="connsiteX75" fmla="*/ 604385 w 3324120"/>
              <a:gd name="connsiteY75" fmla="*/ 4457341 h 4532889"/>
              <a:gd name="connsiteX76" fmla="*/ 679934 w 3324120"/>
              <a:gd name="connsiteY76" fmla="*/ 4381793 h 4532889"/>
              <a:gd name="connsiteX77" fmla="*/ 755482 w 3324120"/>
              <a:gd name="connsiteY77" fmla="*/ 4381793 h 4532889"/>
              <a:gd name="connsiteX78" fmla="*/ 755482 w 3324120"/>
              <a:gd name="connsiteY78" fmla="*/ 3173023 h 4532889"/>
              <a:gd name="connsiteX79" fmla="*/ 679934 w 3324120"/>
              <a:gd name="connsiteY79" fmla="*/ 3173023 h 4532889"/>
              <a:gd name="connsiteX80" fmla="*/ 604385 w 3324120"/>
              <a:gd name="connsiteY80" fmla="*/ 3097475 h 4532889"/>
              <a:gd name="connsiteX81" fmla="*/ 679934 w 3324120"/>
              <a:gd name="connsiteY81" fmla="*/ 3021926 h 4532889"/>
              <a:gd name="connsiteX82" fmla="*/ 1208771 w 3324120"/>
              <a:gd name="connsiteY82" fmla="*/ 3021926 h 4532889"/>
              <a:gd name="connsiteX83" fmla="*/ 1208771 w 3324120"/>
              <a:gd name="connsiteY83" fmla="*/ 2795282 h 4532889"/>
              <a:gd name="connsiteX84" fmla="*/ 1360925 w 3324120"/>
              <a:gd name="connsiteY84" fmla="*/ 2582236 h 4532889"/>
              <a:gd name="connsiteX85" fmla="*/ 1360925 w 3324120"/>
              <a:gd name="connsiteY85" fmla="*/ 2345317 h 4532889"/>
              <a:gd name="connsiteX86" fmla="*/ 1070820 w 3324120"/>
              <a:gd name="connsiteY86" fmla="*/ 1959417 h 4532889"/>
              <a:gd name="connsiteX87" fmla="*/ 1058732 w 3324120"/>
              <a:gd name="connsiteY87" fmla="*/ 1961835 h 4532889"/>
              <a:gd name="connsiteX88" fmla="*/ 0 w 3324120"/>
              <a:gd name="connsiteY88" fmla="*/ 528837 h 4532889"/>
              <a:gd name="connsiteX89" fmla="*/ 75548 w 3324120"/>
              <a:gd name="connsiteY89" fmla="*/ 453289 h 4532889"/>
              <a:gd name="connsiteX90" fmla="*/ 621157 w 3324120"/>
              <a:gd name="connsiteY90" fmla="*/ 453289 h 4532889"/>
              <a:gd name="connsiteX91" fmla="*/ 606652 w 3324120"/>
              <a:gd name="connsiteY91" fmla="*/ 151097 h 4532889"/>
              <a:gd name="connsiteX92" fmla="*/ 528837 w 3324120"/>
              <a:gd name="connsiteY92" fmla="*/ 151097 h 4532889"/>
              <a:gd name="connsiteX93" fmla="*/ 453289 w 3324120"/>
              <a:gd name="connsiteY93" fmla="*/ 75548 h 4532889"/>
              <a:gd name="connsiteX94" fmla="*/ 528837 w 3324120"/>
              <a:gd name="connsiteY94" fmla="*/ 0 h 453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324120" h="4532889">
                <a:moveTo>
                  <a:pt x="1359867" y="3475215"/>
                </a:moveTo>
                <a:lnTo>
                  <a:pt x="1359867" y="3777408"/>
                </a:lnTo>
                <a:lnTo>
                  <a:pt x="1964253" y="3777408"/>
                </a:lnTo>
                <a:lnTo>
                  <a:pt x="1964253" y="3475215"/>
                </a:lnTo>
                <a:close/>
                <a:moveTo>
                  <a:pt x="1284319" y="3324119"/>
                </a:moveTo>
                <a:lnTo>
                  <a:pt x="2039801" y="3324119"/>
                </a:lnTo>
                <a:cubicBezTo>
                  <a:pt x="2081504" y="3324119"/>
                  <a:pt x="2115350" y="3357965"/>
                  <a:pt x="2115350" y="3399667"/>
                </a:cubicBezTo>
                <a:lnTo>
                  <a:pt x="2115350" y="3852956"/>
                </a:lnTo>
                <a:cubicBezTo>
                  <a:pt x="2115350" y="3894658"/>
                  <a:pt x="2081504" y="3928504"/>
                  <a:pt x="2039801" y="3928504"/>
                </a:cubicBezTo>
                <a:lnTo>
                  <a:pt x="1284319" y="3928504"/>
                </a:lnTo>
                <a:cubicBezTo>
                  <a:pt x="1242616" y="3928504"/>
                  <a:pt x="1208771" y="3894658"/>
                  <a:pt x="1208771" y="3852956"/>
                </a:cubicBezTo>
                <a:lnTo>
                  <a:pt x="1208771" y="3399667"/>
                </a:lnTo>
                <a:cubicBezTo>
                  <a:pt x="1208771" y="3357965"/>
                  <a:pt x="1242616" y="3324119"/>
                  <a:pt x="1284319" y="3324119"/>
                </a:cubicBezTo>
                <a:close/>
                <a:moveTo>
                  <a:pt x="906578" y="3173023"/>
                </a:moveTo>
                <a:lnTo>
                  <a:pt x="906578" y="4381793"/>
                </a:lnTo>
                <a:lnTo>
                  <a:pt x="2417542" y="4381793"/>
                </a:lnTo>
                <a:lnTo>
                  <a:pt x="2417542" y="3173023"/>
                </a:lnTo>
                <a:close/>
                <a:moveTo>
                  <a:pt x="1434055" y="2720036"/>
                </a:moveTo>
                <a:cubicBezTo>
                  <a:pt x="1393108" y="2720791"/>
                  <a:pt x="1359867" y="2754033"/>
                  <a:pt x="1359867" y="2795282"/>
                </a:cubicBezTo>
                <a:lnTo>
                  <a:pt x="1359867" y="3021926"/>
                </a:lnTo>
                <a:lnTo>
                  <a:pt x="1964253" y="3021926"/>
                </a:lnTo>
                <a:lnTo>
                  <a:pt x="1964253" y="2795282"/>
                </a:lnTo>
                <a:cubicBezTo>
                  <a:pt x="1964253" y="2754486"/>
                  <a:pt x="1931465" y="2721698"/>
                  <a:pt x="1891123" y="2720187"/>
                </a:cubicBezTo>
                <a:cubicBezTo>
                  <a:pt x="1890669" y="2720187"/>
                  <a:pt x="1890216" y="2720489"/>
                  <a:pt x="1889763" y="2720489"/>
                </a:cubicBezTo>
                <a:lnTo>
                  <a:pt x="1436473" y="2720489"/>
                </a:lnTo>
                <a:cubicBezTo>
                  <a:pt x="1435566" y="2720489"/>
                  <a:pt x="1434962" y="2720036"/>
                  <a:pt x="1434055" y="2720036"/>
                </a:cubicBezTo>
                <a:close/>
                <a:moveTo>
                  <a:pt x="1512021" y="2418297"/>
                </a:moveTo>
                <a:lnTo>
                  <a:pt x="1512021" y="2568637"/>
                </a:lnTo>
                <a:lnTo>
                  <a:pt x="1814214" y="2568637"/>
                </a:lnTo>
                <a:lnTo>
                  <a:pt x="1814214" y="2418297"/>
                </a:lnTo>
                <a:close/>
                <a:moveTo>
                  <a:pt x="2689062" y="606803"/>
                </a:moveTo>
                <a:cubicBezTo>
                  <a:pt x="2628624" y="1125970"/>
                  <a:pt x="2486291" y="1521087"/>
                  <a:pt x="2338821" y="1806659"/>
                </a:cubicBezTo>
                <a:cubicBezTo>
                  <a:pt x="2683018" y="1748638"/>
                  <a:pt x="3139480" y="1286888"/>
                  <a:pt x="3171211" y="606803"/>
                </a:cubicBezTo>
                <a:close/>
                <a:moveTo>
                  <a:pt x="152910" y="604385"/>
                </a:moveTo>
                <a:cubicBezTo>
                  <a:pt x="184791" y="1282959"/>
                  <a:pt x="640195" y="1743954"/>
                  <a:pt x="984695" y="1803637"/>
                </a:cubicBezTo>
                <a:cubicBezTo>
                  <a:pt x="837225" y="1517763"/>
                  <a:pt x="695043" y="1122797"/>
                  <a:pt x="634907" y="604385"/>
                </a:cubicBezTo>
                <a:close/>
                <a:moveTo>
                  <a:pt x="987264" y="302193"/>
                </a:moveTo>
                <a:cubicBezTo>
                  <a:pt x="1027153" y="299775"/>
                  <a:pt x="1064927" y="330599"/>
                  <a:pt x="1067798" y="372302"/>
                </a:cubicBezTo>
                <a:cubicBezTo>
                  <a:pt x="1133071" y="1311969"/>
                  <a:pt x="1496156" y="1817084"/>
                  <a:pt x="1649368" y="1990392"/>
                </a:cubicBezTo>
                <a:cubicBezTo>
                  <a:pt x="1677018" y="2021669"/>
                  <a:pt x="1673996" y="2069415"/>
                  <a:pt x="1642719" y="2097066"/>
                </a:cubicBezTo>
                <a:cubicBezTo>
                  <a:pt x="1628214" y="2109909"/>
                  <a:pt x="1610536" y="2116104"/>
                  <a:pt x="1592706" y="2116104"/>
                </a:cubicBezTo>
                <a:cubicBezTo>
                  <a:pt x="1571704" y="2116104"/>
                  <a:pt x="1551004" y="2107492"/>
                  <a:pt x="1536045" y="2090569"/>
                </a:cubicBezTo>
                <a:cubicBezTo>
                  <a:pt x="1372710" y="1905476"/>
                  <a:pt x="985450" y="1368782"/>
                  <a:pt x="917004" y="382878"/>
                </a:cubicBezTo>
                <a:cubicBezTo>
                  <a:pt x="914133" y="341327"/>
                  <a:pt x="945410" y="305215"/>
                  <a:pt x="987264" y="302193"/>
                </a:cubicBezTo>
                <a:close/>
                <a:moveTo>
                  <a:pt x="756086" y="151097"/>
                </a:moveTo>
                <a:cubicBezTo>
                  <a:pt x="777844" y="1497969"/>
                  <a:pt x="1380114" y="2153123"/>
                  <a:pt x="1496458" y="2267200"/>
                </a:cubicBezTo>
                <a:lnTo>
                  <a:pt x="1829474" y="2267200"/>
                </a:lnTo>
                <a:cubicBezTo>
                  <a:pt x="1945819" y="2152820"/>
                  <a:pt x="2546125" y="1497667"/>
                  <a:pt x="2568034" y="151097"/>
                </a:cubicBezTo>
                <a:close/>
                <a:moveTo>
                  <a:pt x="528837" y="0"/>
                </a:moveTo>
                <a:lnTo>
                  <a:pt x="679178" y="0"/>
                </a:lnTo>
                <a:cubicBezTo>
                  <a:pt x="679480" y="0"/>
                  <a:pt x="679631" y="0"/>
                  <a:pt x="679934" y="0"/>
                </a:cubicBezTo>
                <a:lnTo>
                  <a:pt x="2644187" y="0"/>
                </a:lnTo>
                <a:cubicBezTo>
                  <a:pt x="2644489" y="0"/>
                  <a:pt x="2644640" y="0"/>
                  <a:pt x="2644942" y="0"/>
                </a:cubicBezTo>
                <a:lnTo>
                  <a:pt x="2795283" y="0"/>
                </a:lnTo>
                <a:cubicBezTo>
                  <a:pt x="2836985" y="0"/>
                  <a:pt x="2870831" y="33846"/>
                  <a:pt x="2870831" y="75548"/>
                </a:cubicBezTo>
                <a:cubicBezTo>
                  <a:pt x="2870831" y="117251"/>
                  <a:pt x="2836985" y="151097"/>
                  <a:pt x="2795283" y="151097"/>
                </a:cubicBezTo>
                <a:lnTo>
                  <a:pt x="2717468" y="151097"/>
                </a:lnTo>
                <a:cubicBezTo>
                  <a:pt x="2715806" y="256864"/>
                  <a:pt x="2710820" y="358250"/>
                  <a:pt x="2702812" y="455707"/>
                </a:cubicBezTo>
                <a:lnTo>
                  <a:pt x="3248572" y="455707"/>
                </a:lnTo>
                <a:cubicBezTo>
                  <a:pt x="3290274" y="455707"/>
                  <a:pt x="3324120" y="489552"/>
                  <a:pt x="3324120" y="531255"/>
                </a:cubicBezTo>
                <a:cubicBezTo>
                  <a:pt x="3324120" y="1406254"/>
                  <a:pt x="2698279" y="1964252"/>
                  <a:pt x="2267504" y="1964252"/>
                </a:cubicBezTo>
                <a:cubicBezTo>
                  <a:pt x="2262517" y="1964252"/>
                  <a:pt x="2258136" y="1962439"/>
                  <a:pt x="2253452" y="1961533"/>
                </a:cubicBezTo>
                <a:cubicBezTo>
                  <a:pt x="2137107" y="2155238"/>
                  <a:pt x="2028771" y="2279741"/>
                  <a:pt x="1965311" y="2345166"/>
                </a:cubicBezTo>
                <a:lnTo>
                  <a:pt x="1965311" y="2582840"/>
                </a:lnTo>
                <a:cubicBezTo>
                  <a:pt x="2052493" y="2614420"/>
                  <a:pt x="2115350" y="2697371"/>
                  <a:pt x="2115350" y="2795282"/>
                </a:cubicBezTo>
                <a:lnTo>
                  <a:pt x="2115350" y="3021926"/>
                </a:lnTo>
                <a:lnTo>
                  <a:pt x="2644187" y="3021926"/>
                </a:lnTo>
                <a:cubicBezTo>
                  <a:pt x="2685889" y="3021926"/>
                  <a:pt x="2719735" y="3055772"/>
                  <a:pt x="2719735" y="3097475"/>
                </a:cubicBezTo>
                <a:cubicBezTo>
                  <a:pt x="2719735" y="3139177"/>
                  <a:pt x="2685889" y="3173023"/>
                  <a:pt x="2644187" y="3173023"/>
                </a:cubicBezTo>
                <a:lnTo>
                  <a:pt x="2568638" y="3173023"/>
                </a:lnTo>
                <a:lnTo>
                  <a:pt x="2568638" y="4381793"/>
                </a:lnTo>
                <a:lnTo>
                  <a:pt x="2644187" y="4381793"/>
                </a:lnTo>
                <a:cubicBezTo>
                  <a:pt x="2685889" y="4381793"/>
                  <a:pt x="2719735" y="4415639"/>
                  <a:pt x="2719735" y="4457341"/>
                </a:cubicBezTo>
                <a:cubicBezTo>
                  <a:pt x="2719735" y="4499044"/>
                  <a:pt x="2685889" y="4532889"/>
                  <a:pt x="2644187" y="4532889"/>
                </a:cubicBezTo>
                <a:lnTo>
                  <a:pt x="679934" y="4532889"/>
                </a:lnTo>
                <a:cubicBezTo>
                  <a:pt x="638231" y="4532889"/>
                  <a:pt x="604385" y="4499044"/>
                  <a:pt x="604385" y="4457341"/>
                </a:cubicBezTo>
                <a:cubicBezTo>
                  <a:pt x="604385" y="4415639"/>
                  <a:pt x="638231" y="4381793"/>
                  <a:pt x="679934" y="4381793"/>
                </a:cubicBezTo>
                <a:lnTo>
                  <a:pt x="755482" y="4381793"/>
                </a:lnTo>
                <a:lnTo>
                  <a:pt x="755482" y="3173023"/>
                </a:lnTo>
                <a:lnTo>
                  <a:pt x="679934" y="3173023"/>
                </a:lnTo>
                <a:cubicBezTo>
                  <a:pt x="638231" y="3173023"/>
                  <a:pt x="604385" y="3139177"/>
                  <a:pt x="604385" y="3097475"/>
                </a:cubicBezTo>
                <a:cubicBezTo>
                  <a:pt x="604385" y="3055772"/>
                  <a:pt x="638231" y="3021926"/>
                  <a:pt x="679934" y="3021926"/>
                </a:cubicBezTo>
                <a:lnTo>
                  <a:pt x="1208771" y="3021926"/>
                </a:lnTo>
                <a:lnTo>
                  <a:pt x="1208771" y="2795282"/>
                </a:lnTo>
                <a:cubicBezTo>
                  <a:pt x="1208771" y="2696616"/>
                  <a:pt x="1272684" y="2613362"/>
                  <a:pt x="1360925" y="2582236"/>
                </a:cubicBezTo>
                <a:lnTo>
                  <a:pt x="1360925" y="2345317"/>
                </a:lnTo>
                <a:cubicBezTo>
                  <a:pt x="1297011" y="2279590"/>
                  <a:pt x="1187919" y="2154331"/>
                  <a:pt x="1070820" y="1959417"/>
                </a:cubicBezTo>
                <a:cubicBezTo>
                  <a:pt x="1066740" y="1960022"/>
                  <a:pt x="1062963" y="1961835"/>
                  <a:pt x="1058732" y="1961835"/>
                </a:cubicBezTo>
                <a:cubicBezTo>
                  <a:pt x="627201" y="1961835"/>
                  <a:pt x="0" y="1403685"/>
                  <a:pt x="0" y="528837"/>
                </a:cubicBezTo>
                <a:cubicBezTo>
                  <a:pt x="0" y="487135"/>
                  <a:pt x="33846" y="453289"/>
                  <a:pt x="75548" y="453289"/>
                </a:cubicBezTo>
                <a:lnTo>
                  <a:pt x="621157" y="453289"/>
                </a:lnTo>
                <a:cubicBezTo>
                  <a:pt x="613300" y="356587"/>
                  <a:pt x="608314" y="255957"/>
                  <a:pt x="606652" y="151097"/>
                </a:cubicBezTo>
                <a:lnTo>
                  <a:pt x="528837" y="151097"/>
                </a:lnTo>
                <a:cubicBezTo>
                  <a:pt x="487135" y="151097"/>
                  <a:pt x="453289" y="117251"/>
                  <a:pt x="453289" y="75548"/>
                </a:cubicBezTo>
                <a:cubicBezTo>
                  <a:pt x="453289" y="33846"/>
                  <a:pt x="487135" y="0"/>
                  <a:pt x="528837" y="0"/>
                </a:cubicBezTo>
                <a:close/>
              </a:path>
            </a:pathLst>
          </a:custGeom>
          <a:solidFill>
            <a:schemeClr val="tx1"/>
          </a:solidFill>
          <a:ln w="9525" cap="flat">
            <a:noFill/>
            <a:prstDash val="solid"/>
            <a:miter/>
          </a:ln>
        </p:spPr>
        <p:txBody>
          <a:bodyPr lIns="72000" tIns="72000" rIns="72000" bIns="108000" rtlCol="0" anchor="t" anchorCtr="0">
            <a:noAutofit/>
          </a:bodyPr>
          <a:lstStyle/>
          <a:p>
            <a:pPr>
              <a:lnSpc>
                <a:spcPct val="90000"/>
              </a:lnSpc>
              <a:spcBef>
                <a:spcPts val="400"/>
              </a:spcBef>
            </a:pPr>
            <a:endParaRPr lang="en-US" sz="1500" b="0" dirty="0"/>
          </a:p>
        </p:txBody>
      </p:sp>
      <p:sp>
        <p:nvSpPr>
          <p:cNvPr id="38" name="Freeform: Shape 37">
            <a:extLst>
              <a:ext uri="{FF2B5EF4-FFF2-40B4-BE49-F238E27FC236}">
                <a16:creationId xmlns:a16="http://schemas.microsoft.com/office/drawing/2014/main" id="{519E0D79-61D1-41D2-B63C-CB1434B5278F}"/>
              </a:ext>
            </a:extLst>
          </p:cNvPr>
          <p:cNvSpPr>
            <a:spLocks noChangeAspect="1"/>
          </p:cNvSpPr>
          <p:nvPr/>
        </p:nvSpPr>
        <p:spPr>
          <a:xfrm>
            <a:off x="8112366" y="2416752"/>
            <a:ext cx="360544" cy="372979"/>
          </a:xfrm>
          <a:custGeom>
            <a:avLst/>
            <a:gdLst>
              <a:gd name="connsiteX0" fmla="*/ 831940 w 2098031"/>
              <a:gd name="connsiteY0" fmla="*/ 1591594 h 2170394"/>
              <a:gd name="connsiteX1" fmla="*/ 795768 w 2098031"/>
              <a:gd name="connsiteY1" fmla="*/ 1627766 h 2170394"/>
              <a:gd name="connsiteX2" fmla="*/ 831940 w 2098031"/>
              <a:gd name="connsiteY2" fmla="*/ 1663937 h 2170394"/>
              <a:gd name="connsiteX3" fmla="*/ 1265994 w 2098031"/>
              <a:gd name="connsiteY3" fmla="*/ 1663937 h 2170394"/>
              <a:gd name="connsiteX4" fmla="*/ 1302166 w 2098031"/>
              <a:gd name="connsiteY4" fmla="*/ 1627766 h 2170394"/>
              <a:gd name="connsiteX5" fmla="*/ 1265994 w 2098031"/>
              <a:gd name="connsiteY5" fmla="*/ 1591594 h 2170394"/>
              <a:gd name="connsiteX6" fmla="*/ 831940 w 2098031"/>
              <a:gd name="connsiteY6" fmla="*/ 1446909 h 2170394"/>
              <a:gd name="connsiteX7" fmla="*/ 795768 w 2098031"/>
              <a:gd name="connsiteY7" fmla="*/ 1483081 h 2170394"/>
              <a:gd name="connsiteX8" fmla="*/ 831940 w 2098031"/>
              <a:gd name="connsiteY8" fmla="*/ 1519252 h 2170394"/>
              <a:gd name="connsiteX9" fmla="*/ 1265994 w 2098031"/>
              <a:gd name="connsiteY9" fmla="*/ 1519252 h 2170394"/>
              <a:gd name="connsiteX10" fmla="*/ 1302166 w 2098031"/>
              <a:gd name="connsiteY10" fmla="*/ 1483081 h 2170394"/>
              <a:gd name="connsiteX11" fmla="*/ 1265994 w 2098031"/>
              <a:gd name="connsiteY11" fmla="*/ 1446909 h 2170394"/>
              <a:gd name="connsiteX12" fmla="*/ 940454 w 2098031"/>
              <a:gd name="connsiteY12" fmla="*/ 597355 h 2170394"/>
              <a:gd name="connsiteX13" fmla="*/ 964544 w 2098031"/>
              <a:gd name="connsiteY13" fmla="*/ 665611 h 2170394"/>
              <a:gd name="connsiteX14" fmla="*/ 795768 w 2098031"/>
              <a:gd name="connsiteY14" fmla="*/ 904341 h 2170394"/>
              <a:gd name="connsiteX15" fmla="*/ 723425 w 2098031"/>
              <a:gd name="connsiteY15" fmla="*/ 904341 h 2170394"/>
              <a:gd name="connsiteX16" fmla="*/ 940454 w 2098031"/>
              <a:gd name="connsiteY16" fmla="*/ 597355 h 2170394"/>
              <a:gd name="connsiteX17" fmla="*/ 1012795 w 2098031"/>
              <a:gd name="connsiteY17" fmla="*/ 580789 h 2170394"/>
              <a:gd name="connsiteX18" fmla="*/ 1085139 w 2098031"/>
              <a:gd name="connsiteY18" fmla="*/ 580789 h 2170394"/>
              <a:gd name="connsiteX19" fmla="*/ 1077145 w 2098031"/>
              <a:gd name="connsiteY19" fmla="*/ 652698 h 2170394"/>
              <a:gd name="connsiteX20" fmla="*/ 1020717 w 2098031"/>
              <a:gd name="connsiteY20" fmla="*/ 652698 h 2170394"/>
              <a:gd name="connsiteX21" fmla="*/ 1048967 w 2098031"/>
              <a:gd name="connsiteY21" fmla="*/ 506456 h 2170394"/>
              <a:gd name="connsiteX22" fmla="*/ 704280 w 2098031"/>
              <a:gd name="connsiteY22" fmla="*/ 705409 h 2170394"/>
              <a:gd name="connsiteX23" fmla="*/ 850025 w 2098031"/>
              <a:gd name="connsiteY23" fmla="*/ 1248582 h 2170394"/>
              <a:gd name="connsiteX24" fmla="*/ 868111 w 2098031"/>
              <a:gd name="connsiteY24" fmla="*/ 1279871 h 2170394"/>
              <a:gd name="connsiteX25" fmla="*/ 868111 w 2098031"/>
              <a:gd name="connsiteY25" fmla="*/ 1374567 h 2170394"/>
              <a:gd name="connsiteX26" fmla="*/ 1012796 w 2098031"/>
              <a:gd name="connsiteY26" fmla="*/ 1374567 h 2170394"/>
              <a:gd name="connsiteX27" fmla="*/ 1012796 w 2098031"/>
              <a:gd name="connsiteY27" fmla="*/ 1172514 h 2170394"/>
              <a:gd name="connsiteX28" fmla="*/ 878709 w 2098031"/>
              <a:gd name="connsiteY28" fmla="*/ 1038428 h 2170394"/>
              <a:gd name="connsiteX29" fmla="*/ 929855 w 2098031"/>
              <a:gd name="connsiteY29" fmla="*/ 987282 h 2170394"/>
              <a:gd name="connsiteX30" fmla="*/ 1048967 w 2098031"/>
              <a:gd name="connsiteY30" fmla="*/ 1106393 h 2170394"/>
              <a:gd name="connsiteX31" fmla="*/ 1168079 w 2098031"/>
              <a:gd name="connsiteY31" fmla="*/ 987282 h 2170394"/>
              <a:gd name="connsiteX32" fmla="*/ 1219225 w 2098031"/>
              <a:gd name="connsiteY32" fmla="*/ 1038428 h 2170394"/>
              <a:gd name="connsiteX33" fmla="*/ 1085138 w 2098031"/>
              <a:gd name="connsiteY33" fmla="*/ 1172514 h 2170394"/>
              <a:gd name="connsiteX34" fmla="*/ 1085138 w 2098031"/>
              <a:gd name="connsiteY34" fmla="*/ 1374567 h 2170394"/>
              <a:gd name="connsiteX35" fmla="*/ 1229823 w 2098031"/>
              <a:gd name="connsiteY35" fmla="*/ 1374567 h 2170394"/>
              <a:gd name="connsiteX36" fmla="*/ 1229823 w 2098031"/>
              <a:gd name="connsiteY36" fmla="*/ 1279871 h 2170394"/>
              <a:gd name="connsiteX37" fmla="*/ 1247909 w 2098031"/>
              <a:gd name="connsiteY37" fmla="*/ 1248582 h 2170394"/>
              <a:gd name="connsiteX38" fmla="*/ 1446861 w 2098031"/>
              <a:gd name="connsiteY38" fmla="*/ 903896 h 2170394"/>
              <a:gd name="connsiteX39" fmla="*/ 1048967 w 2098031"/>
              <a:gd name="connsiteY39" fmla="*/ 506456 h 2170394"/>
              <a:gd name="connsiteX40" fmla="*/ 1060551 w 2098031"/>
              <a:gd name="connsiteY40" fmla="*/ 433795 h 2170394"/>
              <a:gd name="connsiteX41" fmla="*/ 1445205 w 2098031"/>
              <a:gd name="connsiteY41" fmla="*/ 650729 h 2170394"/>
              <a:gd name="connsiteX42" fmla="*/ 1302166 w 2098031"/>
              <a:gd name="connsiteY42" fmla="*/ 1300163 h 2170394"/>
              <a:gd name="connsiteX43" fmla="*/ 1302166 w 2098031"/>
              <a:gd name="connsiteY43" fmla="*/ 1381222 h 2170394"/>
              <a:gd name="connsiteX44" fmla="*/ 1339628 w 2098031"/>
              <a:gd name="connsiteY44" fmla="*/ 1403540 h 2170394"/>
              <a:gd name="connsiteX45" fmla="*/ 1346295 w 2098031"/>
              <a:gd name="connsiteY45" fmla="*/ 1555423 h 2170394"/>
              <a:gd name="connsiteX46" fmla="*/ 1374515 w 2098031"/>
              <a:gd name="connsiteY46" fmla="*/ 1628713 h 2170394"/>
              <a:gd name="connsiteX47" fmla="*/ 1265994 w 2098031"/>
              <a:gd name="connsiteY47" fmla="*/ 1736279 h 2170394"/>
              <a:gd name="connsiteX48" fmla="*/ 831940 w 2098031"/>
              <a:gd name="connsiteY48" fmla="*/ 1736279 h 2170394"/>
              <a:gd name="connsiteX49" fmla="*/ 758649 w 2098031"/>
              <a:gd name="connsiteY49" fmla="*/ 1708059 h 2170394"/>
              <a:gd name="connsiteX50" fmla="*/ 751639 w 2098031"/>
              <a:gd name="connsiteY50" fmla="*/ 1555423 h 2170394"/>
              <a:gd name="connsiteX51" fmla="*/ 729322 w 2098031"/>
              <a:gd name="connsiteY51" fmla="*/ 1517961 h 2170394"/>
              <a:gd name="connsiteX52" fmla="*/ 795768 w 2098031"/>
              <a:gd name="connsiteY52" fmla="*/ 1381222 h 2170394"/>
              <a:gd name="connsiteX53" fmla="*/ 795768 w 2098031"/>
              <a:gd name="connsiteY53" fmla="*/ 1300163 h 2170394"/>
              <a:gd name="connsiteX54" fmla="*/ 652733 w 2098031"/>
              <a:gd name="connsiteY54" fmla="*/ 1157127 h 2170394"/>
              <a:gd name="connsiteX55" fmla="*/ 795768 w 2098031"/>
              <a:gd name="connsiteY55" fmla="*/ 507690 h 2170394"/>
              <a:gd name="connsiteX56" fmla="*/ 1060551 w 2098031"/>
              <a:gd name="connsiteY56" fmla="*/ 433795 h 2170394"/>
              <a:gd name="connsiteX57" fmla="*/ 1229823 w 2098031"/>
              <a:gd name="connsiteY57" fmla="*/ 72402 h 2170394"/>
              <a:gd name="connsiteX58" fmla="*/ 1085139 w 2098031"/>
              <a:gd name="connsiteY58" fmla="*/ 217087 h 2170394"/>
              <a:gd name="connsiteX59" fmla="*/ 1085139 w 2098031"/>
              <a:gd name="connsiteY59" fmla="*/ 289429 h 2170394"/>
              <a:gd name="connsiteX60" fmla="*/ 1012796 w 2098031"/>
              <a:gd name="connsiteY60" fmla="*/ 289429 h 2170394"/>
              <a:gd name="connsiteX61" fmla="*/ 1012796 w 2098031"/>
              <a:gd name="connsiteY61" fmla="*/ 217087 h 2170394"/>
              <a:gd name="connsiteX62" fmla="*/ 964544 w 2098031"/>
              <a:gd name="connsiteY62" fmla="*/ 109114 h 2170394"/>
              <a:gd name="connsiteX63" fmla="*/ 760248 w 2098031"/>
              <a:gd name="connsiteY63" fmla="*/ 120545 h 2170394"/>
              <a:gd name="connsiteX64" fmla="*/ 771679 w 2098031"/>
              <a:gd name="connsiteY64" fmla="*/ 324841 h 2170394"/>
              <a:gd name="connsiteX65" fmla="*/ 723426 w 2098031"/>
              <a:gd name="connsiteY65" fmla="*/ 378736 h 2170394"/>
              <a:gd name="connsiteX66" fmla="*/ 654700 w 2098031"/>
              <a:gd name="connsiteY66" fmla="*/ 255935 h 2170394"/>
              <a:gd name="connsiteX67" fmla="*/ 502621 w 2098031"/>
              <a:gd name="connsiteY67" fmla="*/ 356530 h 2170394"/>
              <a:gd name="connsiteX68" fmla="*/ 573351 w 2098031"/>
              <a:gd name="connsiteY68" fmla="*/ 655193 h 2170394"/>
              <a:gd name="connsiteX69" fmla="*/ 535335 w 2098031"/>
              <a:gd name="connsiteY69" fmla="*/ 716684 h 2170394"/>
              <a:gd name="connsiteX70" fmla="*/ 400199 w 2098031"/>
              <a:gd name="connsiteY70" fmla="*/ 506457 h 2170394"/>
              <a:gd name="connsiteX71" fmla="*/ 397884 w 2098031"/>
              <a:gd name="connsiteY71" fmla="*/ 506457 h 2170394"/>
              <a:gd name="connsiteX72" fmla="*/ 341493 w 2098031"/>
              <a:gd name="connsiteY72" fmla="*/ 513723 h 2170394"/>
              <a:gd name="connsiteX73" fmla="*/ 188091 w 2098031"/>
              <a:gd name="connsiteY73" fmla="*/ 778320 h 2170394"/>
              <a:gd name="connsiteX74" fmla="*/ 289370 w 2098031"/>
              <a:gd name="connsiteY74" fmla="*/ 759655 h 2170394"/>
              <a:gd name="connsiteX75" fmla="*/ 289370 w 2098031"/>
              <a:gd name="connsiteY75" fmla="*/ 831998 h 2170394"/>
              <a:gd name="connsiteX76" fmla="*/ 94802 w 2098031"/>
              <a:gd name="connsiteY76" fmla="*/ 952596 h 2170394"/>
              <a:gd name="connsiteX77" fmla="*/ 192938 w 2098031"/>
              <a:gd name="connsiteY77" fmla="*/ 1242867 h 2170394"/>
              <a:gd name="connsiteX78" fmla="*/ 521915 w 2098031"/>
              <a:gd name="connsiteY78" fmla="*/ 1185427 h 2170394"/>
              <a:gd name="connsiteX79" fmla="*/ 490880 w 2098031"/>
              <a:gd name="connsiteY79" fmla="*/ 1250752 h 2170394"/>
              <a:gd name="connsiteX80" fmla="*/ 397884 w 2098031"/>
              <a:gd name="connsiteY80" fmla="*/ 1229881 h 2170394"/>
              <a:gd name="connsiteX81" fmla="*/ 336208 w 2098031"/>
              <a:gd name="connsiteY81" fmla="*/ 1238888 h 2170394"/>
              <a:gd name="connsiteX82" fmla="*/ 190060 w 2098031"/>
              <a:gd name="connsiteY82" fmla="*/ 1508780 h 2170394"/>
              <a:gd name="connsiteX83" fmla="*/ 459954 w 2098031"/>
              <a:gd name="connsiteY83" fmla="*/ 1654929 h 2170394"/>
              <a:gd name="connsiteX84" fmla="*/ 480571 w 2098031"/>
              <a:gd name="connsiteY84" fmla="*/ 1724306 h 2170394"/>
              <a:gd name="connsiteX85" fmla="*/ 436913 w 2098031"/>
              <a:gd name="connsiteY85" fmla="*/ 1733457 h 2170394"/>
              <a:gd name="connsiteX86" fmla="*/ 651119 w 2098031"/>
              <a:gd name="connsiteY86" fmla="*/ 1917135 h 2170394"/>
              <a:gd name="connsiteX87" fmla="*/ 654483 w 2098031"/>
              <a:gd name="connsiteY87" fmla="*/ 1916882 h 2170394"/>
              <a:gd name="connsiteX88" fmla="*/ 737895 w 2098031"/>
              <a:gd name="connsiteY88" fmla="*/ 1779684 h 2170394"/>
              <a:gd name="connsiteX89" fmla="*/ 781300 w 2098031"/>
              <a:gd name="connsiteY89" fmla="*/ 1837558 h 2170394"/>
              <a:gd name="connsiteX90" fmla="*/ 723426 w 2098031"/>
              <a:gd name="connsiteY90" fmla="*/ 1953306 h 2170394"/>
              <a:gd name="connsiteX91" fmla="*/ 868111 w 2098031"/>
              <a:gd name="connsiteY91" fmla="*/ 2097991 h 2170394"/>
              <a:gd name="connsiteX92" fmla="*/ 1012796 w 2098031"/>
              <a:gd name="connsiteY92" fmla="*/ 1953306 h 2170394"/>
              <a:gd name="connsiteX93" fmla="*/ 1012796 w 2098031"/>
              <a:gd name="connsiteY93" fmla="*/ 1880964 h 2170394"/>
              <a:gd name="connsiteX94" fmla="*/ 1085139 w 2098031"/>
              <a:gd name="connsiteY94" fmla="*/ 1880964 h 2170394"/>
              <a:gd name="connsiteX95" fmla="*/ 1085139 w 2098031"/>
              <a:gd name="connsiteY95" fmla="*/ 1953306 h 2170394"/>
              <a:gd name="connsiteX96" fmla="*/ 1133391 w 2098031"/>
              <a:gd name="connsiteY96" fmla="*/ 2061277 h 2170394"/>
              <a:gd name="connsiteX97" fmla="*/ 1337686 w 2098031"/>
              <a:gd name="connsiteY97" fmla="*/ 2049847 h 2170394"/>
              <a:gd name="connsiteX98" fmla="*/ 1326256 w 2098031"/>
              <a:gd name="connsiteY98" fmla="*/ 1845552 h 2170394"/>
              <a:gd name="connsiteX99" fmla="*/ 1374508 w 2098031"/>
              <a:gd name="connsiteY99" fmla="*/ 1791657 h 2170394"/>
              <a:gd name="connsiteX100" fmla="*/ 1443234 w 2098031"/>
              <a:gd name="connsiteY100" fmla="*/ 1914458 h 2170394"/>
              <a:gd name="connsiteX101" fmla="*/ 1595312 w 2098031"/>
              <a:gd name="connsiteY101" fmla="*/ 1813862 h 2170394"/>
              <a:gd name="connsiteX102" fmla="*/ 1524583 w 2098031"/>
              <a:gd name="connsiteY102" fmla="*/ 1515200 h 2170394"/>
              <a:gd name="connsiteX103" fmla="*/ 1562599 w 2098031"/>
              <a:gd name="connsiteY103" fmla="*/ 1453709 h 2170394"/>
              <a:gd name="connsiteX104" fmla="*/ 1697735 w 2098031"/>
              <a:gd name="connsiteY104" fmla="*/ 1663936 h 2170394"/>
              <a:gd name="connsiteX105" fmla="*/ 1700050 w 2098031"/>
              <a:gd name="connsiteY105" fmla="*/ 1663936 h 2170394"/>
              <a:gd name="connsiteX106" fmla="*/ 1756440 w 2098031"/>
              <a:gd name="connsiteY106" fmla="*/ 1656669 h 2170394"/>
              <a:gd name="connsiteX107" fmla="*/ 1909843 w 2098031"/>
              <a:gd name="connsiteY107" fmla="*/ 1392073 h 2170394"/>
              <a:gd name="connsiteX108" fmla="*/ 1808563 w 2098031"/>
              <a:gd name="connsiteY108" fmla="*/ 1410737 h 2170394"/>
              <a:gd name="connsiteX109" fmla="*/ 1808563 w 2098031"/>
              <a:gd name="connsiteY109" fmla="*/ 1338395 h 2170394"/>
              <a:gd name="connsiteX110" fmla="*/ 2003132 w 2098031"/>
              <a:gd name="connsiteY110" fmla="*/ 1217797 h 2170394"/>
              <a:gd name="connsiteX111" fmla="*/ 1904996 w 2098031"/>
              <a:gd name="connsiteY111" fmla="*/ 927526 h 2170394"/>
              <a:gd name="connsiteX112" fmla="*/ 1576018 w 2098031"/>
              <a:gd name="connsiteY112" fmla="*/ 984966 h 2170394"/>
              <a:gd name="connsiteX113" fmla="*/ 1607053 w 2098031"/>
              <a:gd name="connsiteY113" fmla="*/ 919641 h 2170394"/>
              <a:gd name="connsiteX114" fmla="*/ 1700050 w 2098031"/>
              <a:gd name="connsiteY114" fmla="*/ 940511 h 2170394"/>
              <a:gd name="connsiteX115" fmla="*/ 1761725 w 2098031"/>
              <a:gd name="connsiteY115" fmla="*/ 931505 h 2170394"/>
              <a:gd name="connsiteX116" fmla="*/ 1907871 w 2098031"/>
              <a:gd name="connsiteY116" fmla="*/ 661613 h 2170394"/>
              <a:gd name="connsiteX117" fmla="*/ 1637980 w 2098031"/>
              <a:gd name="connsiteY117" fmla="*/ 515463 h 2170394"/>
              <a:gd name="connsiteX118" fmla="*/ 1617362 w 2098031"/>
              <a:gd name="connsiteY118" fmla="*/ 446087 h 2170394"/>
              <a:gd name="connsiteX119" fmla="*/ 1661021 w 2098031"/>
              <a:gd name="connsiteY119" fmla="*/ 436935 h 2170394"/>
              <a:gd name="connsiteX120" fmla="*/ 1446815 w 2098031"/>
              <a:gd name="connsiteY120" fmla="*/ 253258 h 2170394"/>
              <a:gd name="connsiteX121" fmla="*/ 1443451 w 2098031"/>
              <a:gd name="connsiteY121" fmla="*/ 253511 h 2170394"/>
              <a:gd name="connsiteX122" fmla="*/ 1360040 w 2098031"/>
              <a:gd name="connsiteY122" fmla="*/ 390709 h 2170394"/>
              <a:gd name="connsiteX123" fmla="*/ 1316634 w 2098031"/>
              <a:gd name="connsiteY123" fmla="*/ 332835 h 2170394"/>
              <a:gd name="connsiteX124" fmla="*/ 1374508 w 2098031"/>
              <a:gd name="connsiteY124" fmla="*/ 217087 h 2170394"/>
              <a:gd name="connsiteX125" fmla="*/ 1229823 w 2098031"/>
              <a:gd name="connsiteY125" fmla="*/ 72402 h 2170394"/>
              <a:gd name="connsiteX126" fmla="*/ 870172 w 2098031"/>
              <a:gd name="connsiteY126" fmla="*/ 77 h 2170394"/>
              <a:gd name="connsiteX127" fmla="*/ 1048967 w 2098031"/>
              <a:gd name="connsiteY127" fmla="*/ 97360 h 2170394"/>
              <a:gd name="connsiteX128" fmla="*/ 1194206 w 2098031"/>
              <a:gd name="connsiteY128" fmla="*/ 2983 h 2170394"/>
              <a:gd name="connsiteX129" fmla="*/ 1443632 w 2098031"/>
              <a:gd name="connsiteY129" fmla="*/ 181133 h 2170394"/>
              <a:gd name="connsiteX130" fmla="*/ 1446851 w 2098031"/>
              <a:gd name="connsiteY130" fmla="*/ 180915 h 2170394"/>
              <a:gd name="connsiteX131" fmla="*/ 1734050 w 2098031"/>
              <a:gd name="connsiteY131" fmla="*/ 436284 h 2170394"/>
              <a:gd name="connsiteX132" fmla="*/ 1847089 w 2098031"/>
              <a:gd name="connsiteY132" fmla="*/ 474065 h 2170394"/>
              <a:gd name="connsiteX133" fmla="*/ 1949993 w 2098031"/>
              <a:gd name="connsiteY133" fmla="*/ 869037 h 2170394"/>
              <a:gd name="connsiteX134" fmla="*/ 2045376 w 2098031"/>
              <a:gd name="connsiteY134" fmla="*/ 955020 h 2170394"/>
              <a:gd name="connsiteX135" fmla="*/ 1975313 w 2098031"/>
              <a:gd name="connsiteY135" fmla="*/ 1357638 h 2170394"/>
              <a:gd name="connsiteX136" fmla="*/ 1989485 w 2098031"/>
              <a:gd name="connsiteY136" fmla="*/ 1447155 h 2170394"/>
              <a:gd name="connsiteX137" fmla="*/ 1700050 w 2098031"/>
              <a:gd name="connsiteY137" fmla="*/ 1736460 h 2170394"/>
              <a:gd name="connsiteX138" fmla="*/ 1697554 w 2098031"/>
              <a:gd name="connsiteY138" fmla="*/ 1736279 h 2170394"/>
              <a:gd name="connsiteX139" fmla="*/ 1443885 w 2098031"/>
              <a:gd name="connsiteY139" fmla="*/ 1987416 h 2170394"/>
              <a:gd name="connsiteX140" fmla="*/ 1349275 w 2098031"/>
              <a:gd name="connsiteY140" fmla="*/ 2134405 h 2170394"/>
              <a:gd name="connsiteX141" fmla="*/ 1048967 w 2098031"/>
              <a:gd name="connsiteY141" fmla="*/ 2073033 h 2170394"/>
              <a:gd name="connsiteX142" fmla="*/ 903729 w 2098031"/>
              <a:gd name="connsiteY142" fmla="*/ 2167411 h 2170394"/>
              <a:gd name="connsiteX143" fmla="*/ 654302 w 2098031"/>
              <a:gd name="connsiteY143" fmla="*/ 1989260 h 2170394"/>
              <a:gd name="connsiteX144" fmla="*/ 651083 w 2098031"/>
              <a:gd name="connsiteY144" fmla="*/ 1989477 h 2170394"/>
              <a:gd name="connsiteX145" fmla="*/ 363883 w 2098031"/>
              <a:gd name="connsiteY145" fmla="*/ 1734108 h 2170394"/>
              <a:gd name="connsiteX146" fmla="*/ 251232 w 2098031"/>
              <a:gd name="connsiteY146" fmla="*/ 1696443 h 2170394"/>
              <a:gd name="connsiteX147" fmla="*/ 148085 w 2098031"/>
              <a:gd name="connsiteY147" fmla="*/ 1301537 h 2170394"/>
              <a:gd name="connsiteX148" fmla="*/ 0 w 2098031"/>
              <a:gd name="connsiteY148" fmla="*/ 1049025 h 2170394"/>
              <a:gd name="connsiteX149" fmla="*/ 122621 w 2098031"/>
              <a:gd name="connsiteY149" fmla="*/ 812935 h 2170394"/>
              <a:gd name="connsiteX150" fmla="*/ 108448 w 2098031"/>
              <a:gd name="connsiteY150" fmla="*/ 723419 h 2170394"/>
              <a:gd name="connsiteX151" fmla="*/ 397884 w 2098031"/>
              <a:gd name="connsiteY151" fmla="*/ 434114 h 2170394"/>
              <a:gd name="connsiteX152" fmla="*/ 400380 w 2098031"/>
              <a:gd name="connsiteY152" fmla="*/ 434295 h 2170394"/>
              <a:gd name="connsiteX153" fmla="*/ 654049 w 2098031"/>
              <a:gd name="connsiteY153" fmla="*/ 182977 h 2170394"/>
              <a:gd name="connsiteX154" fmla="*/ 748659 w 2098031"/>
              <a:gd name="connsiteY154" fmla="*/ 35989 h 2170394"/>
              <a:gd name="connsiteX155" fmla="*/ 870172 w 2098031"/>
              <a:gd name="connsiteY155" fmla="*/ 77 h 2170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2098031" h="2170394">
                <a:moveTo>
                  <a:pt x="831940" y="1591594"/>
                </a:moveTo>
                <a:cubicBezTo>
                  <a:pt x="811962" y="1591594"/>
                  <a:pt x="795768" y="1607788"/>
                  <a:pt x="795768" y="1627766"/>
                </a:cubicBezTo>
                <a:cubicBezTo>
                  <a:pt x="795768" y="1647743"/>
                  <a:pt x="811962" y="1663937"/>
                  <a:pt x="831940" y="1663937"/>
                </a:cubicBezTo>
                <a:lnTo>
                  <a:pt x="1265994" y="1663937"/>
                </a:lnTo>
                <a:cubicBezTo>
                  <a:pt x="1285972" y="1663937"/>
                  <a:pt x="1302166" y="1647743"/>
                  <a:pt x="1302166" y="1627766"/>
                </a:cubicBezTo>
                <a:cubicBezTo>
                  <a:pt x="1302166" y="1607788"/>
                  <a:pt x="1285972" y="1591594"/>
                  <a:pt x="1265994" y="1591594"/>
                </a:cubicBezTo>
                <a:close/>
                <a:moveTo>
                  <a:pt x="831940" y="1446909"/>
                </a:moveTo>
                <a:cubicBezTo>
                  <a:pt x="811962" y="1446909"/>
                  <a:pt x="795768" y="1463103"/>
                  <a:pt x="795768" y="1483081"/>
                </a:cubicBezTo>
                <a:cubicBezTo>
                  <a:pt x="795768" y="1503058"/>
                  <a:pt x="811962" y="1519252"/>
                  <a:pt x="831940" y="1519252"/>
                </a:cubicBezTo>
                <a:lnTo>
                  <a:pt x="1265994" y="1519252"/>
                </a:lnTo>
                <a:cubicBezTo>
                  <a:pt x="1285972" y="1519252"/>
                  <a:pt x="1302166" y="1503058"/>
                  <a:pt x="1302166" y="1483081"/>
                </a:cubicBezTo>
                <a:cubicBezTo>
                  <a:pt x="1302166" y="1463103"/>
                  <a:pt x="1285972" y="1446909"/>
                  <a:pt x="1265994" y="1446909"/>
                </a:cubicBezTo>
                <a:close/>
                <a:moveTo>
                  <a:pt x="940454" y="597355"/>
                </a:moveTo>
                <a:lnTo>
                  <a:pt x="964544" y="665611"/>
                </a:lnTo>
                <a:cubicBezTo>
                  <a:pt x="863489" y="701521"/>
                  <a:pt x="795920" y="797093"/>
                  <a:pt x="795768" y="904341"/>
                </a:cubicBezTo>
                <a:lnTo>
                  <a:pt x="723425" y="904341"/>
                </a:lnTo>
                <a:cubicBezTo>
                  <a:pt x="723552" y="766409"/>
                  <a:pt x="810458" y="643477"/>
                  <a:pt x="940454" y="597355"/>
                </a:cubicBezTo>
                <a:close/>
                <a:moveTo>
                  <a:pt x="1012795" y="580789"/>
                </a:moveTo>
                <a:cubicBezTo>
                  <a:pt x="1036839" y="578138"/>
                  <a:pt x="1061096" y="578138"/>
                  <a:pt x="1085139" y="580789"/>
                </a:cubicBezTo>
                <a:lnTo>
                  <a:pt x="1077145" y="652698"/>
                </a:lnTo>
                <a:cubicBezTo>
                  <a:pt x="1058394" y="650633"/>
                  <a:pt x="1039469" y="650633"/>
                  <a:pt x="1020717" y="652698"/>
                </a:cubicBezTo>
                <a:close/>
                <a:moveTo>
                  <a:pt x="1048967" y="506456"/>
                </a:moveTo>
                <a:cubicBezTo>
                  <a:pt x="906763" y="506373"/>
                  <a:pt x="775339" y="582231"/>
                  <a:pt x="704280" y="705409"/>
                </a:cubicBezTo>
                <a:cubicBezTo>
                  <a:pt x="594533" y="895649"/>
                  <a:pt x="659786" y="1138835"/>
                  <a:pt x="850025" y="1248582"/>
                </a:cubicBezTo>
                <a:cubicBezTo>
                  <a:pt x="861206" y="1255036"/>
                  <a:pt x="868096" y="1266961"/>
                  <a:pt x="868111" y="1279871"/>
                </a:cubicBezTo>
                <a:lnTo>
                  <a:pt x="868111" y="1374567"/>
                </a:lnTo>
                <a:lnTo>
                  <a:pt x="1012796" y="1374567"/>
                </a:lnTo>
                <a:lnTo>
                  <a:pt x="1012796" y="1172514"/>
                </a:lnTo>
                <a:lnTo>
                  <a:pt x="878709" y="1038428"/>
                </a:lnTo>
                <a:lnTo>
                  <a:pt x="929855" y="987282"/>
                </a:lnTo>
                <a:lnTo>
                  <a:pt x="1048967" y="1106393"/>
                </a:lnTo>
                <a:lnTo>
                  <a:pt x="1168079" y="987282"/>
                </a:lnTo>
                <a:lnTo>
                  <a:pt x="1219225" y="1038428"/>
                </a:lnTo>
                <a:lnTo>
                  <a:pt x="1085138" y="1172514"/>
                </a:lnTo>
                <a:lnTo>
                  <a:pt x="1085138" y="1374567"/>
                </a:lnTo>
                <a:lnTo>
                  <a:pt x="1229823" y="1374567"/>
                </a:lnTo>
                <a:lnTo>
                  <a:pt x="1229823" y="1279871"/>
                </a:lnTo>
                <a:cubicBezTo>
                  <a:pt x="1229838" y="1266961"/>
                  <a:pt x="1236728" y="1255036"/>
                  <a:pt x="1247909" y="1248582"/>
                </a:cubicBezTo>
                <a:cubicBezTo>
                  <a:pt x="1371086" y="1177524"/>
                  <a:pt x="1446945" y="1046100"/>
                  <a:pt x="1446861" y="903896"/>
                </a:cubicBezTo>
                <a:cubicBezTo>
                  <a:pt x="1446735" y="684270"/>
                  <a:pt x="1268591" y="506330"/>
                  <a:pt x="1048967" y="506456"/>
                </a:cubicBezTo>
                <a:close/>
                <a:moveTo>
                  <a:pt x="1060551" y="433795"/>
                </a:moveTo>
                <a:cubicBezTo>
                  <a:pt x="1211453" y="437651"/>
                  <a:pt x="1357806" y="513957"/>
                  <a:pt x="1445205" y="650729"/>
                </a:cubicBezTo>
                <a:cubicBezTo>
                  <a:pt x="1585039" y="869561"/>
                  <a:pt x="1521002" y="1160325"/>
                  <a:pt x="1302166" y="1300163"/>
                </a:cubicBezTo>
                <a:lnTo>
                  <a:pt x="1302166" y="1381222"/>
                </a:lnTo>
                <a:cubicBezTo>
                  <a:pt x="1316045" y="1386026"/>
                  <a:pt x="1328795" y="1393618"/>
                  <a:pt x="1339628" y="1403540"/>
                </a:cubicBezTo>
                <a:cubicBezTo>
                  <a:pt x="1383410" y="1443640"/>
                  <a:pt x="1386394" y="1511642"/>
                  <a:pt x="1346295" y="1555423"/>
                </a:cubicBezTo>
                <a:cubicBezTo>
                  <a:pt x="1364561" y="1575448"/>
                  <a:pt x="1374635" y="1601610"/>
                  <a:pt x="1374515" y="1628713"/>
                </a:cubicBezTo>
                <a:cubicBezTo>
                  <a:pt x="1374251" y="1688385"/>
                  <a:pt x="1325666" y="1736543"/>
                  <a:pt x="1265994" y="1736279"/>
                </a:cubicBezTo>
                <a:lnTo>
                  <a:pt x="831940" y="1736279"/>
                </a:lnTo>
                <a:cubicBezTo>
                  <a:pt x="804833" y="1736399"/>
                  <a:pt x="778674" y="1726325"/>
                  <a:pt x="758649" y="1708059"/>
                </a:cubicBezTo>
                <a:cubicBezTo>
                  <a:pt x="714564" y="1667843"/>
                  <a:pt x="711424" y="1599509"/>
                  <a:pt x="751639" y="1555423"/>
                </a:cubicBezTo>
                <a:cubicBezTo>
                  <a:pt x="741718" y="1544593"/>
                  <a:pt x="734125" y="1531843"/>
                  <a:pt x="729322" y="1517961"/>
                </a:cubicBezTo>
                <a:cubicBezTo>
                  <a:pt x="709912" y="1461855"/>
                  <a:pt x="739659" y="1400632"/>
                  <a:pt x="795768" y="1381222"/>
                </a:cubicBezTo>
                <a:lnTo>
                  <a:pt x="795768" y="1300163"/>
                </a:lnTo>
                <a:cubicBezTo>
                  <a:pt x="738278" y="1263424"/>
                  <a:pt x="689468" y="1214618"/>
                  <a:pt x="652733" y="1157127"/>
                </a:cubicBezTo>
                <a:cubicBezTo>
                  <a:pt x="512895" y="938291"/>
                  <a:pt x="576932" y="647528"/>
                  <a:pt x="795768" y="507690"/>
                </a:cubicBezTo>
                <a:cubicBezTo>
                  <a:pt x="877832" y="455251"/>
                  <a:pt x="970010" y="431482"/>
                  <a:pt x="1060551" y="433795"/>
                </a:cubicBezTo>
                <a:close/>
                <a:moveTo>
                  <a:pt x="1229823" y="72402"/>
                </a:moveTo>
                <a:cubicBezTo>
                  <a:pt x="1149918" y="72402"/>
                  <a:pt x="1085139" y="137179"/>
                  <a:pt x="1085139" y="217087"/>
                </a:cubicBezTo>
                <a:lnTo>
                  <a:pt x="1085139" y="289429"/>
                </a:lnTo>
                <a:lnTo>
                  <a:pt x="1012796" y="289429"/>
                </a:lnTo>
                <a:lnTo>
                  <a:pt x="1012796" y="217087"/>
                </a:lnTo>
                <a:cubicBezTo>
                  <a:pt x="1012829" y="175866"/>
                  <a:pt x="995275" y="136588"/>
                  <a:pt x="964544" y="109114"/>
                </a:cubicBezTo>
                <a:cubicBezTo>
                  <a:pt x="904973" y="55856"/>
                  <a:pt x="813507" y="60974"/>
                  <a:pt x="760248" y="120545"/>
                </a:cubicBezTo>
                <a:cubicBezTo>
                  <a:pt x="706990" y="180116"/>
                  <a:pt x="712108" y="271583"/>
                  <a:pt x="771679" y="324841"/>
                </a:cubicBezTo>
                <a:lnTo>
                  <a:pt x="723426" y="378736"/>
                </a:lnTo>
                <a:cubicBezTo>
                  <a:pt x="687514" y="346572"/>
                  <a:pt x="663334" y="303366"/>
                  <a:pt x="654700" y="255935"/>
                </a:cubicBezTo>
                <a:cubicBezTo>
                  <a:pt x="591697" y="265512"/>
                  <a:pt x="536087" y="302295"/>
                  <a:pt x="502621" y="356530"/>
                </a:cubicBezTo>
                <a:cubicBezTo>
                  <a:pt x="439680" y="458533"/>
                  <a:pt x="471348" y="592251"/>
                  <a:pt x="573351" y="655193"/>
                </a:cubicBezTo>
                <a:lnTo>
                  <a:pt x="535335" y="716684"/>
                </a:lnTo>
                <a:cubicBezTo>
                  <a:pt x="460612" y="670855"/>
                  <a:pt x="410862" y="593459"/>
                  <a:pt x="400199" y="506457"/>
                </a:cubicBezTo>
                <a:cubicBezTo>
                  <a:pt x="399403" y="506457"/>
                  <a:pt x="398644" y="506457"/>
                  <a:pt x="397884" y="506457"/>
                </a:cubicBezTo>
                <a:cubicBezTo>
                  <a:pt x="378851" y="506388"/>
                  <a:pt x="359890" y="508829"/>
                  <a:pt x="341493" y="513723"/>
                </a:cubicBezTo>
                <a:cubicBezTo>
                  <a:pt x="226066" y="544429"/>
                  <a:pt x="157386" y="662894"/>
                  <a:pt x="188091" y="778320"/>
                </a:cubicBezTo>
                <a:cubicBezTo>
                  <a:pt x="220448" y="766039"/>
                  <a:pt x="254762" y="759717"/>
                  <a:pt x="289370" y="759655"/>
                </a:cubicBezTo>
                <a:lnTo>
                  <a:pt x="289370" y="831998"/>
                </a:lnTo>
                <a:cubicBezTo>
                  <a:pt x="206838" y="831860"/>
                  <a:pt x="131395" y="878619"/>
                  <a:pt x="94802" y="952596"/>
                </a:cubicBezTo>
                <a:cubicBezTo>
                  <a:pt x="41745" y="1059851"/>
                  <a:pt x="85682" y="1189811"/>
                  <a:pt x="192938" y="1242867"/>
                </a:cubicBezTo>
                <a:cubicBezTo>
                  <a:pt x="279333" y="1155918"/>
                  <a:pt x="411166" y="1132903"/>
                  <a:pt x="521915" y="1185427"/>
                </a:cubicBezTo>
                <a:lnTo>
                  <a:pt x="490880" y="1250752"/>
                </a:lnTo>
                <a:cubicBezTo>
                  <a:pt x="461831" y="1236928"/>
                  <a:pt x="430055" y="1229798"/>
                  <a:pt x="397884" y="1229881"/>
                </a:cubicBezTo>
                <a:cubicBezTo>
                  <a:pt x="376999" y="1229899"/>
                  <a:pt x="356226" y="1232934"/>
                  <a:pt x="336208" y="1238888"/>
                </a:cubicBezTo>
                <a:cubicBezTo>
                  <a:pt x="221322" y="1273059"/>
                  <a:pt x="155889" y="1393896"/>
                  <a:pt x="190060" y="1508780"/>
                </a:cubicBezTo>
                <a:cubicBezTo>
                  <a:pt x="224232" y="1623667"/>
                  <a:pt x="345067" y="1689101"/>
                  <a:pt x="459954" y="1654929"/>
                </a:cubicBezTo>
                <a:lnTo>
                  <a:pt x="480571" y="1724306"/>
                </a:lnTo>
                <a:cubicBezTo>
                  <a:pt x="466277" y="1728473"/>
                  <a:pt x="451678" y="1731533"/>
                  <a:pt x="436913" y="1733457"/>
                </a:cubicBezTo>
                <a:cubicBezTo>
                  <a:pt x="453338" y="1839081"/>
                  <a:pt x="544226" y="1917015"/>
                  <a:pt x="651119" y="1917135"/>
                </a:cubicBezTo>
                <a:cubicBezTo>
                  <a:pt x="652240" y="1917135"/>
                  <a:pt x="653361" y="1916882"/>
                  <a:pt x="654483" y="1916882"/>
                </a:cubicBezTo>
                <a:cubicBezTo>
                  <a:pt x="663529" y="1862097"/>
                  <a:pt x="693418" y="1812933"/>
                  <a:pt x="737895" y="1779684"/>
                </a:cubicBezTo>
                <a:lnTo>
                  <a:pt x="781300" y="1837558"/>
                </a:lnTo>
                <a:cubicBezTo>
                  <a:pt x="744868" y="1864882"/>
                  <a:pt x="723426" y="1907766"/>
                  <a:pt x="723426" y="1953306"/>
                </a:cubicBezTo>
                <a:cubicBezTo>
                  <a:pt x="723426" y="2033212"/>
                  <a:pt x="788205" y="2097991"/>
                  <a:pt x="868111" y="2097991"/>
                </a:cubicBezTo>
                <a:cubicBezTo>
                  <a:pt x="948017" y="2097991"/>
                  <a:pt x="1012796" y="2033212"/>
                  <a:pt x="1012796" y="1953306"/>
                </a:cubicBezTo>
                <a:lnTo>
                  <a:pt x="1012796" y="1880964"/>
                </a:lnTo>
                <a:lnTo>
                  <a:pt x="1085139" y="1880964"/>
                </a:lnTo>
                <a:lnTo>
                  <a:pt x="1085139" y="1953306"/>
                </a:lnTo>
                <a:cubicBezTo>
                  <a:pt x="1085106" y="1994527"/>
                  <a:pt x="1102660" y="2033805"/>
                  <a:pt x="1133391" y="2061277"/>
                </a:cubicBezTo>
                <a:cubicBezTo>
                  <a:pt x="1192961" y="2114536"/>
                  <a:pt x="1284428" y="2109417"/>
                  <a:pt x="1337686" y="2049847"/>
                </a:cubicBezTo>
                <a:cubicBezTo>
                  <a:pt x="1390945" y="1990277"/>
                  <a:pt x="1385826" y="1898810"/>
                  <a:pt x="1326256" y="1845552"/>
                </a:cubicBezTo>
                <a:lnTo>
                  <a:pt x="1374508" y="1791657"/>
                </a:lnTo>
                <a:cubicBezTo>
                  <a:pt x="1410419" y="1823820"/>
                  <a:pt x="1434600" y="1867027"/>
                  <a:pt x="1443234" y="1914458"/>
                </a:cubicBezTo>
                <a:cubicBezTo>
                  <a:pt x="1506237" y="1904880"/>
                  <a:pt x="1561846" y="1868097"/>
                  <a:pt x="1595312" y="1813862"/>
                </a:cubicBezTo>
                <a:cubicBezTo>
                  <a:pt x="1658254" y="1711859"/>
                  <a:pt x="1626586" y="1578142"/>
                  <a:pt x="1524583" y="1515200"/>
                </a:cubicBezTo>
                <a:lnTo>
                  <a:pt x="1562599" y="1453709"/>
                </a:lnTo>
                <a:cubicBezTo>
                  <a:pt x="1637321" y="1499538"/>
                  <a:pt x="1687071" y="1576933"/>
                  <a:pt x="1697735" y="1663936"/>
                </a:cubicBezTo>
                <a:cubicBezTo>
                  <a:pt x="1698530" y="1663936"/>
                  <a:pt x="1699290" y="1663936"/>
                  <a:pt x="1700050" y="1663936"/>
                </a:cubicBezTo>
                <a:cubicBezTo>
                  <a:pt x="1719083" y="1664005"/>
                  <a:pt x="1738044" y="1661563"/>
                  <a:pt x="1756440" y="1656669"/>
                </a:cubicBezTo>
                <a:cubicBezTo>
                  <a:pt x="1871866" y="1625964"/>
                  <a:pt x="1940548" y="1507499"/>
                  <a:pt x="1909843" y="1392073"/>
                </a:cubicBezTo>
                <a:cubicBezTo>
                  <a:pt x="1877484" y="1404353"/>
                  <a:pt x="1843172" y="1410676"/>
                  <a:pt x="1808563" y="1410737"/>
                </a:cubicBezTo>
                <a:lnTo>
                  <a:pt x="1808563" y="1338395"/>
                </a:lnTo>
                <a:cubicBezTo>
                  <a:pt x="1891095" y="1338532"/>
                  <a:pt x="1966537" y="1291774"/>
                  <a:pt x="2003132" y="1217797"/>
                </a:cubicBezTo>
                <a:cubicBezTo>
                  <a:pt x="2056188" y="1110542"/>
                  <a:pt x="2012251" y="980582"/>
                  <a:pt x="1904996" y="927526"/>
                </a:cubicBezTo>
                <a:cubicBezTo>
                  <a:pt x="1818601" y="1014474"/>
                  <a:pt x="1686767" y="1037490"/>
                  <a:pt x="1576018" y="984966"/>
                </a:cubicBezTo>
                <a:lnTo>
                  <a:pt x="1607053" y="919641"/>
                </a:lnTo>
                <a:cubicBezTo>
                  <a:pt x="1636102" y="933465"/>
                  <a:pt x="1667879" y="940595"/>
                  <a:pt x="1700050" y="940511"/>
                </a:cubicBezTo>
                <a:cubicBezTo>
                  <a:pt x="1720935" y="940493"/>
                  <a:pt x="1741708" y="937459"/>
                  <a:pt x="1761725" y="931505"/>
                </a:cubicBezTo>
                <a:cubicBezTo>
                  <a:pt x="1876612" y="897334"/>
                  <a:pt x="1942046" y="776497"/>
                  <a:pt x="1907871" y="661613"/>
                </a:cubicBezTo>
                <a:cubicBezTo>
                  <a:pt x="1873700" y="546726"/>
                  <a:pt x="1752867" y="481292"/>
                  <a:pt x="1637980" y="515463"/>
                </a:cubicBezTo>
                <a:lnTo>
                  <a:pt x="1617362" y="446087"/>
                </a:lnTo>
                <a:cubicBezTo>
                  <a:pt x="1631657" y="441920"/>
                  <a:pt x="1646256" y="438860"/>
                  <a:pt x="1661021" y="436935"/>
                </a:cubicBezTo>
                <a:cubicBezTo>
                  <a:pt x="1644595" y="331312"/>
                  <a:pt x="1553708" y="253378"/>
                  <a:pt x="1446815" y="253258"/>
                </a:cubicBezTo>
                <a:cubicBezTo>
                  <a:pt x="1445693" y="253258"/>
                  <a:pt x="1444572" y="253511"/>
                  <a:pt x="1443451" y="253511"/>
                </a:cubicBezTo>
                <a:cubicBezTo>
                  <a:pt x="1434404" y="308296"/>
                  <a:pt x="1404516" y="357460"/>
                  <a:pt x="1360040" y="390709"/>
                </a:cubicBezTo>
                <a:lnTo>
                  <a:pt x="1316634" y="332835"/>
                </a:lnTo>
                <a:cubicBezTo>
                  <a:pt x="1353066" y="305511"/>
                  <a:pt x="1374508" y="262627"/>
                  <a:pt x="1374508" y="217087"/>
                </a:cubicBezTo>
                <a:cubicBezTo>
                  <a:pt x="1374508" y="137179"/>
                  <a:pt x="1309729" y="72402"/>
                  <a:pt x="1229823" y="72402"/>
                </a:cubicBezTo>
                <a:close/>
                <a:moveTo>
                  <a:pt x="870172" y="77"/>
                </a:moveTo>
                <a:cubicBezTo>
                  <a:pt x="939745" y="797"/>
                  <a:pt x="1007729" y="34938"/>
                  <a:pt x="1048967" y="97360"/>
                </a:cubicBezTo>
                <a:cubicBezTo>
                  <a:pt x="1082158" y="47083"/>
                  <a:pt x="1134780" y="12890"/>
                  <a:pt x="1194206" y="2983"/>
                </a:cubicBezTo>
                <a:cubicBezTo>
                  <a:pt x="1312276" y="-16699"/>
                  <a:pt x="1423947" y="63061"/>
                  <a:pt x="1443632" y="181133"/>
                </a:cubicBezTo>
                <a:cubicBezTo>
                  <a:pt x="1444717" y="181133"/>
                  <a:pt x="1445766" y="180915"/>
                  <a:pt x="1446851" y="180915"/>
                </a:cubicBezTo>
                <a:cubicBezTo>
                  <a:pt x="1593395" y="181146"/>
                  <a:pt x="1716685" y="290775"/>
                  <a:pt x="1734050" y="436284"/>
                </a:cubicBezTo>
                <a:cubicBezTo>
                  <a:pt x="1773947" y="440875"/>
                  <a:pt x="1812448" y="453744"/>
                  <a:pt x="1847089" y="474065"/>
                </a:cubicBezTo>
                <a:cubicBezTo>
                  <a:pt x="1984576" y="554716"/>
                  <a:pt x="2030644" y="731554"/>
                  <a:pt x="1949993" y="869037"/>
                </a:cubicBezTo>
                <a:cubicBezTo>
                  <a:pt x="1987835" y="890183"/>
                  <a:pt x="2020433" y="919568"/>
                  <a:pt x="2045376" y="955020"/>
                </a:cubicBezTo>
                <a:cubicBezTo>
                  <a:pt x="2137208" y="1085547"/>
                  <a:pt x="2105840" y="1265807"/>
                  <a:pt x="1975313" y="1357638"/>
                </a:cubicBezTo>
                <a:cubicBezTo>
                  <a:pt x="1984710" y="1386546"/>
                  <a:pt x="1989492" y="1416756"/>
                  <a:pt x="1989485" y="1447155"/>
                </a:cubicBezTo>
                <a:cubicBezTo>
                  <a:pt x="1989448" y="1606970"/>
                  <a:pt x="1859865" y="1736496"/>
                  <a:pt x="1700050" y="1736460"/>
                </a:cubicBezTo>
                <a:cubicBezTo>
                  <a:pt x="1699218" y="1736460"/>
                  <a:pt x="1698386" y="1736279"/>
                  <a:pt x="1697554" y="1736279"/>
                </a:cubicBezTo>
                <a:cubicBezTo>
                  <a:pt x="1680752" y="1868336"/>
                  <a:pt x="1576105" y="1971938"/>
                  <a:pt x="1443885" y="1987416"/>
                </a:cubicBezTo>
                <a:cubicBezTo>
                  <a:pt x="1434383" y="2047521"/>
                  <a:pt x="1400049" y="2100863"/>
                  <a:pt x="1349275" y="2134405"/>
                </a:cubicBezTo>
                <a:cubicBezTo>
                  <a:pt x="1249399" y="2200385"/>
                  <a:pt x="1114947" y="2172909"/>
                  <a:pt x="1048967" y="2073033"/>
                </a:cubicBezTo>
                <a:cubicBezTo>
                  <a:pt x="1015777" y="2123311"/>
                  <a:pt x="963155" y="2157504"/>
                  <a:pt x="903729" y="2167411"/>
                </a:cubicBezTo>
                <a:cubicBezTo>
                  <a:pt x="785659" y="2187092"/>
                  <a:pt x="673986" y="2107330"/>
                  <a:pt x="654302" y="1989260"/>
                </a:cubicBezTo>
                <a:cubicBezTo>
                  <a:pt x="653217" y="1989260"/>
                  <a:pt x="652168" y="1989477"/>
                  <a:pt x="651083" y="1989477"/>
                </a:cubicBezTo>
                <a:cubicBezTo>
                  <a:pt x="504539" y="1989246"/>
                  <a:pt x="381249" y="1879618"/>
                  <a:pt x="363883" y="1734108"/>
                </a:cubicBezTo>
                <a:cubicBezTo>
                  <a:pt x="324127" y="1729500"/>
                  <a:pt x="285764" y="1716674"/>
                  <a:pt x="251232" y="1696443"/>
                </a:cubicBezTo>
                <a:cubicBezTo>
                  <a:pt x="113698" y="1615875"/>
                  <a:pt x="67518" y="1439070"/>
                  <a:pt x="148085" y="1301537"/>
                </a:cubicBezTo>
                <a:cubicBezTo>
                  <a:pt x="56861" y="1250166"/>
                  <a:pt x="298" y="1153719"/>
                  <a:pt x="0" y="1049025"/>
                </a:cubicBezTo>
                <a:cubicBezTo>
                  <a:pt x="77" y="955078"/>
                  <a:pt x="45808" y="867030"/>
                  <a:pt x="122621" y="812935"/>
                </a:cubicBezTo>
                <a:cubicBezTo>
                  <a:pt x="113224" y="784027"/>
                  <a:pt x="108441" y="753817"/>
                  <a:pt x="108448" y="723419"/>
                </a:cubicBezTo>
                <a:cubicBezTo>
                  <a:pt x="108484" y="563604"/>
                  <a:pt x="238069" y="434078"/>
                  <a:pt x="397884" y="434114"/>
                </a:cubicBezTo>
                <a:cubicBezTo>
                  <a:pt x="398716" y="434114"/>
                  <a:pt x="399548" y="434295"/>
                  <a:pt x="400380" y="434295"/>
                </a:cubicBezTo>
                <a:cubicBezTo>
                  <a:pt x="417105" y="302169"/>
                  <a:pt x="521770" y="198471"/>
                  <a:pt x="654049" y="182977"/>
                </a:cubicBezTo>
                <a:cubicBezTo>
                  <a:pt x="663551" y="122872"/>
                  <a:pt x="697885" y="69530"/>
                  <a:pt x="748659" y="35989"/>
                </a:cubicBezTo>
                <a:cubicBezTo>
                  <a:pt x="786112" y="11246"/>
                  <a:pt x="828428" y="-354"/>
                  <a:pt x="870172" y="77"/>
                </a:cubicBezTo>
                <a:close/>
              </a:path>
            </a:pathLst>
          </a:custGeom>
          <a:solidFill>
            <a:schemeClr val="tx1"/>
          </a:solidFill>
          <a:ln>
            <a:noFill/>
          </a:ln>
        </p:spPr>
        <p:txBody>
          <a:bodyPr rtlCol="0" anchor="ctr"/>
          <a:lstStyle/>
          <a:p>
            <a:endParaRPr lang="en-US"/>
          </a:p>
        </p:txBody>
      </p:sp>
      <p:sp>
        <p:nvSpPr>
          <p:cNvPr id="39" name="Freeform: Shape 38">
            <a:extLst>
              <a:ext uri="{FF2B5EF4-FFF2-40B4-BE49-F238E27FC236}">
                <a16:creationId xmlns:a16="http://schemas.microsoft.com/office/drawing/2014/main" id="{91CDC4AB-79B6-4E1D-8014-9B25684AC61C}"/>
              </a:ext>
            </a:extLst>
          </p:cNvPr>
          <p:cNvSpPr>
            <a:spLocks noChangeAspect="1"/>
          </p:cNvSpPr>
          <p:nvPr/>
        </p:nvSpPr>
        <p:spPr>
          <a:xfrm>
            <a:off x="8112365" y="4384693"/>
            <a:ext cx="335035" cy="402041"/>
          </a:xfrm>
          <a:custGeom>
            <a:avLst/>
            <a:gdLst>
              <a:gd name="connsiteX0" fmla="*/ 98822 w 1235272"/>
              <a:gd name="connsiteY0" fmla="*/ 1334093 h 1482327"/>
              <a:gd name="connsiteX1" fmla="*/ 1136452 w 1235272"/>
              <a:gd name="connsiteY1" fmla="*/ 1334093 h 1482327"/>
              <a:gd name="connsiteX2" fmla="*/ 1136452 w 1235272"/>
              <a:gd name="connsiteY2" fmla="*/ 1383504 h 1482327"/>
              <a:gd name="connsiteX3" fmla="*/ 98822 w 1235272"/>
              <a:gd name="connsiteY3" fmla="*/ 1383504 h 1482327"/>
              <a:gd name="connsiteX4" fmla="*/ 123527 w 1235272"/>
              <a:gd name="connsiteY4" fmla="*/ 1284684 h 1482327"/>
              <a:gd name="connsiteX5" fmla="*/ 49411 w 1235272"/>
              <a:gd name="connsiteY5" fmla="*/ 1358800 h 1482327"/>
              <a:gd name="connsiteX6" fmla="*/ 123527 w 1235272"/>
              <a:gd name="connsiteY6" fmla="*/ 1432917 h 1482327"/>
              <a:gd name="connsiteX7" fmla="*/ 1185861 w 1235272"/>
              <a:gd name="connsiteY7" fmla="*/ 1432917 h 1482327"/>
              <a:gd name="connsiteX8" fmla="*/ 1185861 w 1235272"/>
              <a:gd name="connsiteY8" fmla="*/ 1284684 h 1482327"/>
              <a:gd name="connsiteX9" fmla="*/ 172938 w 1235272"/>
              <a:gd name="connsiteY9" fmla="*/ 1087039 h 1482327"/>
              <a:gd name="connsiteX10" fmla="*/ 667047 w 1235272"/>
              <a:gd name="connsiteY10" fmla="*/ 1087039 h 1482327"/>
              <a:gd name="connsiteX11" fmla="*/ 667047 w 1235272"/>
              <a:gd name="connsiteY11" fmla="*/ 1136450 h 1482327"/>
              <a:gd name="connsiteX12" fmla="*/ 172938 w 1235272"/>
              <a:gd name="connsiteY12" fmla="*/ 1136450 h 1482327"/>
              <a:gd name="connsiteX13" fmla="*/ 172938 w 1235272"/>
              <a:gd name="connsiteY13" fmla="*/ 988217 h 1482327"/>
              <a:gd name="connsiteX14" fmla="*/ 765870 w 1235272"/>
              <a:gd name="connsiteY14" fmla="*/ 988217 h 1482327"/>
              <a:gd name="connsiteX15" fmla="*/ 765870 w 1235272"/>
              <a:gd name="connsiteY15" fmla="*/ 1037628 h 1482327"/>
              <a:gd name="connsiteX16" fmla="*/ 172938 w 1235272"/>
              <a:gd name="connsiteY16" fmla="*/ 1037628 h 1482327"/>
              <a:gd name="connsiteX17" fmla="*/ 321171 w 1235272"/>
              <a:gd name="connsiteY17" fmla="*/ 889396 h 1482327"/>
              <a:gd name="connsiteX18" fmla="*/ 765869 w 1235272"/>
              <a:gd name="connsiteY18" fmla="*/ 889396 h 1482327"/>
              <a:gd name="connsiteX19" fmla="*/ 765869 w 1235272"/>
              <a:gd name="connsiteY19" fmla="*/ 938807 h 1482327"/>
              <a:gd name="connsiteX20" fmla="*/ 321171 w 1235272"/>
              <a:gd name="connsiteY20" fmla="*/ 938807 h 1482327"/>
              <a:gd name="connsiteX21" fmla="*/ 222349 w 1235272"/>
              <a:gd name="connsiteY21" fmla="*/ 889396 h 1482327"/>
              <a:gd name="connsiteX22" fmla="*/ 271760 w 1235272"/>
              <a:gd name="connsiteY22" fmla="*/ 889396 h 1482327"/>
              <a:gd name="connsiteX23" fmla="*/ 271760 w 1235272"/>
              <a:gd name="connsiteY23" fmla="*/ 938807 h 1482327"/>
              <a:gd name="connsiteX24" fmla="*/ 222349 w 1235272"/>
              <a:gd name="connsiteY24" fmla="*/ 938807 h 1482327"/>
              <a:gd name="connsiteX25" fmla="*/ 395287 w 1235272"/>
              <a:gd name="connsiteY25" fmla="*/ 716458 h 1482327"/>
              <a:gd name="connsiteX26" fmla="*/ 395287 w 1235272"/>
              <a:gd name="connsiteY26" fmla="*/ 765869 h 1482327"/>
              <a:gd name="connsiteX27" fmla="*/ 543520 w 1235272"/>
              <a:gd name="connsiteY27" fmla="*/ 765869 h 1482327"/>
              <a:gd name="connsiteX28" fmla="*/ 543520 w 1235272"/>
              <a:gd name="connsiteY28" fmla="*/ 716458 h 1482327"/>
              <a:gd name="connsiteX29" fmla="*/ 469404 w 1235272"/>
              <a:gd name="connsiteY29" fmla="*/ 271759 h 1482327"/>
              <a:gd name="connsiteX30" fmla="*/ 320052 w 1235272"/>
              <a:gd name="connsiteY30" fmla="*/ 357964 h 1482327"/>
              <a:gd name="connsiteX31" fmla="*/ 382935 w 1235272"/>
              <a:gd name="connsiteY31" fmla="*/ 594315 h 1482327"/>
              <a:gd name="connsiteX32" fmla="*/ 395287 w 1235272"/>
              <a:gd name="connsiteY32" fmla="*/ 615685 h 1482327"/>
              <a:gd name="connsiteX33" fmla="*/ 395287 w 1235272"/>
              <a:gd name="connsiteY33" fmla="*/ 667047 h 1482327"/>
              <a:gd name="connsiteX34" fmla="*/ 444698 w 1235272"/>
              <a:gd name="connsiteY34" fmla="*/ 667047 h 1482327"/>
              <a:gd name="connsiteX35" fmla="*/ 444698 w 1235272"/>
              <a:gd name="connsiteY35" fmla="*/ 529043 h 1482327"/>
              <a:gd name="connsiteX36" fmla="*/ 377821 w 1235272"/>
              <a:gd name="connsiteY36" fmla="*/ 462165 h 1482327"/>
              <a:gd name="connsiteX37" fmla="*/ 412754 w 1235272"/>
              <a:gd name="connsiteY37" fmla="*/ 427231 h 1482327"/>
              <a:gd name="connsiteX38" fmla="*/ 469404 w 1235272"/>
              <a:gd name="connsiteY38" fmla="*/ 483881 h 1482327"/>
              <a:gd name="connsiteX39" fmla="*/ 526053 w 1235272"/>
              <a:gd name="connsiteY39" fmla="*/ 427231 h 1482327"/>
              <a:gd name="connsiteX40" fmla="*/ 560987 w 1235272"/>
              <a:gd name="connsiteY40" fmla="*/ 462165 h 1482327"/>
              <a:gd name="connsiteX41" fmla="*/ 494109 w 1235272"/>
              <a:gd name="connsiteY41" fmla="*/ 529043 h 1482327"/>
              <a:gd name="connsiteX42" fmla="*/ 494109 w 1235272"/>
              <a:gd name="connsiteY42" fmla="*/ 667047 h 1482327"/>
              <a:gd name="connsiteX43" fmla="*/ 543520 w 1235272"/>
              <a:gd name="connsiteY43" fmla="*/ 667047 h 1482327"/>
              <a:gd name="connsiteX44" fmla="*/ 543520 w 1235272"/>
              <a:gd name="connsiteY44" fmla="*/ 615685 h 1482327"/>
              <a:gd name="connsiteX45" fmla="*/ 555873 w 1235272"/>
              <a:gd name="connsiteY45" fmla="*/ 594315 h 1482327"/>
              <a:gd name="connsiteX46" fmla="*/ 642078 w 1235272"/>
              <a:gd name="connsiteY46" fmla="*/ 444963 h 1482327"/>
              <a:gd name="connsiteX47" fmla="*/ 469404 w 1235272"/>
              <a:gd name="connsiteY47" fmla="*/ 271759 h 1482327"/>
              <a:gd name="connsiteX48" fmla="*/ 470341 w 1235272"/>
              <a:gd name="connsiteY48" fmla="*/ 222123 h 1482327"/>
              <a:gd name="connsiteX49" fmla="*/ 654282 w 1235272"/>
              <a:gd name="connsiteY49" fmla="*/ 320965 h 1482327"/>
              <a:gd name="connsiteX50" fmla="*/ 592931 w 1235272"/>
              <a:gd name="connsiteY50" fmla="*/ 629372 h 1482327"/>
              <a:gd name="connsiteX51" fmla="*/ 592931 w 1235272"/>
              <a:gd name="connsiteY51" fmla="*/ 667047 h 1482327"/>
              <a:gd name="connsiteX52" fmla="*/ 642342 w 1235272"/>
              <a:gd name="connsiteY52" fmla="*/ 667047 h 1482327"/>
              <a:gd name="connsiteX53" fmla="*/ 642342 w 1235272"/>
              <a:gd name="connsiteY53" fmla="*/ 716458 h 1482327"/>
              <a:gd name="connsiteX54" fmla="*/ 592931 w 1235272"/>
              <a:gd name="connsiteY54" fmla="*/ 716458 h 1482327"/>
              <a:gd name="connsiteX55" fmla="*/ 592931 w 1235272"/>
              <a:gd name="connsiteY55" fmla="*/ 790575 h 1482327"/>
              <a:gd name="connsiteX56" fmla="*/ 568226 w 1235272"/>
              <a:gd name="connsiteY56" fmla="*/ 815280 h 1482327"/>
              <a:gd name="connsiteX57" fmla="*/ 370582 w 1235272"/>
              <a:gd name="connsiteY57" fmla="*/ 815280 h 1482327"/>
              <a:gd name="connsiteX58" fmla="*/ 345877 w 1235272"/>
              <a:gd name="connsiteY58" fmla="*/ 790575 h 1482327"/>
              <a:gd name="connsiteX59" fmla="*/ 345877 w 1235272"/>
              <a:gd name="connsiteY59" fmla="*/ 716458 h 1482327"/>
              <a:gd name="connsiteX60" fmla="*/ 296466 w 1235272"/>
              <a:gd name="connsiteY60" fmla="*/ 716458 h 1482327"/>
              <a:gd name="connsiteX61" fmla="*/ 296466 w 1235272"/>
              <a:gd name="connsiteY61" fmla="*/ 667047 h 1482327"/>
              <a:gd name="connsiteX62" fmla="*/ 345877 w 1235272"/>
              <a:gd name="connsiteY62" fmla="*/ 667047 h 1482327"/>
              <a:gd name="connsiteX63" fmla="*/ 345877 w 1235272"/>
              <a:gd name="connsiteY63" fmla="*/ 629372 h 1482327"/>
              <a:gd name="connsiteX64" fmla="*/ 284526 w 1235272"/>
              <a:gd name="connsiteY64" fmla="*/ 568021 h 1482327"/>
              <a:gd name="connsiteX65" fmla="*/ 345877 w 1235272"/>
              <a:gd name="connsiteY65" fmla="*/ 259614 h 1482327"/>
              <a:gd name="connsiteX66" fmla="*/ 470341 w 1235272"/>
              <a:gd name="connsiteY66" fmla="*/ 222123 h 1482327"/>
              <a:gd name="connsiteX67" fmla="*/ 1087039 w 1235272"/>
              <a:gd name="connsiteY67" fmla="*/ 197644 h 1482327"/>
              <a:gd name="connsiteX68" fmla="*/ 1087039 w 1235272"/>
              <a:gd name="connsiteY68" fmla="*/ 1185862 h 1482327"/>
              <a:gd name="connsiteX69" fmla="*/ 1073303 w 1235272"/>
              <a:gd name="connsiteY69" fmla="*/ 1235273 h 1482327"/>
              <a:gd name="connsiteX70" fmla="*/ 1185861 w 1235272"/>
              <a:gd name="connsiteY70" fmla="*/ 1235273 h 1482327"/>
              <a:gd name="connsiteX71" fmla="*/ 1185861 w 1235272"/>
              <a:gd name="connsiteY71" fmla="*/ 197644 h 1482327"/>
              <a:gd name="connsiteX72" fmla="*/ 123527 w 1235272"/>
              <a:gd name="connsiteY72" fmla="*/ 148233 h 1482327"/>
              <a:gd name="connsiteX73" fmla="*/ 49411 w 1235272"/>
              <a:gd name="connsiteY73" fmla="*/ 222349 h 1482327"/>
              <a:gd name="connsiteX74" fmla="*/ 49411 w 1235272"/>
              <a:gd name="connsiteY74" fmla="*/ 1260621 h 1482327"/>
              <a:gd name="connsiteX75" fmla="*/ 123527 w 1235272"/>
              <a:gd name="connsiteY75" fmla="*/ 1235273 h 1482327"/>
              <a:gd name="connsiteX76" fmla="*/ 988218 w 1235272"/>
              <a:gd name="connsiteY76" fmla="*/ 1235273 h 1482327"/>
              <a:gd name="connsiteX77" fmla="*/ 1037629 w 1235272"/>
              <a:gd name="connsiteY77" fmla="*/ 1185862 h 1482327"/>
              <a:gd name="connsiteX78" fmla="*/ 988218 w 1235272"/>
              <a:gd name="connsiteY78" fmla="*/ 1136451 h 1482327"/>
              <a:gd name="connsiteX79" fmla="*/ 914101 w 1235272"/>
              <a:gd name="connsiteY79" fmla="*/ 1136451 h 1482327"/>
              <a:gd name="connsiteX80" fmla="*/ 889396 w 1235272"/>
              <a:gd name="connsiteY80" fmla="*/ 1111746 h 1482327"/>
              <a:gd name="connsiteX81" fmla="*/ 889396 w 1235272"/>
              <a:gd name="connsiteY81" fmla="*/ 148233 h 1482327"/>
              <a:gd name="connsiteX82" fmla="*/ 938807 w 1235272"/>
              <a:gd name="connsiteY82" fmla="*/ 49411 h 1482327"/>
              <a:gd name="connsiteX83" fmla="*/ 938807 w 1235272"/>
              <a:gd name="connsiteY83" fmla="*/ 1087040 h 1482327"/>
              <a:gd name="connsiteX84" fmla="*/ 988218 w 1235272"/>
              <a:gd name="connsiteY84" fmla="*/ 1087040 h 1482327"/>
              <a:gd name="connsiteX85" fmla="*/ 1037629 w 1235272"/>
              <a:gd name="connsiteY85" fmla="*/ 1100307 h 1482327"/>
              <a:gd name="connsiteX86" fmla="*/ 1037629 w 1235272"/>
              <a:gd name="connsiteY86" fmla="*/ 98822 h 1482327"/>
              <a:gd name="connsiteX87" fmla="*/ 988218 w 1235272"/>
              <a:gd name="connsiteY87" fmla="*/ 49411 h 1482327"/>
              <a:gd name="connsiteX88" fmla="*/ 914101 w 1235272"/>
              <a:gd name="connsiteY88" fmla="*/ 0 h 1482327"/>
              <a:gd name="connsiteX89" fmla="*/ 988218 w 1235272"/>
              <a:gd name="connsiteY89" fmla="*/ 0 h 1482327"/>
              <a:gd name="connsiteX90" fmla="*/ 1087039 w 1235272"/>
              <a:gd name="connsiteY90" fmla="*/ 98822 h 1482327"/>
              <a:gd name="connsiteX91" fmla="*/ 1087039 w 1235272"/>
              <a:gd name="connsiteY91" fmla="*/ 148233 h 1482327"/>
              <a:gd name="connsiteX92" fmla="*/ 1210567 w 1235272"/>
              <a:gd name="connsiteY92" fmla="*/ 148233 h 1482327"/>
              <a:gd name="connsiteX93" fmla="*/ 1235272 w 1235272"/>
              <a:gd name="connsiteY93" fmla="*/ 172938 h 1482327"/>
              <a:gd name="connsiteX94" fmla="*/ 1235272 w 1235272"/>
              <a:gd name="connsiteY94" fmla="*/ 1457622 h 1482327"/>
              <a:gd name="connsiteX95" fmla="*/ 1210567 w 1235272"/>
              <a:gd name="connsiteY95" fmla="*/ 1482327 h 1482327"/>
              <a:gd name="connsiteX96" fmla="*/ 123527 w 1235272"/>
              <a:gd name="connsiteY96" fmla="*/ 1482327 h 1482327"/>
              <a:gd name="connsiteX97" fmla="*/ 0 w 1235272"/>
              <a:gd name="connsiteY97" fmla="*/ 1358800 h 1482327"/>
              <a:gd name="connsiteX98" fmla="*/ 0 w 1235272"/>
              <a:gd name="connsiteY98" fmla="*/ 222349 h 1482327"/>
              <a:gd name="connsiteX99" fmla="*/ 123527 w 1235272"/>
              <a:gd name="connsiteY99" fmla="*/ 98822 h 1482327"/>
              <a:gd name="connsiteX100" fmla="*/ 889396 w 1235272"/>
              <a:gd name="connsiteY100" fmla="*/ 98822 h 1482327"/>
              <a:gd name="connsiteX101" fmla="*/ 889396 w 1235272"/>
              <a:gd name="connsiteY101" fmla="*/ 24706 h 1482327"/>
              <a:gd name="connsiteX102" fmla="*/ 914101 w 1235272"/>
              <a:gd name="connsiteY102" fmla="*/ 0 h 148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235272" h="1482327">
                <a:moveTo>
                  <a:pt x="98822" y="1334093"/>
                </a:moveTo>
                <a:lnTo>
                  <a:pt x="1136452" y="1334093"/>
                </a:lnTo>
                <a:lnTo>
                  <a:pt x="1136452" y="1383504"/>
                </a:lnTo>
                <a:lnTo>
                  <a:pt x="98822" y="1383504"/>
                </a:lnTo>
                <a:close/>
                <a:moveTo>
                  <a:pt x="123527" y="1284684"/>
                </a:moveTo>
                <a:cubicBezTo>
                  <a:pt x="82593" y="1284684"/>
                  <a:pt x="49411" y="1317866"/>
                  <a:pt x="49411" y="1358800"/>
                </a:cubicBezTo>
                <a:cubicBezTo>
                  <a:pt x="49411" y="1399735"/>
                  <a:pt x="82593" y="1432917"/>
                  <a:pt x="123527" y="1432917"/>
                </a:cubicBezTo>
                <a:lnTo>
                  <a:pt x="1185861" y="1432917"/>
                </a:lnTo>
                <a:lnTo>
                  <a:pt x="1185861" y="1284684"/>
                </a:lnTo>
                <a:close/>
                <a:moveTo>
                  <a:pt x="172938" y="1087039"/>
                </a:moveTo>
                <a:lnTo>
                  <a:pt x="667047" y="1087039"/>
                </a:lnTo>
                <a:lnTo>
                  <a:pt x="667047" y="1136450"/>
                </a:lnTo>
                <a:lnTo>
                  <a:pt x="172938" y="1136450"/>
                </a:lnTo>
                <a:close/>
                <a:moveTo>
                  <a:pt x="172938" y="988217"/>
                </a:moveTo>
                <a:lnTo>
                  <a:pt x="765870" y="988217"/>
                </a:lnTo>
                <a:lnTo>
                  <a:pt x="765870" y="1037628"/>
                </a:lnTo>
                <a:lnTo>
                  <a:pt x="172938" y="1037628"/>
                </a:lnTo>
                <a:close/>
                <a:moveTo>
                  <a:pt x="321171" y="889396"/>
                </a:moveTo>
                <a:lnTo>
                  <a:pt x="765869" y="889396"/>
                </a:lnTo>
                <a:lnTo>
                  <a:pt x="765869" y="938807"/>
                </a:lnTo>
                <a:lnTo>
                  <a:pt x="321171" y="938807"/>
                </a:lnTo>
                <a:close/>
                <a:moveTo>
                  <a:pt x="222349" y="889396"/>
                </a:moveTo>
                <a:lnTo>
                  <a:pt x="271760" y="889396"/>
                </a:lnTo>
                <a:lnTo>
                  <a:pt x="271760" y="938807"/>
                </a:lnTo>
                <a:lnTo>
                  <a:pt x="222349" y="938807"/>
                </a:lnTo>
                <a:close/>
                <a:moveTo>
                  <a:pt x="395287" y="716458"/>
                </a:moveTo>
                <a:lnTo>
                  <a:pt x="395287" y="765869"/>
                </a:lnTo>
                <a:lnTo>
                  <a:pt x="543520" y="765869"/>
                </a:lnTo>
                <a:lnTo>
                  <a:pt x="543520" y="716458"/>
                </a:lnTo>
                <a:close/>
                <a:moveTo>
                  <a:pt x="469404" y="271759"/>
                </a:moveTo>
                <a:cubicBezTo>
                  <a:pt x="407823" y="271853"/>
                  <a:pt x="350936" y="304687"/>
                  <a:pt x="320052" y="357964"/>
                </a:cubicBezTo>
                <a:cubicBezTo>
                  <a:pt x="272151" y="440597"/>
                  <a:pt x="300305" y="546413"/>
                  <a:pt x="382935" y="594315"/>
                </a:cubicBezTo>
                <a:cubicBezTo>
                  <a:pt x="390571" y="598722"/>
                  <a:pt x="395278" y="606867"/>
                  <a:pt x="395287" y="615685"/>
                </a:cubicBezTo>
                <a:lnTo>
                  <a:pt x="395287" y="667047"/>
                </a:lnTo>
                <a:lnTo>
                  <a:pt x="444698" y="667047"/>
                </a:lnTo>
                <a:lnTo>
                  <a:pt x="444698" y="529043"/>
                </a:lnTo>
                <a:lnTo>
                  <a:pt x="377821" y="462165"/>
                </a:lnTo>
                <a:lnTo>
                  <a:pt x="412754" y="427231"/>
                </a:lnTo>
                <a:lnTo>
                  <a:pt x="469404" y="483881"/>
                </a:lnTo>
                <a:lnTo>
                  <a:pt x="526053" y="427231"/>
                </a:lnTo>
                <a:lnTo>
                  <a:pt x="560987" y="462165"/>
                </a:lnTo>
                <a:lnTo>
                  <a:pt x="494109" y="529043"/>
                </a:lnTo>
                <a:lnTo>
                  <a:pt x="494109" y="667047"/>
                </a:lnTo>
                <a:lnTo>
                  <a:pt x="543520" y="667047"/>
                </a:lnTo>
                <a:lnTo>
                  <a:pt x="543520" y="615685"/>
                </a:lnTo>
                <a:cubicBezTo>
                  <a:pt x="543530" y="606867"/>
                  <a:pt x="548236" y="598722"/>
                  <a:pt x="555873" y="594315"/>
                </a:cubicBezTo>
                <a:cubicBezTo>
                  <a:pt x="609150" y="563430"/>
                  <a:pt x="641984" y="506544"/>
                  <a:pt x="642078" y="444963"/>
                </a:cubicBezTo>
                <a:cubicBezTo>
                  <a:pt x="642223" y="349451"/>
                  <a:pt x="564915" y="271905"/>
                  <a:pt x="469404" y="271759"/>
                </a:cubicBezTo>
                <a:close/>
                <a:moveTo>
                  <a:pt x="470341" y="222123"/>
                </a:moveTo>
                <a:cubicBezTo>
                  <a:pt x="541717" y="222489"/>
                  <a:pt x="611644" y="257150"/>
                  <a:pt x="654282" y="320965"/>
                </a:cubicBezTo>
                <a:cubicBezTo>
                  <a:pt x="722504" y="423070"/>
                  <a:pt x="695036" y="561150"/>
                  <a:pt x="592931" y="629372"/>
                </a:cubicBezTo>
                <a:lnTo>
                  <a:pt x="592931" y="667047"/>
                </a:lnTo>
                <a:lnTo>
                  <a:pt x="642342" y="667047"/>
                </a:lnTo>
                <a:lnTo>
                  <a:pt x="642342" y="716458"/>
                </a:lnTo>
                <a:lnTo>
                  <a:pt x="592931" y="716458"/>
                </a:lnTo>
                <a:lnTo>
                  <a:pt x="592931" y="790575"/>
                </a:lnTo>
                <a:cubicBezTo>
                  <a:pt x="592931" y="804219"/>
                  <a:pt x="581870" y="815280"/>
                  <a:pt x="568226" y="815280"/>
                </a:cubicBezTo>
                <a:lnTo>
                  <a:pt x="370582" y="815280"/>
                </a:lnTo>
                <a:cubicBezTo>
                  <a:pt x="356937" y="815280"/>
                  <a:pt x="345877" y="804219"/>
                  <a:pt x="345877" y="790575"/>
                </a:cubicBezTo>
                <a:lnTo>
                  <a:pt x="345877" y="716458"/>
                </a:lnTo>
                <a:lnTo>
                  <a:pt x="296466" y="716458"/>
                </a:lnTo>
                <a:lnTo>
                  <a:pt x="296466" y="667047"/>
                </a:lnTo>
                <a:lnTo>
                  <a:pt x="345877" y="667047"/>
                </a:lnTo>
                <a:lnTo>
                  <a:pt x="345877" y="629372"/>
                </a:lnTo>
                <a:cubicBezTo>
                  <a:pt x="321596" y="613147"/>
                  <a:pt x="300750" y="592301"/>
                  <a:pt x="284526" y="568021"/>
                </a:cubicBezTo>
                <a:cubicBezTo>
                  <a:pt x="216304" y="465915"/>
                  <a:pt x="243771" y="327836"/>
                  <a:pt x="345877" y="259614"/>
                </a:cubicBezTo>
                <a:cubicBezTo>
                  <a:pt x="384167" y="234031"/>
                  <a:pt x="427515" y="221904"/>
                  <a:pt x="470341" y="222123"/>
                </a:cubicBezTo>
                <a:close/>
                <a:moveTo>
                  <a:pt x="1087039" y="197644"/>
                </a:moveTo>
                <a:lnTo>
                  <a:pt x="1087039" y="1185862"/>
                </a:lnTo>
                <a:cubicBezTo>
                  <a:pt x="1086938" y="1203262"/>
                  <a:pt x="1082195" y="1220319"/>
                  <a:pt x="1073303" y="1235273"/>
                </a:cubicBezTo>
                <a:lnTo>
                  <a:pt x="1185861" y="1235273"/>
                </a:lnTo>
                <a:lnTo>
                  <a:pt x="1185861" y="197644"/>
                </a:lnTo>
                <a:close/>
                <a:moveTo>
                  <a:pt x="123527" y="148233"/>
                </a:moveTo>
                <a:cubicBezTo>
                  <a:pt x="82593" y="148233"/>
                  <a:pt x="49411" y="181416"/>
                  <a:pt x="49411" y="222349"/>
                </a:cubicBezTo>
                <a:lnTo>
                  <a:pt x="49411" y="1260621"/>
                </a:lnTo>
                <a:cubicBezTo>
                  <a:pt x="70667" y="1244271"/>
                  <a:pt x="96710" y="1235364"/>
                  <a:pt x="123527" y="1235273"/>
                </a:cubicBezTo>
                <a:lnTo>
                  <a:pt x="988218" y="1235273"/>
                </a:lnTo>
                <a:cubicBezTo>
                  <a:pt x="1015507" y="1235273"/>
                  <a:pt x="1037629" y="1213152"/>
                  <a:pt x="1037629" y="1185862"/>
                </a:cubicBezTo>
                <a:cubicBezTo>
                  <a:pt x="1037629" y="1158573"/>
                  <a:pt x="1015507" y="1136451"/>
                  <a:pt x="988218" y="1136451"/>
                </a:cubicBezTo>
                <a:lnTo>
                  <a:pt x="914101" y="1136451"/>
                </a:lnTo>
                <a:cubicBezTo>
                  <a:pt x="900456" y="1136451"/>
                  <a:pt x="889396" y="1125391"/>
                  <a:pt x="889396" y="1111746"/>
                </a:cubicBezTo>
                <a:lnTo>
                  <a:pt x="889396" y="148233"/>
                </a:lnTo>
                <a:close/>
                <a:moveTo>
                  <a:pt x="938807" y="49411"/>
                </a:moveTo>
                <a:lnTo>
                  <a:pt x="938807" y="1087040"/>
                </a:lnTo>
                <a:lnTo>
                  <a:pt x="988218" y="1087040"/>
                </a:lnTo>
                <a:cubicBezTo>
                  <a:pt x="1005571" y="1087013"/>
                  <a:pt x="1022622" y="1091591"/>
                  <a:pt x="1037629" y="1100307"/>
                </a:cubicBezTo>
                <a:lnTo>
                  <a:pt x="1037629" y="98822"/>
                </a:lnTo>
                <a:cubicBezTo>
                  <a:pt x="1037629" y="71533"/>
                  <a:pt x="1015507" y="49411"/>
                  <a:pt x="988218" y="49411"/>
                </a:cubicBezTo>
                <a:close/>
                <a:moveTo>
                  <a:pt x="914101" y="0"/>
                </a:moveTo>
                <a:lnTo>
                  <a:pt x="988218" y="0"/>
                </a:lnTo>
                <a:cubicBezTo>
                  <a:pt x="1042794" y="0"/>
                  <a:pt x="1087039" y="44244"/>
                  <a:pt x="1087039" y="98822"/>
                </a:cubicBezTo>
                <a:lnTo>
                  <a:pt x="1087039" y="148233"/>
                </a:lnTo>
                <a:lnTo>
                  <a:pt x="1210567" y="148233"/>
                </a:lnTo>
                <a:cubicBezTo>
                  <a:pt x="1224211" y="148233"/>
                  <a:pt x="1235272" y="159294"/>
                  <a:pt x="1235272" y="172938"/>
                </a:cubicBezTo>
                <a:lnTo>
                  <a:pt x="1235272" y="1457622"/>
                </a:lnTo>
                <a:cubicBezTo>
                  <a:pt x="1235272" y="1471267"/>
                  <a:pt x="1224211" y="1482327"/>
                  <a:pt x="1210567" y="1482327"/>
                </a:cubicBezTo>
                <a:lnTo>
                  <a:pt x="123527" y="1482327"/>
                </a:lnTo>
                <a:cubicBezTo>
                  <a:pt x="55339" y="1482246"/>
                  <a:pt x="82" y="1426990"/>
                  <a:pt x="0" y="1358800"/>
                </a:cubicBezTo>
                <a:lnTo>
                  <a:pt x="0" y="222349"/>
                </a:lnTo>
                <a:cubicBezTo>
                  <a:pt x="82" y="154161"/>
                  <a:pt x="55339" y="98904"/>
                  <a:pt x="123527" y="98822"/>
                </a:cubicBezTo>
                <a:lnTo>
                  <a:pt x="889396" y="98822"/>
                </a:lnTo>
                <a:lnTo>
                  <a:pt x="889396" y="24706"/>
                </a:lnTo>
                <a:cubicBezTo>
                  <a:pt x="889396" y="11061"/>
                  <a:pt x="900456" y="0"/>
                  <a:pt x="914101" y="0"/>
                </a:cubicBezTo>
                <a:close/>
              </a:path>
            </a:pathLst>
          </a:custGeom>
          <a:solidFill>
            <a:schemeClr val="tx1"/>
          </a:solidFill>
          <a:ln>
            <a:noFill/>
          </a:ln>
        </p:spPr>
        <p:txBody>
          <a:bodyPr rtlCol="0" anchor="ctr"/>
          <a:lstStyle/>
          <a:p>
            <a:endParaRPr lang="en-US"/>
          </a:p>
        </p:txBody>
      </p:sp>
      <p:sp>
        <p:nvSpPr>
          <p:cNvPr id="40" name="Freeform: Shape 39">
            <a:extLst>
              <a:ext uri="{FF2B5EF4-FFF2-40B4-BE49-F238E27FC236}">
                <a16:creationId xmlns:a16="http://schemas.microsoft.com/office/drawing/2014/main" id="{DE119A48-2263-49FA-B575-E847D5E5DD23}"/>
              </a:ext>
            </a:extLst>
          </p:cNvPr>
          <p:cNvSpPr>
            <a:spLocks noChangeAspect="1"/>
          </p:cNvSpPr>
          <p:nvPr/>
        </p:nvSpPr>
        <p:spPr>
          <a:xfrm flipH="1">
            <a:off x="8109460" y="5405202"/>
            <a:ext cx="399836" cy="402041"/>
          </a:xfrm>
          <a:custGeom>
            <a:avLst/>
            <a:gdLst>
              <a:gd name="connsiteX0" fmla="*/ 2982861 w 3685293"/>
              <a:gd name="connsiteY0" fmla="*/ 2880355 h 3705617"/>
              <a:gd name="connsiteX1" fmla="*/ 3061165 w 3685293"/>
              <a:gd name="connsiteY1" fmla="*/ 2958659 h 3705617"/>
              <a:gd name="connsiteX2" fmla="*/ 3061165 w 3685293"/>
              <a:gd name="connsiteY2" fmla="*/ 3385493 h 3705617"/>
              <a:gd name="connsiteX3" fmla="*/ 2982861 w 3685293"/>
              <a:gd name="connsiteY3" fmla="*/ 3463797 h 3705617"/>
              <a:gd name="connsiteX4" fmla="*/ 2904556 w 3685293"/>
              <a:gd name="connsiteY4" fmla="*/ 3385493 h 3705617"/>
              <a:gd name="connsiteX5" fmla="*/ 2904556 w 3685293"/>
              <a:gd name="connsiteY5" fmla="*/ 2958659 h 3705617"/>
              <a:gd name="connsiteX6" fmla="*/ 2982861 w 3685293"/>
              <a:gd name="connsiteY6" fmla="*/ 2880355 h 3705617"/>
              <a:gd name="connsiteX7" fmla="*/ 2644311 w 3685293"/>
              <a:gd name="connsiteY7" fmla="*/ 2880355 h 3705617"/>
              <a:gd name="connsiteX8" fmla="*/ 2722615 w 3685293"/>
              <a:gd name="connsiteY8" fmla="*/ 2958659 h 3705617"/>
              <a:gd name="connsiteX9" fmla="*/ 2722615 w 3685293"/>
              <a:gd name="connsiteY9" fmla="*/ 3627313 h 3705617"/>
              <a:gd name="connsiteX10" fmla="*/ 2644311 w 3685293"/>
              <a:gd name="connsiteY10" fmla="*/ 3705617 h 3705617"/>
              <a:gd name="connsiteX11" fmla="*/ 2566006 w 3685293"/>
              <a:gd name="connsiteY11" fmla="*/ 3627313 h 3705617"/>
              <a:gd name="connsiteX12" fmla="*/ 2566006 w 3685293"/>
              <a:gd name="connsiteY12" fmla="*/ 2958659 h 3705617"/>
              <a:gd name="connsiteX13" fmla="*/ 2644311 w 3685293"/>
              <a:gd name="connsiteY13" fmla="*/ 2880355 h 3705617"/>
              <a:gd name="connsiteX14" fmla="*/ 2305762 w 3685293"/>
              <a:gd name="connsiteY14" fmla="*/ 2880355 h 3705617"/>
              <a:gd name="connsiteX15" fmla="*/ 2383299 w 3685293"/>
              <a:gd name="connsiteY15" fmla="*/ 2959427 h 3705617"/>
              <a:gd name="connsiteX16" fmla="*/ 2383299 w 3685293"/>
              <a:gd name="connsiteY16" fmla="*/ 3386261 h 3705617"/>
              <a:gd name="connsiteX17" fmla="*/ 2304995 w 3685293"/>
              <a:gd name="connsiteY17" fmla="*/ 3464565 h 3705617"/>
              <a:gd name="connsiteX18" fmla="*/ 2244347 w 3685293"/>
              <a:gd name="connsiteY18" fmla="*/ 3436160 h 3705617"/>
              <a:gd name="connsiteX19" fmla="*/ 2227458 w 3685293"/>
              <a:gd name="connsiteY19" fmla="*/ 3383190 h 3705617"/>
              <a:gd name="connsiteX20" fmla="*/ 2227458 w 3685293"/>
              <a:gd name="connsiteY20" fmla="*/ 2958659 h 3705617"/>
              <a:gd name="connsiteX21" fmla="*/ 2305762 w 3685293"/>
              <a:gd name="connsiteY21" fmla="*/ 2880355 h 3705617"/>
              <a:gd name="connsiteX22" fmla="*/ 2387905 w 3685293"/>
              <a:gd name="connsiteY22" fmla="*/ 2581727 h 3705617"/>
              <a:gd name="connsiteX23" fmla="*/ 2343379 w 3685293"/>
              <a:gd name="connsiteY23" fmla="*/ 2675384 h 3705617"/>
              <a:gd name="connsiteX24" fmla="*/ 2946012 w 3685293"/>
              <a:gd name="connsiteY24" fmla="*/ 2675384 h 3705617"/>
              <a:gd name="connsiteX25" fmla="*/ 2907628 w 3685293"/>
              <a:gd name="connsiteY25" fmla="*/ 2581727 h 3705617"/>
              <a:gd name="connsiteX26" fmla="*/ 3462664 w 3685293"/>
              <a:gd name="connsiteY26" fmla="*/ 1647454 h 3705617"/>
              <a:gd name="connsiteX27" fmla="*/ 3353653 w 3685293"/>
              <a:gd name="connsiteY27" fmla="*/ 2456594 h 3705617"/>
              <a:gd name="connsiteX28" fmla="*/ 3495674 w 3685293"/>
              <a:gd name="connsiteY28" fmla="*/ 2564070 h 3705617"/>
              <a:gd name="connsiteX29" fmla="*/ 3544806 w 3685293"/>
              <a:gd name="connsiteY29" fmla="*/ 1707333 h 3705617"/>
              <a:gd name="connsiteX30" fmla="*/ 1824423 w 3685293"/>
              <a:gd name="connsiteY30" fmla="*/ 1647454 h 3705617"/>
              <a:gd name="connsiteX31" fmla="*/ 1742280 w 3685293"/>
              <a:gd name="connsiteY31" fmla="*/ 1708101 h 3705617"/>
              <a:gd name="connsiteX32" fmla="*/ 1791412 w 3685293"/>
              <a:gd name="connsiteY32" fmla="*/ 2560232 h 3705617"/>
              <a:gd name="connsiteX33" fmla="*/ 1933434 w 3685293"/>
              <a:gd name="connsiteY33" fmla="*/ 2455059 h 3705617"/>
              <a:gd name="connsiteX34" fmla="*/ 1824423 w 3685293"/>
              <a:gd name="connsiteY34" fmla="*/ 1647454 h 3705617"/>
              <a:gd name="connsiteX35" fmla="*/ 2651220 w 3685293"/>
              <a:gd name="connsiteY35" fmla="*/ 1097022 h 3705617"/>
              <a:gd name="connsiteX36" fmla="*/ 2645079 w 3685293"/>
              <a:gd name="connsiteY36" fmla="*/ 1118517 h 3705617"/>
              <a:gd name="connsiteX37" fmla="*/ 2384066 w 3685293"/>
              <a:gd name="connsiteY37" fmla="*/ 1378762 h 3705617"/>
              <a:gd name="connsiteX38" fmla="*/ 2644311 w 3685293"/>
              <a:gd name="connsiteY38" fmla="*/ 1639008 h 3705617"/>
              <a:gd name="connsiteX39" fmla="*/ 2904556 w 3685293"/>
              <a:gd name="connsiteY39" fmla="*/ 1378762 h 3705617"/>
              <a:gd name="connsiteX40" fmla="*/ 2832394 w 3685293"/>
              <a:gd name="connsiteY40" fmla="*/ 1194518 h 3705617"/>
              <a:gd name="connsiteX41" fmla="*/ 2651220 w 3685293"/>
              <a:gd name="connsiteY41" fmla="*/ 1117749 h 3705617"/>
              <a:gd name="connsiteX42" fmla="*/ 2643543 w 3685293"/>
              <a:gd name="connsiteY42" fmla="*/ 954232 h 3705617"/>
              <a:gd name="connsiteX43" fmla="*/ 3065002 w 3685293"/>
              <a:gd name="connsiteY43" fmla="*/ 1374924 h 3705617"/>
              <a:gd name="connsiteX44" fmla="*/ 2644311 w 3685293"/>
              <a:gd name="connsiteY44" fmla="*/ 1795615 h 3705617"/>
              <a:gd name="connsiteX45" fmla="*/ 2223619 w 3685293"/>
              <a:gd name="connsiteY45" fmla="*/ 1374924 h 3705617"/>
              <a:gd name="connsiteX46" fmla="*/ 2643543 w 3685293"/>
              <a:gd name="connsiteY46" fmla="*/ 954232 h 3705617"/>
              <a:gd name="connsiteX47" fmla="*/ 2643544 w 3685293"/>
              <a:gd name="connsiteY47" fmla="*/ 170427 h 3705617"/>
              <a:gd name="connsiteX48" fmla="*/ 1980263 w 3685293"/>
              <a:gd name="connsiteY48" fmla="*/ 1492382 h 3705617"/>
              <a:gd name="connsiteX49" fmla="*/ 2084668 w 3685293"/>
              <a:gd name="connsiteY49" fmla="*/ 2425119 h 3705617"/>
              <a:gd name="connsiteX50" fmla="*/ 3203186 w 3685293"/>
              <a:gd name="connsiteY50" fmla="*/ 2425119 h 3705617"/>
              <a:gd name="connsiteX51" fmla="*/ 3307592 w 3685293"/>
              <a:gd name="connsiteY51" fmla="*/ 1492382 h 3705617"/>
              <a:gd name="connsiteX52" fmla="*/ 2643544 w 3685293"/>
              <a:gd name="connsiteY52" fmla="*/ 170427 h 3705617"/>
              <a:gd name="connsiteX53" fmla="*/ 2644311 w 3685293"/>
              <a:gd name="connsiteY53" fmla="*/ 0 h 3705617"/>
              <a:gd name="connsiteX54" fmla="*/ 2675019 w 3685293"/>
              <a:gd name="connsiteY54" fmla="*/ 3839 h 3705617"/>
              <a:gd name="connsiteX55" fmla="*/ 3462664 w 3685293"/>
              <a:gd name="connsiteY55" fmla="*/ 1449391 h 3705617"/>
              <a:gd name="connsiteX56" fmla="*/ 3653050 w 3685293"/>
              <a:gd name="connsiteY56" fmla="*/ 1608302 h 3705617"/>
              <a:gd name="connsiteX57" fmla="*/ 3685293 w 3685293"/>
              <a:gd name="connsiteY57" fmla="*/ 1672788 h 3705617"/>
              <a:gd name="connsiteX58" fmla="*/ 3624646 w 3685293"/>
              <a:gd name="connsiteY58" fmla="*/ 2759062 h 3705617"/>
              <a:gd name="connsiteX59" fmla="*/ 3569372 w 3685293"/>
              <a:gd name="connsiteY59" fmla="*/ 2826618 h 3705617"/>
              <a:gd name="connsiteX60" fmla="*/ 3547877 w 3685293"/>
              <a:gd name="connsiteY60" fmla="*/ 2828921 h 3705617"/>
              <a:gd name="connsiteX61" fmla="*/ 3483391 w 3685293"/>
              <a:gd name="connsiteY61" fmla="*/ 2796679 h 3705617"/>
              <a:gd name="connsiteX62" fmla="*/ 3239267 w 3685293"/>
              <a:gd name="connsiteY62" fmla="*/ 2581727 h 3705617"/>
              <a:gd name="connsiteX63" fmla="*/ 3060397 w 3685293"/>
              <a:gd name="connsiteY63" fmla="*/ 2581727 h 3705617"/>
              <a:gd name="connsiteX64" fmla="*/ 3126418 w 3685293"/>
              <a:gd name="connsiteY64" fmla="*/ 2719910 h 3705617"/>
              <a:gd name="connsiteX65" fmla="*/ 3124883 w 3685293"/>
              <a:gd name="connsiteY65" fmla="*/ 2792840 h 3705617"/>
              <a:gd name="connsiteX66" fmla="*/ 3058862 w 3685293"/>
              <a:gd name="connsiteY66" fmla="*/ 2831225 h 3705617"/>
              <a:gd name="connsiteX67" fmla="*/ 2212105 w 3685293"/>
              <a:gd name="connsiteY67" fmla="*/ 2831225 h 3705617"/>
              <a:gd name="connsiteX68" fmla="*/ 2150689 w 3685293"/>
              <a:gd name="connsiteY68" fmla="*/ 2798982 h 3705617"/>
              <a:gd name="connsiteX69" fmla="*/ 2143780 w 3685293"/>
              <a:gd name="connsiteY69" fmla="*/ 2720678 h 3705617"/>
              <a:gd name="connsiteX70" fmla="*/ 2210569 w 3685293"/>
              <a:gd name="connsiteY70" fmla="*/ 2580959 h 3705617"/>
              <a:gd name="connsiteX71" fmla="*/ 2031698 w 3685293"/>
              <a:gd name="connsiteY71" fmla="*/ 2580959 h 3705617"/>
              <a:gd name="connsiteX72" fmla="*/ 1786038 w 3685293"/>
              <a:gd name="connsiteY72" fmla="*/ 2798982 h 3705617"/>
              <a:gd name="connsiteX73" fmla="*/ 1724624 w 3685293"/>
              <a:gd name="connsiteY73" fmla="*/ 2828154 h 3705617"/>
              <a:gd name="connsiteX74" fmla="*/ 1643249 w 3685293"/>
              <a:gd name="connsiteY74" fmla="*/ 2754456 h 3705617"/>
              <a:gd name="connsiteX75" fmla="*/ 1578763 w 3685293"/>
              <a:gd name="connsiteY75" fmla="*/ 1674323 h 3705617"/>
              <a:gd name="connsiteX76" fmla="*/ 1609471 w 3685293"/>
              <a:gd name="connsiteY76" fmla="*/ 1609070 h 3705617"/>
              <a:gd name="connsiteX77" fmla="*/ 1825190 w 3685293"/>
              <a:gd name="connsiteY77" fmla="*/ 1447856 h 3705617"/>
              <a:gd name="connsiteX78" fmla="*/ 2610533 w 3685293"/>
              <a:gd name="connsiteY78" fmla="*/ 5374 h 3705617"/>
              <a:gd name="connsiteX79" fmla="*/ 2644311 w 3685293"/>
              <a:gd name="connsiteY79" fmla="*/ 0 h 3705617"/>
              <a:gd name="connsiteX80" fmla="*/ 1795252 w 3685293"/>
              <a:gd name="connsiteY80" fmla="*/ 0 h 3705617"/>
              <a:gd name="connsiteX81" fmla="*/ 2165277 w 3685293"/>
              <a:gd name="connsiteY81" fmla="*/ 66789 h 3705617"/>
              <a:gd name="connsiteX82" fmla="*/ 2182166 w 3685293"/>
              <a:gd name="connsiteY82" fmla="*/ 136648 h 3705617"/>
              <a:gd name="connsiteX83" fmla="*/ 2125357 w 3685293"/>
              <a:gd name="connsiteY83" fmla="*/ 196528 h 3705617"/>
              <a:gd name="connsiteX84" fmla="*/ 2080831 w 3685293"/>
              <a:gd name="connsiteY84" fmla="*/ 209578 h 3705617"/>
              <a:gd name="connsiteX85" fmla="*/ 1780666 w 3685293"/>
              <a:gd name="connsiteY85" fmla="*/ 152770 h 3705617"/>
              <a:gd name="connsiteX86" fmla="*/ 1715413 w 3685293"/>
              <a:gd name="connsiteY86" fmla="*/ 151234 h 3705617"/>
              <a:gd name="connsiteX87" fmla="*/ 1155770 w 3685293"/>
              <a:gd name="connsiteY87" fmla="*/ 226468 h 3705617"/>
              <a:gd name="connsiteX88" fmla="*/ 537783 w 3685293"/>
              <a:gd name="connsiteY88" fmla="*/ 677099 h 3705617"/>
              <a:gd name="connsiteX89" fmla="*/ 428004 w 3685293"/>
              <a:gd name="connsiteY89" fmla="*/ 1180701 h 3705617"/>
              <a:gd name="connsiteX90" fmla="*/ 455641 w 3685293"/>
              <a:gd name="connsiteY90" fmla="*/ 1373390 h 3705617"/>
              <a:gd name="connsiteX91" fmla="*/ 449499 w 3685293"/>
              <a:gd name="connsiteY91" fmla="*/ 1536907 h 3705617"/>
              <a:gd name="connsiteX92" fmla="*/ 444893 w 3685293"/>
              <a:gd name="connsiteY92" fmla="*/ 1544584 h 3705617"/>
              <a:gd name="connsiteX93" fmla="*/ 441055 w 3685293"/>
              <a:gd name="connsiteY93" fmla="*/ 1550726 h 3705617"/>
              <a:gd name="connsiteX94" fmla="*/ 438752 w 3685293"/>
              <a:gd name="connsiteY94" fmla="*/ 1554564 h 3705617"/>
              <a:gd name="connsiteX95" fmla="*/ 305942 w 3685293"/>
              <a:gd name="connsiteY95" fmla="*/ 1737273 h 3705617"/>
              <a:gd name="connsiteX96" fmla="*/ 202305 w 3685293"/>
              <a:gd name="connsiteY96" fmla="*/ 1868547 h 3705617"/>
              <a:gd name="connsiteX97" fmla="*/ 149334 w 3685293"/>
              <a:gd name="connsiteY97" fmla="*/ 1946851 h 3705617"/>
              <a:gd name="connsiteX98" fmla="*/ 213052 w 3685293"/>
              <a:gd name="connsiteY98" fmla="*/ 1964508 h 3705617"/>
              <a:gd name="connsiteX99" fmla="*/ 398064 w 3685293"/>
              <a:gd name="connsiteY99" fmla="*/ 2113439 h 3705617"/>
              <a:gd name="connsiteX100" fmla="*/ 398064 w 3685293"/>
              <a:gd name="connsiteY100" fmla="*/ 2115742 h 3705617"/>
              <a:gd name="connsiteX101" fmla="*/ 398064 w 3685293"/>
              <a:gd name="connsiteY101" fmla="*/ 2118045 h 3705617"/>
              <a:gd name="connsiteX102" fmla="*/ 375034 w 3685293"/>
              <a:gd name="connsiteY102" fmla="*/ 2207864 h 3705617"/>
              <a:gd name="connsiteX103" fmla="*/ 372731 w 3685293"/>
              <a:gd name="connsiteY103" fmla="*/ 2214773 h 3705617"/>
              <a:gd name="connsiteX104" fmla="*/ 363518 w 3685293"/>
              <a:gd name="connsiteY104" fmla="*/ 2240875 h 3705617"/>
              <a:gd name="connsiteX105" fmla="*/ 368125 w 3685293"/>
              <a:gd name="connsiteY105" fmla="*/ 2245481 h 3705617"/>
              <a:gd name="connsiteX106" fmla="*/ 370428 w 3685293"/>
              <a:gd name="connsiteY106" fmla="*/ 2247784 h 3705617"/>
              <a:gd name="connsiteX107" fmla="*/ 372731 w 3685293"/>
              <a:gd name="connsiteY107" fmla="*/ 2250087 h 3705617"/>
              <a:gd name="connsiteX108" fmla="*/ 375801 w 3685293"/>
              <a:gd name="connsiteY108" fmla="*/ 2253925 h 3705617"/>
              <a:gd name="connsiteX109" fmla="*/ 397297 w 3685293"/>
              <a:gd name="connsiteY109" fmla="*/ 2293077 h 3705617"/>
              <a:gd name="connsiteX110" fmla="*/ 398064 w 3685293"/>
              <a:gd name="connsiteY110" fmla="*/ 2296148 h 3705617"/>
              <a:gd name="connsiteX111" fmla="*/ 398832 w 3685293"/>
              <a:gd name="connsiteY111" fmla="*/ 2299219 h 3705617"/>
              <a:gd name="connsiteX112" fmla="*/ 370428 w 3685293"/>
              <a:gd name="connsiteY112" fmla="*/ 2370613 h 3705617"/>
              <a:gd name="connsiteX113" fmla="*/ 393458 w 3685293"/>
              <a:gd name="connsiteY113" fmla="*/ 2395179 h 3705617"/>
              <a:gd name="connsiteX114" fmla="*/ 401135 w 3685293"/>
              <a:gd name="connsiteY114" fmla="*/ 2405927 h 3705617"/>
              <a:gd name="connsiteX115" fmla="*/ 446428 w 3685293"/>
              <a:gd name="connsiteY115" fmla="*/ 2508797 h 3705617"/>
              <a:gd name="connsiteX116" fmla="*/ 431842 w 3685293"/>
              <a:gd name="connsiteY116" fmla="*/ 2551019 h 3705617"/>
              <a:gd name="connsiteX117" fmla="*/ 423398 w 3685293"/>
              <a:gd name="connsiteY117" fmla="*/ 2570212 h 3705617"/>
              <a:gd name="connsiteX118" fmla="*/ 378872 w 3685293"/>
              <a:gd name="connsiteY118" fmla="*/ 2698415 h 3705617"/>
              <a:gd name="connsiteX119" fmla="*/ 378872 w 3685293"/>
              <a:gd name="connsiteY119" fmla="*/ 2701486 h 3705617"/>
              <a:gd name="connsiteX120" fmla="*/ 378872 w 3685293"/>
              <a:gd name="connsiteY120" fmla="*/ 2704556 h 3705617"/>
              <a:gd name="connsiteX121" fmla="*/ 378872 w 3685293"/>
              <a:gd name="connsiteY121" fmla="*/ 2706092 h 3705617"/>
              <a:gd name="connsiteX122" fmla="*/ 555440 w 3685293"/>
              <a:gd name="connsiteY122" fmla="*/ 2812033 h 3705617"/>
              <a:gd name="connsiteX123" fmla="*/ 583844 w 3685293"/>
              <a:gd name="connsiteY123" fmla="*/ 2813568 h 3705617"/>
              <a:gd name="connsiteX124" fmla="*/ 588450 w 3685293"/>
              <a:gd name="connsiteY124" fmla="*/ 2813568 h 3705617"/>
              <a:gd name="connsiteX125" fmla="*/ 1010677 w 3685293"/>
              <a:gd name="connsiteY125" fmla="*/ 2922579 h 3705617"/>
              <a:gd name="connsiteX126" fmla="*/ 1052900 w 3685293"/>
              <a:gd name="connsiteY126" fmla="*/ 3638062 h 3705617"/>
              <a:gd name="connsiteX127" fmla="*/ 1009142 w 3685293"/>
              <a:gd name="connsiteY127" fmla="*/ 3682588 h 3705617"/>
              <a:gd name="connsiteX128" fmla="*/ 949262 w 3685293"/>
              <a:gd name="connsiteY128" fmla="*/ 3683355 h 3705617"/>
              <a:gd name="connsiteX129" fmla="*/ 904737 w 3685293"/>
              <a:gd name="connsiteY129" fmla="*/ 3640365 h 3705617"/>
              <a:gd name="connsiteX130" fmla="*/ 888615 w 3685293"/>
              <a:gd name="connsiteY130" fmla="*/ 3056156 h 3705617"/>
              <a:gd name="connsiteX131" fmla="*/ 813382 w 3685293"/>
              <a:gd name="connsiteY131" fmla="*/ 2976317 h 3705617"/>
              <a:gd name="connsiteX132" fmla="*/ 582309 w 3685293"/>
              <a:gd name="connsiteY132" fmla="*/ 2960196 h 3705617"/>
              <a:gd name="connsiteX133" fmla="*/ 575400 w 3685293"/>
              <a:gd name="connsiteY133" fmla="*/ 2960196 h 3705617"/>
              <a:gd name="connsiteX134" fmla="*/ 546995 w 3685293"/>
              <a:gd name="connsiteY134" fmla="*/ 2958660 h 3705617"/>
              <a:gd name="connsiteX135" fmla="*/ 233012 w 3685293"/>
              <a:gd name="connsiteY135" fmla="*/ 2726052 h 3705617"/>
              <a:gd name="connsiteX136" fmla="*/ 231477 w 3685293"/>
              <a:gd name="connsiteY136" fmla="*/ 2720678 h 3705617"/>
              <a:gd name="connsiteX137" fmla="*/ 230709 w 3685293"/>
              <a:gd name="connsiteY137" fmla="*/ 2715304 h 3705617"/>
              <a:gd name="connsiteX138" fmla="*/ 285215 w 3685293"/>
              <a:gd name="connsiteY138" fmla="*/ 2511100 h 3705617"/>
              <a:gd name="connsiteX139" fmla="*/ 287518 w 3685293"/>
              <a:gd name="connsiteY139" fmla="*/ 2505726 h 3705617"/>
              <a:gd name="connsiteX140" fmla="*/ 289053 w 3685293"/>
              <a:gd name="connsiteY140" fmla="*/ 2502655 h 3705617"/>
              <a:gd name="connsiteX141" fmla="*/ 285982 w 3685293"/>
              <a:gd name="connsiteY141" fmla="*/ 2499585 h 3705617"/>
              <a:gd name="connsiteX142" fmla="*/ 279841 w 3685293"/>
              <a:gd name="connsiteY142" fmla="*/ 2492675 h 3705617"/>
              <a:gd name="connsiteX143" fmla="*/ 218426 w 3685293"/>
              <a:gd name="connsiteY143" fmla="*/ 2387503 h 3705617"/>
              <a:gd name="connsiteX144" fmla="*/ 230709 w 3685293"/>
              <a:gd name="connsiteY144" fmla="*/ 2309966 h 3705617"/>
              <a:gd name="connsiteX145" fmla="*/ 213052 w 3685293"/>
              <a:gd name="connsiteY145" fmla="*/ 2263137 h 3705617"/>
              <a:gd name="connsiteX146" fmla="*/ 236083 w 3685293"/>
              <a:gd name="connsiteY146" fmla="*/ 2155662 h 3705617"/>
              <a:gd name="connsiteX147" fmla="*/ 239921 w 3685293"/>
              <a:gd name="connsiteY147" fmla="*/ 2144914 h 3705617"/>
              <a:gd name="connsiteX148" fmla="*/ 246063 w 3685293"/>
              <a:gd name="connsiteY148" fmla="*/ 2128793 h 3705617"/>
              <a:gd name="connsiteX149" fmla="*/ 180042 w 3685293"/>
              <a:gd name="connsiteY149" fmla="*/ 2109600 h 3705617"/>
              <a:gd name="connsiteX150" fmla="*/ 1171 w 3685293"/>
              <a:gd name="connsiteY150" fmla="*/ 1939174 h 3705617"/>
              <a:gd name="connsiteX151" fmla="*/ 87152 w 3685293"/>
              <a:gd name="connsiteY151" fmla="*/ 1777193 h 3705617"/>
              <a:gd name="connsiteX152" fmla="*/ 96364 w 3685293"/>
              <a:gd name="connsiteY152" fmla="*/ 1765677 h 3705617"/>
              <a:gd name="connsiteX153" fmla="*/ 188486 w 3685293"/>
              <a:gd name="connsiteY153" fmla="*/ 1648989 h 3705617"/>
              <a:gd name="connsiteX154" fmla="*/ 315922 w 3685293"/>
              <a:gd name="connsiteY154" fmla="*/ 1475492 h 3705617"/>
              <a:gd name="connsiteX155" fmla="*/ 322063 w 3685293"/>
              <a:gd name="connsiteY155" fmla="*/ 1463977 h 3705617"/>
              <a:gd name="connsiteX156" fmla="*/ 311316 w 3685293"/>
              <a:gd name="connsiteY156" fmla="*/ 1404098 h 3705617"/>
              <a:gd name="connsiteX157" fmla="*/ 281376 w 3685293"/>
              <a:gd name="connsiteY157" fmla="*/ 1186843 h 3705617"/>
              <a:gd name="connsiteX158" fmla="*/ 401903 w 3685293"/>
              <a:gd name="connsiteY158" fmla="*/ 624129 h 3705617"/>
              <a:gd name="connsiteX159" fmla="*/ 1117385 w 3685293"/>
              <a:gd name="connsiteY159" fmla="*/ 85981 h 3705617"/>
              <a:gd name="connsiteX160" fmla="*/ 1713110 w 3685293"/>
              <a:gd name="connsiteY160" fmla="*/ 3839 h 3705617"/>
              <a:gd name="connsiteX161" fmla="*/ 1773757 w 3685293"/>
              <a:gd name="connsiteY161" fmla="*/ 5374 h 3705617"/>
              <a:gd name="connsiteX162" fmla="*/ 1795252 w 3685293"/>
              <a:gd name="connsiteY162" fmla="*/ 0 h 3705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685293" h="3705617">
                <a:moveTo>
                  <a:pt x="2982861" y="2880355"/>
                </a:moveTo>
                <a:cubicBezTo>
                  <a:pt x="3027387" y="2880355"/>
                  <a:pt x="3060397" y="2914133"/>
                  <a:pt x="3061165" y="2958659"/>
                </a:cubicBezTo>
                <a:lnTo>
                  <a:pt x="3061165" y="3385493"/>
                </a:lnTo>
                <a:cubicBezTo>
                  <a:pt x="3061165" y="3430019"/>
                  <a:pt x="3027387" y="3463797"/>
                  <a:pt x="2982861" y="3463797"/>
                </a:cubicBezTo>
                <a:cubicBezTo>
                  <a:pt x="2938335" y="3463797"/>
                  <a:pt x="2904556" y="3430019"/>
                  <a:pt x="2904556" y="3385493"/>
                </a:cubicBezTo>
                <a:lnTo>
                  <a:pt x="2904556" y="2958659"/>
                </a:lnTo>
                <a:cubicBezTo>
                  <a:pt x="2904556" y="2914133"/>
                  <a:pt x="2938335" y="2880355"/>
                  <a:pt x="2982861" y="2880355"/>
                </a:cubicBezTo>
                <a:close/>
                <a:moveTo>
                  <a:pt x="2644311" y="2880355"/>
                </a:moveTo>
                <a:cubicBezTo>
                  <a:pt x="2688837" y="2880355"/>
                  <a:pt x="2721848" y="2914133"/>
                  <a:pt x="2722615" y="2958659"/>
                </a:cubicBezTo>
                <a:lnTo>
                  <a:pt x="2722615" y="3627313"/>
                </a:lnTo>
                <a:cubicBezTo>
                  <a:pt x="2722615" y="3671839"/>
                  <a:pt x="2688837" y="3705617"/>
                  <a:pt x="2644311" y="3705617"/>
                </a:cubicBezTo>
                <a:cubicBezTo>
                  <a:pt x="2599786" y="3705617"/>
                  <a:pt x="2566006" y="3671839"/>
                  <a:pt x="2566006" y="3627313"/>
                </a:cubicBezTo>
                <a:lnTo>
                  <a:pt x="2566006" y="2958659"/>
                </a:lnTo>
                <a:cubicBezTo>
                  <a:pt x="2566006" y="2914133"/>
                  <a:pt x="2599786" y="2880355"/>
                  <a:pt x="2644311" y="2880355"/>
                </a:cubicBezTo>
                <a:close/>
                <a:moveTo>
                  <a:pt x="2305762" y="2880355"/>
                </a:moveTo>
                <a:cubicBezTo>
                  <a:pt x="2350288" y="2880355"/>
                  <a:pt x="2383299" y="2914133"/>
                  <a:pt x="2383299" y="2959427"/>
                </a:cubicBezTo>
                <a:lnTo>
                  <a:pt x="2383299" y="3386261"/>
                </a:lnTo>
                <a:cubicBezTo>
                  <a:pt x="2383299" y="3430787"/>
                  <a:pt x="2349520" y="3464565"/>
                  <a:pt x="2304995" y="3464565"/>
                </a:cubicBezTo>
                <a:cubicBezTo>
                  <a:pt x="2282732" y="3464565"/>
                  <a:pt x="2259701" y="3453817"/>
                  <a:pt x="2244347" y="3436160"/>
                </a:cubicBezTo>
                <a:cubicBezTo>
                  <a:pt x="2231297" y="3420807"/>
                  <a:pt x="2225154" y="3401615"/>
                  <a:pt x="2227458" y="3383190"/>
                </a:cubicBezTo>
                <a:lnTo>
                  <a:pt x="2227458" y="2958659"/>
                </a:lnTo>
                <a:cubicBezTo>
                  <a:pt x="2227458" y="2914133"/>
                  <a:pt x="2261237" y="2880355"/>
                  <a:pt x="2305762" y="2880355"/>
                </a:cubicBezTo>
                <a:close/>
                <a:moveTo>
                  <a:pt x="2387905" y="2581727"/>
                </a:moveTo>
                <a:lnTo>
                  <a:pt x="2343379" y="2675384"/>
                </a:lnTo>
                <a:lnTo>
                  <a:pt x="2946012" y="2675384"/>
                </a:lnTo>
                <a:lnTo>
                  <a:pt x="2907628" y="2581727"/>
                </a:lnTo>
                <a:close/>
                <a:moveTo>
                  <a:pt x="3462664" y="1647454"/>
                </a:moveTo>
                <a:cubicBezTo>
                  <a:pt x="3458826" y="1890810"/>
                  <a:pt x="3421977" y="2162571"/>
                  <a:pt x="3353653" y="2456594"/>
                </a:cubicBezTo>
                <a:cubicBezTo>
                  <a:pt x="3398946" y="2481928"/>
                  <a:pt x="3445775" y="2517241"/>
                  <a:pt x="3495674" y="2564070"/>
                </a:cubicBezTo>
                <a:lnTo>
                  <a:pt x="3544806" y="1707333"/>
                </a:lnTo>
                <a:close/>
                <a:moveTo>
                  <a:pt x="1824423" y="1647454"/>
                </a:moveTo>
                <a:lnTo>
                  <a:pt x="1742280" y="1708101"/>
                </a:lnTo>
                <a:lnTo>
                  <a:pt x="1791412" y="2560232"/>
                </a:lnTo>
                <a:cubicBezTo>
                  <a:pt x="1828261" y="2523383"/>
                  <a:pt x="1876625" y="2483463"/>
                  <a:pt x="1933434" y="2455059"/>
                </a:cubicBezTo>
                <a:cubicBezTo>
                  <a:pt x="1865110" y="2161803"/>
                  <a:pt x="1828261" y="1890043"/>
                  <a:pt x="1824423" y="1647454"/>
                </a:cubicBezTo>
                <a:close/>
                <a:moveTo>
                  <a:pt x="2651220" y="1097022"/>
                </a:moveTo>
                <a:lnTo>
                  <a:pt x="2645079" y="1118517"/>
                </a:lnTo>
                <a:cubicBezTo>
                  <a:pt x="2503057" y="1118517"/>
                  <a:pt x="2384066" y="1238276"/>
                  <a:pt x="2384066" y="1378762"/>
                </a:cubicBezTo>
                <a:cubicBezTo>
                  <a:pt x="2384066" y="1519249"/>
                  <a:pt x="2503057" y="1639008"/>
                  <a:pt x="2644311" y="1639008"/>
                </a:cubicBezTo>
                <a:cubicBezTo>
                  <a:pt x="2785565" y="1639008"/>
                  <a:pt x="2904556" y="1520016"/>
                  <a:pt x="2904556" y="1378762"/>
                </a:cubicBezTo>
                <a:cubicBezTo>
                  <a:pt x="2906092" y="1308903"/>
                  <a:pt x="2880758" y="1243650"/>
                  <a:pt x="2832394" y="1194518"/>
                </a:cubicBezTo>
                <a:cubicBezTo>
                  <a:pt x="2784030" y="1145386"/>
                  <a:pt x="2719544" y="1117749"/>
                  <a:pt x="2651220" y="1117749"/>
                </a:cubicBezTo>
                <a:close/>
                <a:moveTo>
                  <a:pt x="2643543" y="954232"/>
                </a:moveTo>
                <a:cubicBezTo>
                  <a:pt x="2872313" y="954232"/>
                  <a:pt x="3065002" y="1146921"/>
                  <a:pt x="3065002" y="1374924"/>
                </a:cubicBezTo>
                <a:cubicBezTo>
                  <a:pt x="3065002" y="1602926"/>
                  <a:pt x="2872313" y="1795615"/>
                  <a:pt x="2644311" y="1795615"/>
                </a:cubicBezTo>
                <a:cubicBezTo>
                  <a:pt x="2416308" y="1795615"/>
                  <a:pt x="2223619" y="1602926"/>
                  <a:pt x="2223619" y="1374924"/>
                </a:cubicBezTo>
                <a:cubicBezTo>
                  <a:pt x="2223619" y="1146921"/>
                  <a:pt x="2411702" y="958071"/>
                  <a:pt x="2643543" y="954232"/>
                </a:cubicBezTo>
                <a:close/>
                <a:moveTo>
                  <a:pt x="2643544" y="170427"/>
                </a:moveTo>
                <a:cubicBezTo>
                  <a:pt x="2516876" y="242589"/>
                  <a:pt x="2019415" y="585744"/>
                  <a:pt x="1980263" y="1492382"/>
                </a:cubicBezTo>
                <a:cubicBezTo>
                  <a:pt x="1968747" y="1778728"/>
                  <a:pt x="2004061" y="2091944"/>
                  <a:pt x="2084668" y="2425119"/>
                </a:cubicBezTo>
                <a:lnTo>
                  <a:pt x="3203186" y="2425119"/>
                </a:lnTo>
                <a:cubicBezTo>
                  <a:pt x="3285329" y="2100388"/>
                  <a:pt x="3319875" y="1787173"/>
                  <a:pt x="3307592" y="1492382"/>
                </a:cubicBezTo>
                <a:cubicBezTo>
                  <a:pt x="3268440" y="608007"/>
                  <a:pt x="2769444" y="247963"/>
                  <a:pt x="2643544" y="170427"/>
                </a:cubicBezTo>
                <a:close/>
                <a:moveTo>
                  <a:pt x="2644311" y="0"/>
                </a:moveTo>
                <a:cubicBezTo>
                  <a:pt x="2651221" y="0"/>
                  <a:pt x="2664271" y="768"/>
                  <a:pt x="2675019" y="3839"/>
                </a:cubicBezTo>
                <a:cubicBezTo>
                  <a:pt x="2751788" y="42223"/>
                  <a:pt x="3400482" y="396894"/>
                  <a:pt x="3462664" y="1449391"/>
                </a:cubicBezTo>
                <a:lnTo>
                  <a:pt x="3653050" y="1608302"/>
                </a:lnTo>
                <a:cubicBezTo>
                  <a:pt x="3675313" y="1618282"/>
                  <a:pt x="3685293" y="1652828"/>
                  <a:pt x="3685293" y="1672788"/>
                </a:cubicBezTo>
                <a:lnTo>
                  <a:pt x="3624646" y="2759062"/>
                </a:lnTo>
                <a:cubicBezTo>
                  <a:pt x="3617736" y="2793608"/>
                  <a:pt x="3597777" y="2817406"/>
                  <a:pt x="3569372" y="2826618"/>
                </a:cubicBezTo>
                <a:cubicBezTo>
                  <a:pt x="3560928" y="2828154"/>
                  <a:pt x="3554786" y="2828921"/>
                  <a:pt x="3547877" y="2828921"/>
                </a:cubicBezTo>
                <a:cubicBezTo>
                  <a:pt x="3518705" y="2828921"/>
                  <a:pt x="3495674" y="2816638"/>
                  <a:pt x="3483391" y="2796679"/>
                </a:cubicBezTo>
                <a:cubicBezTo>
                  <a:pt x="3415067" y="2715304"/>
                  <a:pt x="3313733" y="2614737"/>
                  <a:pt x="3239267" y="2581727"/>
                </a:cubicBezTo>
                <a:lnTo>
                  <a:pt x="3060397" y="2581727"/>
                </a:lnTo>
                <a:lnTo>
                  <a:pt x="3126418" y="2719910"/>
                </a:lnTo>
                <a:cubicBezTo>
                  <a:pt x="3138701" y="2741405"/>
                  <a:pt x="3138701" y="2769810"/>
                  <a:pt x="3124883" y="2792840"/>
                </a:cubicBezTo>
                <a:cubicBezTo>
                  <a:pt x="3111064" y="2816638"/>
                  <a:pt x="3085730" y="2831225"/>
                  <a:pt x="3058862" y="2831225"/>
                </a:cubicBezTo>
                <a:lnTo>
                  <a:pt x="2212105" y="2831225"/>
                </a:lnTo>
                <a:cubicBezTo>
                  <a:pt x="2186771" y="2831225"/>
                  <a:pt x="2164507" y="2819709"/>
                  <a:pt x="2150689" y="2798982"/>
                </a:cubicBezTo>
                <a:cubicBezTo>
                  <a:pt x="2135335" y="2776719"/>
                  <a:pt x="2133032" y="2747547"/>
                  <a:pt x="2143780" y="2720678"/>
                </a:cubicBezTo>
                <a:lnTo>
                  <a:pt x="2210569" y="2580959"/>
                </a:lnTo>
                <a:lnTo>
                  <a:pt x="2031698" y="2580959"/>
                </a:lnTo>
                <a:cubicBezTo>
                  <a:pt x="1957232" y="2613970"/>
                  <a:pt x="1855898" y="2714536"/>
                  <a:pt x="1786038" y="2798982"/>
                </a:cubicBezTo>
                <a:cubicBezTo>
                  <a:pt x="1771452" y="2817406"/>
                  <a:pt x="1749190" y="2828154"/>
                  <a:pt x="1724624" y="2828154"/>
                </a:cubicBezTo>
                <a:cubicBezTo>
                  <a:pt x="1681633" y="2828154"/>
                  <a:pt x="1646320" y="2796679"/>
                  <a:pt x="1643249" y="2754456"/>
                </a:cubicBezTo>
                <a:lnTo>
                  <a:pt x="1578763" y="1674323"/>
                </a:lnTo>
                <a:cubicBezTo>
                  <a:pt x="1578763" y="1648222"/>
                  <a:pt x="1595653" y="1622888"/>
                  <a:pt x="1609471" y="1609070"/>
                </a:cubicBezTo>
                <a:lnTo>
                  <a:pt x="1825190" y="1447856"/>
                </a:lnTo>
                <a:cubicBezTo>
                  <a:pt x="1888141" y="397661"/>
                  <a:pt x="2536836" y="42223"/>
                  <a:pt x="2610533" y="5374"/>
                </a:cubicBezTo>
                <a:cubicBezTo>
                  <a:pt x="2624352" y="768"/>
                  <a:pt x="2637402" y="0"/>
                  <a:pt x="2644311" y="0"/>
                </a:cubicBezTo>
                <a:close/>
                <a:moveTo>
                  <a:pt x="1795252" y="0"/>
                </a:moveTo>
                <a:cubicBezTo>
                  <a:pt x="1924224" y="4607"/>
                  <a:pt x="2048589" y="27637"/>
                  <a:pt x="2165277" y="66789"/>
                </a:cubicBezTo>
                <a:cubicBezTo>
                  <a:pt x="2194449" y="76769"/>
                  <a:pt x="2203661" y="114385"/>
                  <a:pt x="2182166" y="136648"/>
                </a:cubicBezTo>
                <a:cubicBezTo>
                  <a:pt x="2163741" y="155840"/>
                  <a:pt x="2145317" y="175800"/>
                  <a:pt x="2125357" y="196528"/>
                </a:cubicBezTo>
                <a:cubicBezTo>
                  <a:pt x="2114610" y="209578"/>
                  <a:pt x="2096953" y="214952"/>
                  <a:pt x="2080831" y="209578"/>
                </a:cubicBezTo>
                <a:cubicBezTo>
                  <a:pt x="1991780" y="181942"/>
                  <a:pt x="1891981" y="161214"/>
                  <a:pt x="1780666" y="152770"/>
                </a:cubicBezTo>
                <a:cubicBezTo>
                  <a:pt x="1764545" y="152002"/>
                  <a:pt x="1740747" y="151234"/>
                  <a:pt x="1715413" y="151234"/>
                </a:cubicBezTo>
                <a:cubicBezTo>
                  <a:pt x="1629432" y="151234"/>
                  <a:pt x="1402964" y="158144"/>
                  <a:pt x="1155770" y="226468"/>
                </a:cubicBezTo>
                <a:cubicBezTo>
                  <a:pt x="928535" y="287882"/>
                  <a:pt x="637582" y="416086"/>
                  <a:pt x="537783" y="677099"/>
                </a:cubicBezTo>
                <a:cubicBezTo>
                  <a:pt x="456408" y="886677"/>
                  <a:pt x="422630" y="1041749"/>
                  <a:pt x="428004" y="1180701"/>
                </a:cubicBezTo>
                <a:cubicBezTo>
                  <a:pt x="431075" y="1255935"/>
                  <a:pt x="445661" y="1324258"/>
                  <a:pt x="455641" y="1373390"/>
                </a:cubicBezTo>
                <a:cubicBezTo>
                  <a:pt x="470227" y="1444017"/>
                  <a:pt x="480974" y="1494685"/>
                  <a:pt x="449499" y="1536907"/>
                </a:cubicBezTo>
                <a:cubicBezTo>
                  <a:pt x="447196" y="1540746"/>
                  <a:pt x="446428" y="1542281"/>
                  <a:pt x="444893" y="1544584"/>
                </a:cubicBezTo>
                <a:lnTo>
                  <a:pt x="441055" y="1550726"/>
                </a:lnTo>
                <a:lnTo>
                  <a:pt x="438752" y="1554564"/>
                </a:lnTo>
                <a:cubicBezTo>
                  <a:pt x="426469" y="1572988"/>
                  <a:pt x="403438" y="1607534"/>
                  <a:pt x="305942" y="1737273"/>
                </a:cubicBezTo>
                <a:cubicBezTo>
                  <a:pt x="261416" y="1796385"/>
                  <a:pt x="227638" y="1837840"/>
                  <a:pt x="202305" y="1868547"/>
                </a:cubicBezTo>
                <a:cubicBezTo>
                  <a:pt x="160082" y="1921518"/>
                  <a:pt x="152405" y="1932265"/>
                  <a:pt x="149334" y="1946851"/>
                </a:cubicBezTo>
                <a:cubicBezTo>
                  <a:pt x="165456" y="1953760"/>
                  <a:pt x="197698" y="1960670"/>
                  <a:pt x="213052" y="1964508"/>
                </a:cubicBezTo>
                <a:cubicBezTo>
                  <a:pt x="283679" y="1982165"/>
                  <a:pt x="389620" y="2009034"/>
                  <a:pt x="398064" y="2113439"/>
                </a:cubicBezTo>
                <a:lnTo>
                  <a:pt x="398064" y="2115742"/>
                </a:lnTo>
                <a:lnTo>
                  <a:pt x="398064" y="2118045"/>
                </a:lnTo>
                <a:cubicBezTo>
                  <a:pt x="398064" y="2143379"/>
                  <a:pt x="388852" y="2171783"/>
                  <a:pt x="375034" y="2207864"/>
                </a:cubicBezTo>
                <a:lnTo>
                  <a:pt x="372731" y="2214773"/>
                </a:lnTo>
                <a:cubicBezTo>
                  <a:pt x="370428" y="2220915"/>
                  <a:pt x="366589" y="2232430"/>
                  <a:pt x="363518" y="2240875"/>
                </a:cubicBezTo>
                <a:cubicBezTo>
                  <a:pt x="365054" y="2242410"/>
                  <a:pt x="366589" y="2243945"/>
                  <a:pt x="368125" y="2245481"/>
                </a:cubicBezTo>
                <a:lnTo>
                  <a:pt x="370428" y="2247784"/>
                </a:lnTo>
                <a:lnTo>
                  <a:pt x="372731" y="2250087"/>
                </a:lnTo>
                <a:lnTo>
                  <a:pt x="375801" y="2253925"/>
                </a:lnTo>
                <a:cubicBezTo>
                  <a:pt x="382711" y="2263137"/>
                  <a:pt x="392691" y="2274653"/>
                  <a:pt x="397297" y="2293077"/>
                </a:cubicBezTo>
                <a:lnTo>
                  <a:pt x="398064" y="2296148"/>
                </a:lnTo>
                <a:lnTo>
                  <a:pt x="398832" y="2299219"/>
                </a:lnTo>
                <a:cubicBezTo>
                  <a:pt x="402670" y="2326855"/>
                  <a:pt x="393458" y="2350654"/>
                  <a:pt x="370428" y="2370613"/>
                </a:cubicBezTo>
                <a:cubicBezTo>
                  <a:pt x="376569" y="2378290"/>
                  <a:pt x="387317" y="2389038"/>
                  <a:pt x="393458" y="2395179"/>
                </a:cubicBezTo>
                <a:lnTo>
                  <a:pt x="401135" y="2405927"/>
                </a:lnTo>
                <a:cubicBezTo>
                  <a:pt x="423398" y="2429725"/>
                  <a:pt x="454105" y="2462736"/>
                  <a:pt x="446428" y="2508797"/>
                </a:cubicBezTo>
                <a:cubicBezTo>
                  <a:pt x="444125" y="2523383"/>
                  <a:pt x="438752" y="2535666"/>
                  <a:pt x="431842" y="2551019"/>
                </a:cubicBezTo>
                <a:cubicBezTo>
                  <a:pt x="429539" y="2556393"/>
                  <a:pt x="426469" y="2562535"/>
                  <a:pt x="423398" y="2570212"/>
                </a:cubicBezTo>
                <a:cubicBezTo>
                  <a:pt x="408812" y="2598616"/>
                  <a:pt x="375034" y="2666940"/>
                  <a:pt x="378872" y="2698415"/>
                </a:cubicBezTo>
                <a:lnTo>
                  <a:pt x="378872" y="2701486"/>
                </a:lnTo>
                <a:lnTo>
                  <a:pt x="378872" y="2704556"/>
                </a:lnTo>
                <a:lnTo>
                  <a:pt x="378872" y="2706092"/>
                </a:lnTo>
                <a:cubicBezTo>
                  <a:pt x="385781" y="2763668"/>
                  <a:pt x="394226" y="2805123"/>
                  <a:pt x="555440" y="2812033"/>
                </a:cubicBezTo>
                <a:lnTo>
                  <a:pt x="583844" y="2813568"/>
                </a:lnTo>
                <a:lnTo>
                  <a:pt x="588450" y="2813568"/>
                </a:lnTo>
                <a:cubicBezTo>
                  <a:pt x="835645" y="2825083"/>
                  <a:pt x="960010" y="2831225"/>
                  <a:pt x="1010677" y="2922579"/>
                </a:cubicBezTo>
                <a:cubicBezTo>
                  <a:pt x="1042152" y="2978620"/>
                  <a:pt x="1051364" y="3484525"/>
                  <a:pt x="1052900" y="3638062"/>
                </a:cubicBezTo>
                <a:cubicBezTo>
                  <a:pt x="1052900" y="3662628"/>
                  <a:pt x="1033708" y="3682588"/>
                  <a:pt x="1009142" y="3682588"/>
                </a:cubicBezTo>
                <a:lnTo>
                  <a:pt x="949262" y="3683355"/>
                </a:lnTo>
                <a:cubicBezTo>
                  <a:pt x="924696" y="3684123"/>
                  <a:pt x="904737" y="3664931"/>
                  <a:pt x="904737" y="3640365"/>
                </a:cubicBezTo>
                <a:cubicBezTo>
                  <a:pt x="903201" y="3522141"/>
                  <a:pt x="898595" y="3196643"/>
                  <a:pt x="888615" y="3056156"/>
                </a:cubicBezTo>
                <a:cubicBezTo>
                  <a:pt x="885544" y="3014701"/>
                  <a:pt x="854069" y="2981691"/>
                  <a:pt x="813382" y="2976317"/>
                </a:cubicBezTo>
                <a:cubicBezTo>
                  <a:pt x="753503" y="2967873"/>
                  <a:pt x="664451" y="2964034"/>
                  <a:pt x="582309" y="2960196"/>
                </a:cubicBezTo>
                <a:lnTo>
                  <a:pt x="575400" y="2960196"/>
                </a:lnTo>
                <a:lnTo>
                  <a:pt x="546995" y="2958660"/>
                </a:lnTo>
                <a:cubicBezTo>
                  <a:pt x="266022" y="2945610"/>
                  <a:pt x="242992" y="2805891"/>
                  <a:pt x="233012" y="2726052"/>
                </a:cubicBezTo>
                <a:lnTo>
                  <a:pt x="231477" y="2720678"/>
                </a:lnTo>
                <a:lnTo>
                  <a:pt x="230709" y="2715304"/>
                </a:lnTo>
                <a:cubicBezTo>
                  <a:pt x="221497" y="2643142"/>
                  <a:pt x="258346" y="2567141"/>
                  <a:pt x="285215" y="2511100"/>
                </a:cubicBezTo>
                <a:lnTo>
                  <a:pt x="287518" y="2505726"/>
                </a:lnTo>
                <a:cubicBezTo>
                  <a:pt x="288285" y="2504958"/>
                  <a:pt x="288285" y="2503423"/>
                  <a:pt x="289053" y="2502655"/>
                </a:cubicBezTo>
                <a:cubicBezTo>
                  <a:pt x="288285" y="2501888"/>
                  <a:pt x="286750" y="2500352"/>
                  <a:pt x="285982" y="2499585"/>
                </a:cubicBezTo>
                <a:lnTo>
                  <a:pt x="279841" y="2492675"/>
                </a:lnTo>
                <a:cubicBezTo>
                  <a:pt x="255275" y="2465806"/>
                  <a:pt x="223800" y="2432028"/>
                  <a:pt x="218426" y="2387503"/>
                </a:cubicBezTo>
                <a:cubicBezTo>
                  <a:pt x="213820" y="2355260"/>
                  <a:pt x="220729" y="2329158"/>
                  <a:pt x="230709" y="2309966"/>
                </a:cubicBezTo>
                <a:cubicBezTo>
                  <a:pt x="222264" y="2296916"/>
                  <a:pt x="216123" y="2281562"/>
                  <a:pt x="213052" y="2263137"/>
                </a:cubicBezTo>
                <a:cubicBezTo>
                  <a:pt x="209981" y="2230895"/>
                  <a:pt x="218426" y="2201723"/>
                  <a:pt x="236083" y="2155662"/>
                </a:cubicBezTo>
                <a:lnTo>
                  <a:pt x="239921" y="2144914"/>
                </a:lnTo>
                <a:cubicBezTo>
                  <a:pt x="242224" y="2140308"/>
                  <a:pt x="243760" y="2134166"/>
                  <a:pt x="246063" y="2128793"/>
                </a:cubicBezTo>
                <a:cubicBezTo>
                  <a:pt x="229941" y="2121883"/>
                  <a:pt x="196163" y="2113439"/>
                  <a:pt x="180042" y="2109600"/>
                </a:cubicBezTo>
                <a:cubicBezTo>
                  <a:pt x="111718" y="2093479"/>
                  <a:pt x="-13415" y="2063539"/>
                  <a:pt x="1171" y="1939174"/>
                </a:cubicBezTo>
                <a:cubicBezTo>
                  <a:pt x="8848" y="1873921"/>
                  <a:pt x="31878" y="1845517"/>
                  <a:pt x="87152" y="1777193"/>
                </a:cubicBezTo>
                <a:lnTo>
                  <a:pt x="96364" y="1765677"/>
                </a:lnTo>
                <a:cubicBezTo>
                  <a:pt x="118627" y="1738041"/>
                  <a:pt x="149334" y="1700424"/>
                  <a:pt x="188486" y="1648989"/>
                </a:cubicBezTo>
                <a:cubicBezTo>
                  <a:pt x="280608" y="1526927"/>
                  <a:pt x="305942" y="1491614"/>
                  <a:pt x="315922" y="1475492"/>
                </a:cubicBezTo>
                <a:cubicBezTo>
                  <a:pt x="317457" y="1471654"/>
                  <a:pt x="319760" y="1467816"/>
                  <a:pt x="322063" y="1463977"/>
                </a:cubicBezTo>
                <a:cubicBezTo>
                  <a:pt x="319760" y="1447856"/>
                  <a:pt x="314387" y="1419451"/>
                  <a:pt x="311316" y="1404098"/>
                </a:cubicBezTo>
                <a:cubicBezTo>
                  <a:pt x="301336" y="1357269"/>
                  <a:pt x="285215" y="1278965"/>
                  <a:pt x="281376" y="1186843"/>
                </a:cubicBezTo>
                <a:cubicBezTo>
                  <a:pt x="273699" y="1032537"/>
                  <a:pt x="309781" y="864414"/>
                  <a:pt x="401903" y="624129"/>
                </a:cubicBezTo>
                <a:cubicBezTo>
                  <a:pt x="499399" y="371560"/>
                  <a:pt x="746593" y="185780"/>
                  <a:pt x="1117385" y="85981"/>
                </a:cubicBezTo>
                <a:cubicBezTo>
                  <a:pt x="1333873" y="25334"/>
                  <a:pt x="1567250" y="3839"/>
                  <a:pt x="1713110" y="3839"/>
                </a:cubicBezTo>
                <a:cubicBezTo>
                  <a:pt x="1736141" y="3839"/>
                  <a:pt x="1755333" y="4607"/>
                  <a:pt x="1773757" y="5374"/>
                </a:cubicBezTo>
                <a:cubicBezTo>
                  <a:pt x="1780666" y="2303"/>
                  <a:pt x="1787576" y="0"/>
                  <a:pt x="1795252" y="0"/>
                </a:cubicBezTo>
                <a:close/>
              </a:path>
            </a:pathLst>
          </a:custGeom>
          <a:solidFill>
            <a:schemeClr val="tx1"/>
          </a:solidFill>
          <a:ln w="7742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42" name="Freeform: Shape 41">
            <a:extLst>
              <a:ext uri="{FF2B5EF4-FFF2-40B4-BE49-F238E27FC236}">
                <a16:creationId xmlns:a16="http://schemas.microsoft.com/office/drawing/2014/main" id="{01601FF7-5E75-436A-87B6-4D2597B6BA31}"/>
              </a:ext>
            </a:extLst>
          </p:cNvPr>
          <p:cNvSpPr>
            <a:spLocks noChangeAspect="1"/>
          </p:cNvSpPr>
          <p:nvPr/>
        </p:nvSpPr>
        <p:spPr>
          <a:xfrm>
            <a:off x="8126632" y="3393122"/>
            <a:ext cx="365492" cy="365492"/>
          </a:xfrm>
          <a:custGeom>
            <a:avLst/>
            <a:gdLst>
              <a:gd name="connsiteX0" fmla="*/ 3244962 w 3673542"/>
              <a:gd name="connsiteY0" fmla="*/ 3306186 h 3673542"/>
              <a:gd name="connsiteX1" fmla="*/ 3306188 w 3673542"/>
              <a:gd name="connsiteY1" fmla="*/ 3306186 h 3673542"/>
              <a:gd name="connsiteX2" fmla="*/ 3367413 w 3673542"/>
              <a:gd name="connsiteY2" fmla="*/ 3367412 h 3673542"/>
              <a:gd name="connsiteX3" fmla="*/ 3306188 w 3673542"/>
              <a:gd name="connsiteY3" fmla="*/ 3428638 h 3673542"/>
              <a:gd name="connsiteX4" fmla="*/ 3244962 w 3673542"/>
              <a:gd name="connsiteY4" fmla="*/ 3428638 h 3673542"/>
              <a:gd name="connsiteX5" fmla="*/ 3183735 w 3673542"/>
              <a:gd name="connsiteY5" fmla="*/ 3367412 h 3673542"/>
              <a:gd name="connsiteX6" fmla="*/ 3244962 w 3673542"/>
              <a:gd name="connsiteY6" fmla="*/ 3306186 h 3673542"/>
              <a:gd name="connsiteX7" fmla="*/ 2938834 w 3673542"/>
              <a:gd name="connsiteY7" fmla="*/ 3306186 h 3673542"/>
              <a:gd name="connsiteX8" fmla="*/ 3000060 w 3673542"/>
              <a:gd name="connsiteY8" fmla="*/ 3306186 h 3673542"/>
              <a:gd name="connsiteX9" fmla="*/ 3061285 w 3673542"/>
              <a:gd name="connsiteY9" fmla="*/ 3367412 h 3673542"/>
              <a:gd name="connsiteX10" fmla="*/ 3000060 w 3673542"/>
              <a:gd name="connsiteY10" fmla="*/ 3428638 h 3673542"/>
              <a:gd name="connsiteX11" fmla="*/ 2938834 w 3673542"/>
              <a:gd name="connsiteY11" fmla="*/ 3428638 h 3673542"/>
              <a:gd name="connsiteX12" fmla="*/ 2877607 w 3673542"/>
              <a:gd name="connsiteY12" fmla="*/ 3367412 h 3673542"/>
              <a:gd name="connsiteX13" fmla="*/ 2938834 w 3673542"/>
              <a:gd name="connsiteY13" fmla="*/ 3306186 h 3673542"/>
              <a:gd name="connsiteX14" fmla="*/ 673484 w 3673542"/>
              <a:gd name="connsiteY14" fmla="*/ 3306186 h 3673542"/>
              <a:gd name="connsiteX15" fmla="*/ 734710 w 3673542"/>
              <a:gd name="connsiteY15" fmla="*/ 3306186 h 3673542"/>
              <a:gd name="connsiteX16" fmla="*/ 795935 w 3673542"/>
              <a:gd name="connsiteY16" fmla="*/ 3367412 h 3673542"/>
              <a:gd name="connsiteX17" fmla="*/ 734710 w 3673542"/>
              <a:gd name="connsiteY17" fmla="*/ 3428638 h 3673542"/>
              <a:gd name="connsiteX18" fmla="*/ 673484 w 3673542"/>
              <a:gd name="connsiteY18" fmla="*/ 3428638 h 3673542"/>
              <a:gd name="connsiteX19" fmla="*/ 612257 w 3673542"/>
              <a:gd name="connsiteY19" fmla="*/ 3367412 h 3673542"/>
              <a:gd name="connsiteX20" fmla="*/ 673484 w 3673542"/>
              <a:gd name="connsiteY20" fmla="*/ 3306186 h 3673542"/>
              <a:gd name="connsiteX21" fmla="*/ 367355 w 3673542"/>
              <a:gd name="connsiteY21" fmla="*/ 3306186 h 3673542"/>
              <a:gd name="connsiteX22" fmla="*/ 428581 w 3673542"/>
              <a:gd name="connsiteY22" fmla="*/ 3306186 h 3673542"/>
              <a:gd name="connsiteX23" fmla="*/ 489806 w 3673542"/>
              <a:gd name="connsiteY23" fmla="*/ 3367412 h 3673542"/>
              <a:gd name="connsiteX24" fmla="*/ 428581 w 3673542"/>
              <a:gd name="connsiteY24" fmla="*/ 3428638 h 3673542"/>
              <a:gd name="connsiteX25" fmla="*/ 367355 w 3673542"/>
              <a:gd name="connsiteY25" fmla="*/ 3428638 h 3673542"/>
              <a:gd name="connsiteX26" fmla="*/ 306128 w 3673542"/>
              <a:gd name="connsiteY26" fmla="*/ 3367412 h 3673542"/>
              <a:gd name="connsiteX27" fmla="*/ 367355 w 3673542"/>
              <a:gd name="connsiteY27" fmla="*/ 3306186 h 3673542"/>
              <a:gd name="connsiteX28" fmla="*/ 2938833 w 3673542"/>
              <a:gd name="connsiteY28" fmla="*/ 2816382 h 3673542"/>
              <a:gd name="connsiteX29" fmla="*/ 2938833 w 3673542"/>
              <a:gd name="connsiteY29" fmla="*/ 3061284 h 3673542"/>
              <a:gd name="connsiteX30" fmla="*/ 3306187 w 3673542"/>
              <a:gd name="connsiteY30" fmla="*/ 3061284 h 3673542"/>
              <a:gd name="connsiteX31" fmla="*/ 3306187 w 3673542"/>
              <a:gd name="connsiteY31" fmla="*/ 2816382 h 3673542"/>
              <a:gd name="connsiteX32" fmla="*/ 367355 w 3673542"/>
              <a:gd name="connsiteY32" fmla="*/ 2816382 h 3673542"/>
              <a:gd name="connsiteX33" fmla="*/ 367355 w 3673542"/>
              <a:gd name="connsiteY33" fmla="*/ 3061284 h 3673542"/>
              <a:gd name="connsiteX34" fmla="*/ 734709 w 3673542"/>
              <a:gd name="connsiteY34" fmla="*/ 3061284 h 3673542"/>
              <a:gd name="connsiteX35" fmla="*/ 734709 w 3673542"/>
              <a:gd name="connsiteY35" fmla="*/ 2816382 h 3673542"/>
              <a:gd name="connsiteX36" fmla="*/ 1469417 w 3673542"/>
              <a:gd name="connsiteY36" fmla="*/ 2693931 h 3673542"/>
              <a:gd name="connsiteX37" fmla="*/ 1469417 w 3673542"/>
              <a:gd name="connsiteY37" fmla="*/ 3551090 h 3673542"/>
              <a:gd name="connsiteX38" fmla="*/ 2204126 w 3673542"/>
              <a:gd name="connsiteY38" fmla="*/ 3551090 h 3673542"/>
              <a:gd name="connsiteX39" fmla="*/ 2204126 w 3673542"/>
              <a:gd name="connsiteY39" fmla="*/ 2693931 h 3673542"/>
              <a:gd name="connsiteX40" fmla="*/ 2877607 w 3673542"/>
              <a:gd name="connsiteY40" fmla="*/ 2693930 h 3673542"/>
              <a:gd name="connsiteX41" fmla="*/ 3367412 w 3673542"/>
              <a:gd name="connsiteY41" fmla="*/ 2693930 h 3673542"/>
              <a:gd name="connsiteX42" fmla="*/ 3428638 w 3673542"/>
              <a:gd name="connsiteY42" fmla="*/ 2755156 h 3673542"/>
              <a:gd name="connsiteX43" fmla="*/ 3428638 w 3673542"/>
              <a:gd name="connsiteY43" fmla="*/ 3122510 h 3673542"/>
              <a:gd name="connsiteX44" fmla="*/ 3367412 w 3673542"/>
              <a:gd name="connsiteY44" fmla="*/ 3183736 h 3673542"/>
              <a:gd name="connsiteX45" fmla="*/ 2877607 w 3673542"/>
              <a:gd name="connsiteY45" fmla="*/ 3183736 h 3673542"/>
              <a:gd name="connsiteX46" fmla="*/ 2816381 w 3673542"/>
              <a:gd name="connsiteY46" fmla="*/ 3122510 h 3673542"/>
              <a:gd name="connsiteX47" fmla="*/ 2816381 w 3673542"/>
              <a:gd name="connsiteY47" fmla="*/ 2755156 h 3673542"/>
              <a:gd name="connsiteX48" fmla="*/ 2877607 w 3673542"/>
              <a:gd name="connsiteY48" fmla="*/ 2693930 h 3673542"/>
              <a:gd name="connsiteX49" fmla="*/ 306129 w 3673542"/>
              <a:gd name="connsiteY49" fmla="*/ 2693930 h 3673542"/>
              <a:gd name="connsiteX50" fmla="*/ 795934 w 3673542"/>
              <a:gd name="connsiteY50" fmla="*/ 2693930 h 3673542"/>
              <a:gd name="connsiteX51" fmla="*/ 857160 w 3673542"/>
              <a:gd name="connsiteY51" fmla="*/ 2755156 h 3673542"/>
              <a:gd name="connsiteX52" fmla="*/ 857160 w 3673542"/>
              <a:gd name="connsiteY52" fmla="*/ 3122510 h 3673542"/>
              <a:gd name="connsiteX53" fmla="*/ 795934 w 3673542"/>
              <a:gd name="connsiteY53" fmla="*/ 3183736 h 3673542"/>
              <a:gd name="connsiteX54" fmla="*/ 306129 w 3673542"/>
              <a:gd name="connsiteY54" fmla="*/ 3183736 h 3673542"/>
              <a:gd name="connsiteX55" fmla="*/ 244903 w 3673542"/>
              <a:gd name="connsiteY55" fmla="*/ 3122510 h 3673542"/>
              <a:gd name="connsiteX56" fmla="*/ 244903 w 3673542"/>
              <a:gd name="connsiteY56" fmla="*/ 2755156 h 3673542"/>
              <a:gd name="connsiteX57" fmla="*/ 306129 w 3673542"/>
              <a:gd name="connsiteY57" fmla="*/ 2693930 h 3673542"/>
              <a:gd name="connsiteX58" fmla="*/ 2938833 w 3673542"/>
              <a:gd name="connsiteY58" fmla="*/ 2204125 h 3673542"/>
              <a:gd name="connsiteX59" fmla="*/ 2938833 w 3673542"/>
              <a:gd name="connsiteY59" fmla="*/ 2449027 h 3673542"/>
              <a:gd name="connsiteX60" fmla="*/ 3306187 w 3673542"/>
              <a:gd name="connsiteY60" fmla="*/ 2449027 h 3673542"/>
              <a:gd name="connsiteX61" fmla="*/ 3306187 w 3673542"/>
              <a:gd name="connsiteY61" fmla="*/ 2204125 h 3673542"/>
              <a:gd name="connsiteX62" fmla="*/ 367355 w 3673542"/>
              <a:gd name="connsiteY62" fmla="*/ 2204125 h 3673542"/>
              <a:gd name="connsiteX63" fmla="*/ 367355 w 3673542"/>
              <a:gd name="connsiteY63" fmla="*/ 2449027 h 3673542"/>
              <a:gd name="connsiteX64" fmla="*/ 734709 w 3673542"/>
              <a:gd name="connsiteY64" fmla="*/ 2449027 h 3673542"/>
              <a:gd name="connsiteX65" fmla="*/ 734709 w 3673542"/>
              <a:gd name="connsiteY65" fmla="*/ 2204125 h 3673542"/>
              <a:gd name="connsiteX66" fmla="*/ 1102062 w 3673542"/>
              <a:gd name="connsiteY66" fmla="*/ 2081674 h 3673542"/>
              <a:gd name="connsiteX67" fmla="*/ 1102062 w 3673542"/>
              <a:gd name="connsiteY67" fmla="*/ 3551090 h 3673542"/>
              <a:gd name="connsiteX68" fmla="*/ 1346966 w 3673542"/>
              <a:gd name="connsiteY68" fmla="*/ 3551090 h 3673542"/>
              <a:gd name="connsiteX69" fmla="*/ 1346966 w 3673542"/>
              <a:gd name="connsiteY69" fmla="*/ 2632705 h 3673542"/>
              <a:gd name="connsiteX70" fmla="*/ 1408192 w 3673542"/>
              <a:gd name="connsiteY70" fmla="*/ 2571480 h 3673542"/>
              <a:gd name="connsiteX71" fmla="*/ 2265351 w 3673542"/>
              <a:gd name="connsiteY71" fmla="*/ 2571480 h 3673542"/>
              <a:gd name="connsiteX72" fmla="*/ 2326577 w 3673542"/>
              <a:gd name="connsiteY72" fmla="*/ 2632705 h 3673542"/>
              <a:gd name="connsiteX73" fmla="*/ 2326577 w 3673542"/>
              <a:gd name="connsiteY73" fmla="*/ 3551090 h 3673542"/>
              <a:gd name="connsiteX74" fmla="*/ 2571480 w 3673542"/>
              <a:gd name="connsiteY74" fmla="*/ 3551090 h 3673542"/>
              <a:gd name="connsiteX75" fmla="*/ 2571480 w 3673542"/>
              <a:gd name="connsiteY75" fmla="*/ 2081674 h 3673542"/>
              <a:gd name="connsiteX76" fmla="*/ 2877607 w 3673542"/>
              <a:gd name="connsiteY76" fmla="*/ 2081673 h 3673542"/>
              <a:gd name="connsiteX77" fmla="*/ 3367412 w 3673542"/>
              <a:gd name="connsiteY77" fmla="*/ 2081673 h 3673542"/>
              <a:gd name="connsiteX78" fmla="*/ 3428638 w 3673542"/>
              <a:gd name="connsiteY78" fmla="*/ 2142899 h 3673542"/>
              <a:gd name="connsiteX79" fmla="*/ 3428638 w 3673542"/>
              <a:gd name="connsiteY79" fmla="*/ 2510253 h 3673542"/>
              <a:gd name="connsiteX80" fmla="*/ 3367412 w 3673542"/>
              <a:gd name="connsiteY80" fmla="*/ 2571479 h 3673542"/>
              <a:gd name="connsiteX81" fmla="*/ 2877607 w 3673542"/>
              <a:gd name="connsiteY81" fmla="*/ 2571479 h 3673542"/>
              <a:gd name="connsiteX82" fmla="*/ 2816381 w 3673542"/>
              <a:gd name="connsiteY82" fmla="*/ 2510253 h 3673542"/>
              <a:gd name="connsiteX83" fmla="*/ 2816381 w 3673542"/>
              <a:gd name="connsiteY83" fmla="*/ 2142899 h 3673542"/>
              <a:gd name="connsiteX84" fmla="*/ 2877607 w 3673542"/>
              <a:gd name="connsiteY84" fmla="*/ 2081673 h 3673542"/>
              <a:gd name="connsiteX85" fmla="*/ 306129 w 3673542"/>
              <a:gd name="connsiteY85" fmla="*/ 2081673 h 3673542"/>
              <a:gd name="connsiteX86" fmla="*/ 795934 w 3673542"/>
              <a:gd name="connsiteY86" fmla="*/ 2081673 h 3673542"/>
              <a:gd name="connsiteX87" fmla="*/ 857160 w 3673542"/>
              <a:gd name="connsiteY87" fmla="*/ 2142899 h 3673542"/>
              <a:gd name="connsiteX88" fmla="*/ 857160 w 3673542"/>
              <a:gd name="connsiteY88" fmla="*/ 2510253 h 3673542"/>
              <a:gd name="connsiteX89" fmla="*/ 795934 w 3673542"/>
              <a:gd name="connsiteY89" fmla="*/ 2571479 h 3673542"/>
              <a:gd name="connsiteX90" fmla="*/ 306129 w 3673542"/>
              <a:gd name="connsiteY90" fmla="*/ 2571479 h 3673542"/>
              <a:gd name="connsiteX91" fmla="*/ 244903 w 3673542"/>
              <a:gd name="connsiteY91" fmla="*/ 2510253 h 3673542"/>
              <a:gd name="connsiteX92" fmla="*/ 244903 w 3673542"/>
              <a:gd name="connsiteY92" fmla="*/ 2142899 h 3673542"/>
              <a:gd name="connsiteX93" fmla="*/ 306129 w 3673542"/>
              <a:gd name="connsiteY93" fmla="*/ 2081673 h 3673542"/>
              <a:gd name="connsiteX94" fmla="*/ 2938833 w 3673542"/>
              <a:gd name="connsiteY94" fmla="*/ 1591868 h 3673542"/>
              <a:gd name="connsiteX95" fmla="*/ 2938833 w 3673542"/>
              <a:gd name="connsiteY95" fmla="*/ 1836770 h 3673542"/>
              <a:gd name="connsiteX96" fmla="*/ 3306187 w 3673542"/>
              <a:gd name="connsiteY96" fmla="*/ 1836770 h 3673542"/>
              <a:gd name="connsiteX97" fmla="*/ 3306187 w 3673542"/>
              <a:gd name="connsiteY97" fmla="*/ 1591868 h 3673542"/>
              <a:gd name="connsiteX98" fmla="*/ 367355 w 3673542"/>
              <a:gd name="connsiteY98" fmla="*/ 1591868 h 3673542"/>
              <a:gd name="connsiteX99" fmla="*/ 367355 w 3673542"/>
              <a:gd name="connsiteY99" fmla="*/ 1836770 h 3673542"/>
              <a:gd name="connsiteX100" fmla="*/ 734709 w 3673542"/>
              <a:gd name="connsiteY100" fmla="*/ 1836770 h 3673542"/>
              <a:gd name="connsiteX101" fmla="*/ 734709 w 3673542"/>
              <a:gd name="connsiteY101" fmla="*/ 1591868 h 3673542"/>
              <a:gd name="connsiteX102" fmla="*/ 2877607 w 3673542"/>
              <a:gd name="connsiteY102" fmla="*/ 1469416 h 3673542"/>
              <a:gd name="connsiteX103" fmla="*/ 3367412 w 3673542"/>
              <a:gd name="connsiteY103" fmla="*/ 1469416 h 3673542"/>
              <a:gd name="connsiteX104" fmla="*/ 3428638 w 3673542"/>
              <a:gd name="connsiteY104" fmla="*/ 1530642 h 3673542"/>
              <a:gd name="connsiteX105" fmla="*/ 3428638 w 3673542"/>
              <a:gd name="connsiteY105" fmla="*/ 1897996 h 3673542"/>
              <a:gd name="connsiteX106" fmla="*/ 3367412 w 3673542"/>
              <a:gd name="connsiteY106" fmla="*/ 1959222 h 3673542"/>
              <a:gd name="connsiteX107" fmla="*/ 2877607 w 3673542"/>
              <a:gd name="connsiteY107" fmla="*/ 1959222 h 3673542"/>
              <a:gd name="connsiteX108" fmla="*/ 2816381 w 3673542"/>
              <a:gd name="connsiteY108" fmla="*/ 1897996 h 3673542"/>
              <a:gd name="connsiteX109" fmla="*/ 2816381 w 3673542"/>
              <a:gd name="connsiteY109" fmla="*/ 1530642 h 3673542"/>
              <a:gd name="connsiteX110" fmla="*/ 2877607 w 3673542"/>
              <a:gd name="connsiteY110" fmla="*/ 1469416 h 3673542"/>
              <a:gd name="connsiteX111" fmla="*/ 306129 w 3673542"/>
              <a:gd name="connsiteY111" fmla="*/ 1469416 h 3673542"/>
              <a:gd name="connsiteX112" fmla="*/ 795934 w 3673542"/>
              <a:gd name="connsiteY112" fmla="*/ 1469416 h 3673542"/>
              <a:gd name="connsiteX113" fmla="*/ 857160 w 3673542"/>
              <a:gd name="connsiteY113" fmla="*/ 1530642 h 3673542"/>
              <a:gd name="connsiteX114" fmla="*/ 857160 w 3673542"/>
              <a:gd name="connsiteY114" fmla="*/ 1897996 h 3673542"/>
              <a:gd name="connsiteX115" fmla="*/ 795934 w 3673542"/>
              <a:gd name="connsiteY115" fmla="*/ 1959222 h 3673542"/>
              <a:gd name="connsiteX116" fmla="*/ 306129 w 3673542"/>
              <a:gd name="connsiteY116" fmla="*/ 1959222 h 3673542"/>
              <a:gd name="connsiteX117" fmla="*/ 244903 w 3673542"/>
              <a:gd name="connsiteY117" fmla="*/ 1897996 h 3673542"/>
              <a:gd name="connsiteX118" fmla="*/ 244903 w 3673542"/>
              <a:gd name="connsiteY118" fmla="*/ 1530642 h 3673542"/>
              <a:gd name="connsiteX119" fmla="*/ 306129 w 3673542"/>
              <a:gd name="connsiteY119" fmla="*/ 1469416 h 3673542"/>
              <a:gd name="connsiteX120" fmla="*/ 2938833 w 3673542"/>
              <a:gd name="connsiteY120" fmla="*/ 979611 h 3673542"/>
              <a:gd name="connsiteX121" fmla="*/ 2938833 w 3673542"/>
              <a:gd name="connsiteY121" fmla="*/ 1224513 h 3673542"/>
              <a:gd name="connsiteX122" fmla="*/ 3306187 w 3673542"/>
              <a:gd name="connsiteY122" fmla="*/ 1224513 h 3673542"/>
              <a:gd name="connsiteX123" fmla="*/ 3306187 w 3673542"/>
              <a:gd name="connsiteY123" fmla="*/ 979611 h 3673542"/>
              <a:gd name="connsiteX124" fmla="*/ 367355 w 3673542"/>
              <a:gd name="connsiteY124" fmla="*/ 979611 h 3673542"/>
              <a:gd name="connsiteX125" fmla="*/ 367355 w 3673542"/>
              <a:gd name="connsiteY125" fmla="*/ 1224513 h 3673542"/>
              <a:gd name="connsiteX126" fmla="*/ 734709 w 3673542"/>
              <a:gd name="connsiteY126" fmla="*/ 1224513 h 3673542"/>
              <a:gd name="connsiteX127" fmla="*/ 734709 w 3673542"/>
              <a:gd name="connsiteY127" fmla="*/ 979611 h 3673542"/>
              <a:gd name="connsiteX128" fmla="*/ 2877607 w 3673542"/>
              <a:gd name="connsiteY128" fmla="*/ 857159 h 3673542"/>
              <a:gd name="connsiteX129" fmla="*/ 3367412 w 3673542"/>
              <a:gd name="connsiteY129" fmla="*/ 857159 h 3673542"/>
              <a:gd name="connsiteX130" fmla="*/ 3428638 w 3673542"/>
              <a:gd name="connsiteY130" fmla="*/ 918385 h 3673542"/>
              <a:gd name="connsiteX131" fmla="*/ 3428638 w 3673542"/>
              <a:gd name="connsiteY131" fmla="*/ 1285739 h 3673542"/>
              <a:gd name="connsiteX132" fmla="*/ 3367412 w 3673542"/>
              <a:gd name="connsiteY132" fmla="*/ 1346965 h 3673542"/>
              <a:gd name="connsiteX133" fmla="*/ 2877607 w 3673542"/>
              <a:gd name="connsiteY133" fmla="*/ 1346965 h 3673542"/>
              <a:gd name="connsiteX134" fmla="*/ 2816381 w 3673542"/>
              <a:gd name="connsiteY134" fmla="*/ 1285739 h 3673542"/>
              <a:gd name="connsiteX135" fmla="*/ 2816381 w 3673542"/>
              <a:gd name="connsiteY135" fmla="*/ 918385 h 3673542"/>
              <a:gd name="connsiteX136" fmla="*/ 2877607 w 3673542"/>
              <a:gd name="connsiteY136" fmla="*/ 857159 h 3673542"/>
              <a:gd name="connsiteX137" fmla="*/ 306129 w 3673542"/>
              <a:gd name="connsiteY137" fmla="*/ 857159 h 3673542"/>
              <a:gd name="connsiteX138" fmla="*/ 795934 w 3673542"/>
              <a:gd name="connsiteY138" fmla="*/ 857159 h 3673542"/>
              <a:gd name="connsiteX139" fmla="*/ 857160 w 3673542"/>
              <a:gd name="connsiteY139" fmla="*/ 918385 h 3673542"/>
              <a:gd name="connsiteX140" fmla="*/ 857160 w 3673542"/>
              <a:gd name="connsiteY140" fmla="*/ 1285739 h 3673542"/>
              <a:gd name="connsiteX141" fmla="*/ 795934 w 3673542"/>
              <a:gd name="connsiteY141" fmla="*/ 1346965 h 3673542"/>
              <a:gd name="connsiteX142" fmla="*/ 306129 w 3673542"/>
              <a:gd name="connsiteY142" fmla="*/ 1346965 h 3673542"/>
              <a:gd name="connsiteX143" fmla="*/ 244903 w 3673542"/>
              <a:gd name="connsiteY143" fmla="*/ 1285739 h 3673542"/>
              <a:gd name="connsiteX144" fmla="*/ 244903 w 3673542"/>
              <a:gd name="connsiteY144" fmla="*/ 918385 h 3673542"/>
              <a:gd name="connsiteX145" fmla="*/ 306129 w 3673542"/>
              <a:gd name="connsiteY145" fmla="*/ 857159 h 3673542"/>
              <a:gd name="connsiteX146" fmla="*/ 1653094 w 3673542"/>
              <a:gd name="connsiteY146" fmla="*/ 551032 h 3673542"/>
              <a:gd name="connsiteX147" fmla="*/ 1653094 w 3673542"/>
              <a:gd name="connsiteY147" fmla="*/ 795934 h 3673542"/>
              <a:gd name="connsiteX148" fmla="*/ 1591868 w 3673542"/>
              <a:gd name="connsiteY148" fmla="*/ 857160 h 3673542"/>
              <a:gd name="connsiteX149" fmla="*/ 1346966 w 3673542"/>
              <a:gd name="connsiteY149" fmla="*/ 857160 h 3673542"/>
              <a:gd name="connsiteX150" fmla="*/ 1346966 w 3673542"/>
              <a:gd name="connsiteY150" fmla="*/ 1224514 h 3673542"/>
              <a:gd name="connsiteX151" fmla="*/ 1591868 w 3673542"/>
              <a:gd name="connsiteY151" fmla="*/ 1224514 h 3673542"/>
              <a:gd name="connsiteX152" fmla="*/ 1653094 w 3673542"/>
              <a:gd name="connsiteY152" fmla="*/ 1285740 h 3673542"/>
              <a:gd name="connsiteX153" fmla="*/ 1653094 w 3673542"/>
              <a:gd name="connsiteY153" fmla="*/ 1530642 h 3673542"/>
              <a:gd name="connsiteX154" fmla="*/ 2020448 w 3673542"/>
              <a:gd name="connsiteY154" fmla="*/ 1530642 h 3673542"/>
              <a:gd name="connsiteX155" fmla="*/ 2020448 w 3673542"/>
              <a:gd name="connsiteY155" fmla="*/ 1285740 h 3673542"/>
              <a:gd name="connsiteX156" fmla="*/ 2081674 w 3673542"/>
              <a:gd name="connsiteY156" fmla="*/ 1224514 h 3673542"/>
              <a:gd name="connsiteX157" fmla="*/ 2326576 w 3673542"/>
              <a:gd name="connsiteY157" fmla="*/ 1224514 h 3673542"/>
              <a:gd name="connsiteX158" fmla="*/ 2326576 w 3673542"/>
              <a:gd name="connsiteY158" fmla="*/ 857160 h 3673542"/>
              <a:gd name="connsiteX159" fmla="*/ 2081674 w 3673542"/>
              <a:gd name="connsiteY159" fmla="*/ 857160 h 3673542"/>
              <a:gd name="connsiteX160" fmla="*/ 2020448 w 3673542"/>
              <a:gd name="connsiteY160" fmla="*/ 795934 h 3673542"/>
              <a:gd name="connsiteX161" fmla="*/ 2020448 w 3673542"/>
              <a:gd name="connsiteY161" fmla="*/ 551032 h 3673542"/>
              <a:gd name="connsiteX162" fmla="*/ 1591868 w 3673542"/>
              <a:gd name="connsiteY162" fmla="*/ 428580 h 3673542"/>
              <a:gd name="connsiteX163" fmla="*/ 2081674 w 3673542"/>
              <a:gd name="connsiteY163" fmla="*/ 428580 h 3673542"/>
              <a:gd name="connsiteX164" fmla="*/ 2142899 w 3673542"/>
              <a:gd name="connsiteY164" fmla="*/ 489806 h 3673542"/>
              <a:gd name="connsiteX165" fmla="*/ 2142899 w 3673542"/>
              <a:gd name="connsiteY165" fmla="*/ 734709 h 3673542"/>
              <a:gd name="connsiteX166" fmla="*/ 2387802 w 3673542"/>
              <a:gd name="connsiteY166" fmla="*/ 734709 h 3673542"/>
              <a:gd name="connsiteX167" fmla="*/ 2449028 w 3673542"/>
              <a:gd name="connsiteY167" fmla="*/ 795934 h 3673542"/>
              <a:gd name="connsiteX168" fmla="*/ 2449028 w 3673542"/>
              <a:gd name="connsiteY168" fmla="*/ 1285740 h 3673542"/>
              <a:gd name="connsiteX169" fmla="*/ 2387802 w 3673542"/>
              <a:gd name="connsiteY169" fmla="*/ 1346965 h 3673542"/>
              <a:gd name="connsiteX170" fmla="*/ 2142899 w 3673542"/>
              <a:gd name="connsiteY170" fmla="*/ 1346965 h 3673542"/>
              <a:gd name="connsiteX171" fmla="*/ 2142899 w 3673542"/>
              <a:gd name="connsiteY171" fmla="*/ 1591868 h 3673542"/>
              <a:gd name="connsiteX172" fmla="*/ 2081674 w 3673542"/>
              <a:gd name="connsiteY172" fmla="*/ 1653094 h 3673542"/>
              <a:gd name="connsiteX173" fmla="*/ 1591868 w 3673542"/>
              <a:gd name="connsiteY173" fmla="*/ 1653094 h 3673542"/>
              <a:gd name="connsiteX174" fmla="*/ 1530643 w 3673542"/>
              <a:gd name="connsiteY174" fmla="*/ 1591868 h 3673542"/>
              <a:gd name="connsiteX175" fmla="*/ 1530643 w 3673542"/>
              <a:gd name="connsiteY175" fmla="*/ 1346965 h 3673542"/>
              <a:gd name="connsiteX176" fmla="*/ 1285740 w 3673542"/>
              <a:gd name="connsiteY176" fmla="*/ 1346965 h 3673542"/>
              <a:gd name="connsiteX177" fmla="*/ 1224514 w 3673542"/>
              <a:gd name="connsiteY177" fmla="*/ 1285740 h 3673542"/>
              <a:gd name="connsiteX178" fmla="*/ 1224514 w 3673542"/>
              <a:gd name="connsiteY178" fmla="*/ 795934 h 3673542"/>
              <a:gd name="connsiteX179" fmla="*/ 1285740 w 3673542"/>
              <a:gd name="connsiteY179" fmla="*/ 734709 h 3673542"/>
              <a:gd name="connsiteX180" fmla="*/ 1530643 w 3673542"/>
              <a:gd name="connsiteY180" fmla="*/ 734709 h 3673542"/>
              <a:gd name="connsiteX181" fmla="*/ 1530643 w 3673542"/>
              <a:gd name="connsiteY181" fmla="*/ 489806 h 3673542"/>
              <a:gd name="connsiteX182" fmla="*/ 1591868 w 3673542"/>
              <a:gd name="connsiteY182" fmla="*/ 428580 h 3673542"/>
              <a:gd name="connsiteX183" fmla="*/ 2938833 w 3673542"/>
              <a:gd name="connsiteY183" fmla="*/ 367355 h 3673542"/>
              <a:gd name="connsiteX184" fmla="*/ 2938833 w 3673542"/>
              <a:gd name="connsiteY184" fmla="*/ 612257 h 3673542"/>
              <a:gd name="connsiteX185" fmla="*/ 3306187 w 3673542"/>
              <a:gd name="connsiteY185" fmla="*/ 612257 h 3673542"/>
              <a:gd name="connsiteX186" fmla="*/ 3306187 w 3673542"/>
              <a:gd name="connsiteY186" fmla="*/ 367355 h 3673542"/>
              <a:gd name="connsiteX187" fmla="*/ 367355 w 3673542"/>
              <a:gd name="connsiteY187" fmla="*/ 367355 h 3673542"/>
              <a:gd name="connsiteX188" fmla="*/ 367355 w 3673542"/>
              <a:gd name="connsiteY188" fmla="*/ 612257 h 3673542"/>
              <a:gd name="connsiteX189" fmla="*/ 734709 w 3673542"/>
              <a:gd name="connsiteY189" fmla="*/ 612257 h 3673542"/>
              <a:gd name="connsiteX190" fmla="*/ 734709 w 3673542"/>
              <a:gd name="connsiteY190" fmla="*/ 367355 h 3673542"/>
              <a:gd name="connsiteX191" fmla="*/ 2877607 w 3673542"/>
              <a:gd name="connsiteY191" fmla="*/ 244903 h 3673542"/>
              <a:gd name="connsiteX192" fmla="*/ 3367412 w 3673542"/>
              <a:gd name="connsiteY192" fmla="*/ 244903 h 3673542"/>
              <a:gd name="connsiteX193" fmla="*/ 3428638 w 3673542"/>
              <a:gd name="connsiteY193" fmla="*/ 306129 h 3673542"/>
              <a:gd name="connsiteX194" fmla="*/ 3428638 w 3673542"/>
              <a:gd name="connsiteY194" fmla="*/ 673483 h 3673542"/>
              <a:gd name="connsiteX195" fmla="*/ 3367412 w 3673542"/>
              <a:gd name="connsiteY195" fmla="*/ 734709 h 3673542"/>
              <a:gd name="connsiteX196" fmla="*/ 2877607 w 3673542"/>
              <a:gd name="connsiteY196" fmla="*/ 734709 h 3673542"/>
              <a:gd name="connsiteX197" fmla="*/ 2816381 w 3673542"/>
              <a:gd name="connsiteY197" fmla="*/ 673483 h 3673542"/>
              <a:gd name="connsiteX198" fmla="*/ 2816381 w 3673542"/>
              <a:gd name="connsiteY198" fmla="*/ 306129 h 3673542"/>
              <a:gd name="connsiteX199" fmla="*/ 2877607 w 3673542"/>
              <a:gd name="connsiteY199" fmla="*/ 244903 h 3673542"/>
              <a:gd name="connsiteX200" fmla="*/ 306129 w 3673542"/>
              <a:gd name="connsiteY200" fmla="*/ 244903 h 3673542"/>
              <a:gd name="connsiteX201" fmla="*/ 795934 w 3673542"/>
              <a:gd name="connsiteY201" fmla="*/ 244903 h 3673542"/>
              <a:gd name="connsiteX202" fmla="*/ 857160 w 3673542"/>
              <a:gd name="connsiteY202" fmla="*/ 306129 h 3673542"/>
              <a:gd name="connsiteX203" fmla="*/ 857160 w 3673542"/>
              <a:gd name="connsiteY203" fmla="*/ 673483 h 3673542"/>
              <a:gd name="connsiteX204" fmla="*/ 795934 w 3673542"/>
              <a:gd name="connsiteY204" fmla="*/ 734709 h 3673542"/>
              <a:gd name="connsiteX205" fmla="*/ 306129 w 3673542"/>
              <a:gd name="connsiteY205" fmla="*/ 734709 h 3673542"/>
              <a:gd name="connsiteX206" fmla="*/ 244903 w 3673542"/>
              <a:gd name="connsiteY206" fmla="*/ 673483 h 3673542"/>
              <a:gd name="connsiteX207" fmla="*/ 244903 w 3673542"/>
              <a:gd name="connsiteY207" fmla="*/ 306129 h 3673542"/>
              <a:gd name="connsiteX208" fmla="*/ 306129 w 3673542"/>
              <a:gd name="connsiteY208" fmla="*/ 244903 h 3673542"/>
              <a:gd name="connsiteX209" fmla="*/ 122452 w 3673542"/>
              <a:gd name="connsiteY209" fmla="*/ 122452 h 3673542"/>
              <a:gd name="connsiteX210" fmla="*/ 122452 w 3673542"/>
              <a:gd name="connsiteY210" fmla="*/ 3551090 h 3673542"/>
              <a:gd name="connsiteX211" fmla="*/ 979611 w 3673542"/>
              <a:gd name="connsiteY211" fmla="*/ 3551090 h 3673542"/>
              <a:gd name="connsiteX212" fmla="*/ 979611 w 3673542"/>
              <a:gd name="connsiteY212" fmla="*/ 2020448 h 3673542"/>
              <a:gd name="connsiteX213" fmla="*/ 1040837 w 3673542"/>
              <a:gd name="connsiteY213" fmla="*/ 1959223 h 3673542"/>
              <a:gd name="connsiteX214" fmla="*/ 2632705 w 3673542"/>
              <a:gd name="connsiteY214" fmla="*/ 1959223 h 3673542"/>
              <a:gd name="connsiteX215" fmla="*/ 2693931 w 3673542"/>
              <a:gd name="connsiteY215" fmla="*/ 2020448 h 3673542"/>
              <a:gd name="connsiteX216" fmla="*/ 2693931 w 3673542"/>
              <a:gd name="connsiteY216" fmla="*/ 3551090 h 3673542"/>
              <a:gd name="connsiteX217" fmla="*/ 3551090 w 3673542"/>
              <a:gd name="connsiteY217" fmla="*/ 3551090 h 3673542"/>
              <a:gd name="connsiteX218" fmla="*/ 3551090 w 3673542"/>
              <a:gd name="connsiteY218" fmla="*/ 122452 h 3673542"/>
              <a:gd name="connsiteX219" fmla="*/ 61226 w 3673542"/>
              <a:gd name="connsiteY219" fmla="*/ 0 h 3673542"/>
              <a:gd name="connsiteX220" fmla="*/ 3612316 w 3673542"/>
              <a:gd name="connsiteY220" fmla="*/ 0 h 3673542"/>
              <a:gd name="connsiteX221" fmla="*/ 3673542 w 3673542"/>
              <a:gd name="connsiteY221" fmla="*/ 61226 h 3673542"/>
              <a:gd name="connsiteX222" fmla="*/ 3673542 w 3673542"/>
              <a:gd name="connsiteY222" fmla="*/ 3612316 h 3673542"/>
              <a:gd name="connsiteX223" fmla="*/ 3612316 w 3673542"/>
              <a:gd name="connsiteY223" fmla="*/ 3673542 h 3673542"/>
              <a:gd name="connsiteX224" fmla="*/ 61226 w 3673542"/>
              <a:gd name="connsiteY224" fmla="*/ 3673542 h 3673542"/>
              <a:gd name="connsiteX225" fmla="*/ 0 w 3673542"/>
              <a:gd name="connsiteY225" fmla="*/ 3612316 h 3673542"/>
              <a:gd name="connsiteX226" fmla="*/ 0 w 3673542"/>
              <a:gd name="connsiteY226" fmla="*/ 61226 h 3673542"/>
              <a:gd name="connsiteX227" fmla="*/ 61226 w 3673542"/>
              <a:gd name="connsiteY227" fmla="*/ 0 h 367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3673542" h="3673542">
                <a:moveTo>
                  <a:pt x="3244962" y="3306186"/>
                </a:moveTo>
                <a:lnTo>
                  <a:pt x="3306188" y="3306186"/>
                </a:lnTo>
                <a:cubicBezTo>
                  <a:pt x="3340003" y="3306186"/>
                  <a:pt x="3367413" y="3333597"/>
                  <a:pt x="3367413" y="3367412"/>
                </a:cubicBezTo>
                <a:cubicBezTo>
                  <a:pt x="3367413" y="3401227"/>
                  <a:pt x="3340003" y="3428638"/>
                  <a:pt x="3306188" y="3428638"/>
                </a:cubicBezTo>
                <a:lnTo>
                  <a:pt x="3244962" y="3428638"/>
                </a:lnTo>
                <a:cubicBezTo>
                  <a:pt x="3211147" y="3428638"/>
                  <a:pt x="3183735" y="3401227"/>
                  <a:pt x="3183735" y="3367412"/>
                </a:cubicBezTo>
                <a:cubicBezTo>
                  <a:pt x="3183735" y="3333597"/>
                  <a:pt x="3211147" y="3306186"/>
                  <a:pt x="3244962" y="3306186"/>
                </a:cubicBezTo>
                <a:close/>
                <a:moveTo>
                  <a:pt x="2938834" y="3306186"/>
                </a:moveTo>
                <a:lnTo>
                  <a:pt x="3000060" y="3306186"/>
                </a:lnTo>
                <a:cubicBezTo>
                  <a:pt x="3033875" y="3306186"/>
                  <a:pt x="3061285" y="3333597"/>
                  <a:pt x="3061285" y="3367412"/>
                </a:cubicBezTo>
                <a:cubicBezTo>
                  <a:pt x="3061285" y="3401227"/>
                  <a:pt x="3033875" y="3428638"/>
                  <a:pt x="3000060" y="3428638"/>
                </a:cubicBezTo>
                <a:lnTo>
                  <a:pt x="2938834" y="3428638"/>
                </a:lnTo>
                <a:cubicBezTo>
                  <a:pt x="2905019" y="3428638"/>
                  <a:pt x="2877607" y="3401227"/>
                  <a:pt x="2877607" y="3367412"/>
                </a:cubicBezTo>
                <a:cubicBezTo>
                  <a:pt x="2877607" y="3333597"/>
                  <a:pt x="2905019" y="3306186"/>
                  <a:pt x="2938834" y="3306186"/>
                </a:cubicBezTo>
                <a:close/>
                <a:moveTo>
                  <a:pt x="673484" y="3306186"/>
                </a:moveTo>
                <a:lnTo>
                  <a:pt x="734710" y="3306186"/>
                </a:lnTo>
                <a:cubicBezTo>
                  <a:pt x="768525" y="3306186"/>
                  <a:pt x="795935" y="3333597"/>
                  <a:pt x="795935" y="3367412"/>
                </a:cubicBezTo>
                <a:cubicBezTo>
                  <a:pt x="795935" y="3401227"/>
                  <a:pt x="768525" y="3428638"/>
                  <a:pt x="734710" y="3428638"/>
                </a:cubicBezTo>
                <a:lnTo>
                  <a:pt x="673484" y="3428638"/>
                </a:lnTo>
                <a:cubicBezTo>
                  <a:pt x="639669" y="3428638"/>
                  <a:pt x="612257" y="3401227"/>
                  <a:pt x="612257" y="3367412"/>
                </a:cubicBezTo>
                <a:cubicBezTo>
                  <a:pt x="612257" y="3333597"/>
                  <a:pt x="639669" y="3306186"/>
                  <a:pt x="673484" y="3306186"/>
                </a:cubicBezTo>
                <a:close/>
                <a:moveTo>
                  <a:pt x="367355" y="3306186"/>
                </a:moveTo>
                <a:lnTo>
                  <a:pt x="428581" y="3306186"/>
                </a:lnTo>
                <a:cubicBezTo>
                  <a:pt x="462395" y="3306186"/>
                  <a:pt x="489806" y="3333597"/>
                  <a:pt x="489806" y="3367412"/>
                </a:cubicBezTo>
                <a:cubicBezTo>
                  <a:pt x="489806" y="3401227"/>
                  <a:pt x="462395" y="3428638"/>
                  <a:pt x="428581" y="3428638"/>
                </a:cubicBezTo>
                <a:lnTo>
                  <a:pt x="367355" y="3428638"/>
                </a:lnTo>
                <a:cubicBezTo>
                  <a:pt x="333541" y="3428638"/>
                  <a:pt x="306128" y="3401227"/>
                  <a:pt x="306128" y="3367412"/>
                </a:cubicBezTo>
                <a:cubicBezTo>
                  <a:pt x="306128" y="3333597"/>
                  <a:pt x="333541" y="3306186"/>
                  <a:pt x="367355" y="3306186"/>
                </a:cubicBezTo>
                <a:close/>
                <a:moveTo>
                  <a:pt x="2938833" y="2816382"/>
                </a:moveTo>
                <a:lnTo>
                  <a:pt x="2938833" y="3061284"/>
                </a:lnTo>
                <a:lnTo>
                  <a:pt x="3306187" y="3061284"/>
                </a:lnTo>
                <a:lnTo>
                  <a:pt x="3306187" y="2816382"/>
                </a:lnTo>
                <a:close/>
                <a:moveTo>
                  <a:pt x="367355" y="2816382"/>
                </a:moveTo>
                <a:lnTo>
                  <a:pt x="367355" y="3061284"/>
                </a:lnTo>
                <a:lnTo>
                  <a:pt x="734709" y="3061284"/>
                </a:lnTo>
                <a:lnTo>
                  <a:pt x="734709" y="2816382"/>
                </a:lnTo>
                <a:close/>
                <a:moveTo>
                  <a:pt x="1469417" y="2693931"/>
                </a:moveTo>
                <a:lnTo>
                  <a:pt x="1469417" y="3551090"/>
                </a:lnTo>
                <a:lnTo>
                  <a:pt x="2204126" y="3551090"/>
                </a:lnTo>
                <a:lnTo>
                  <a:pt x="2204126" y="2693931"/>
                </a:lnTo>
                <a:close/>
                <a:moveTo>
                  <a:pt x="2877607" y="2693930"/>
                </a:moveTo>
                <a:lnTo>
                  <a:pt x="3367412" y="2693930"/>
                </a:lnTo>
                <a:cubicBezTo>
                  <a:pt x="3401227" y="2693930"/>
                  <a:pt x="3428638" y="2721341"/>
                  <a:pt x="3428638" y="2755156"/>
                </a:cubicBezTo>
                <a:lnTo>
                  <a:pt x="3428638" y="3122510"/>
                </a:lnTo>
                <a:cubicBezTo>
                  <a:pt x="3428638" y="3156325"/>
                  <a:pt x="3401227" y="3183736"/>
                  <a:pt x="3367412" y="3183736"/>
                </a:cubicBezTo>
                <a:lnTo>
                  <a:pt x="2877607" y="3183736"/>
                </a:lnTo>
                <a:cubicBezTo>
                  <a:pt x="2843792" y="3183736"/>
                  <a:pt x="2816381" y="3156325"/>
                  <a:pt x="2816381" y="3122510"/>
                </a:cubicBezTo>
                <a:lnTo>
                  <a:pt x="2816381" y="2755156"/>
                </a:lnTo>
                <a:cubicBezTo>
                  <a:pt x="2816381" y="2721341"/>
                  <a:pt x="2843792" y="2693930"/>
                  <a:pt x="2877607" y="2693930"/>
                </a:cubicBezTo>
                <a:close/>
                <a:moveTo>
                  <a:pt x="306129" y="2693930"/>
                </a:moveTo>
                <a:lnTo>
                  <a:pt x="795934" y="2693930"/>
                </a:lnTo>
                <a:cubicBezTo>
                  <a:pt x="829749" y="2693930"/>
                  <a:pt x="857160" y="2721341"/>
                  <a:pt x="857160" y="2755156"/>
                </a:cubicBezTo>
                <a:lnTo>
                  <a:pt x="857160" y="3122510"/>
                </a:lnTo>
                <a:cubicBezTo>
                  <a:pt x="857160" y="3156325"/>
                  <a:pt x="829749" y="3183736"/>
                  <a:pt x="795934" y="3183736"/>
                </a:cubicBezTo>
                <a:lnTo>
                  <a:pt x="306129" y="3183736"/>
                </a:lnTo>
                <a:cubicBezTo>
                  <a:pt x="272315" y="3183736"/>
                  <a:pt x="244903" y="3156325"/>
                  <a:pt x="244903" y="3122510"/>
                </a:cubicBezTo>
                <a:lnTo>
                  <a:pt x="244903" y="2755156"/>
                </a:lnTo>
                <a:cubicBezTo>
                  <a:pt x="244903" y="2721341"/>
                  <a:pt x="272315" y="2693930"/>
                  <a:pt x="306129" y="2693930"/>
                </a:cubicBezTo>
                <a:close/>
                <a:moveTo>
                  <a:pt x="2938833" y="2204125"/>
                </a:moveTo>
                <a:lnTo>
                  <a:pt x="2938833" y="2449027"/>
                </a:lnTo>
                <a:lnTo>
                  <a:pt x="3306187" y="2449027"/>
                </a:lnTo>
                <a:lnTo>
                  <a:pt x="3306187" y="2204125"/>
                </a:lnTo>
                <a:close/>
                <a:moveTo>
                  <a:pt x="367355" y="2204125"/>
                </a:moveTo>
                <a:lnTo>
                  <a:pt x="367355" y="2449027"/>
                </a:lnTo>
                <a:lnTo>
                  <a:pt x="734709" y="2449027"/>
                </a:lnTo>
                <a:lnTo>
                  <a:pt x="734709" y="2204125"/>
                </a:lnTo>
                <a:close/>
                <a:moveTo>
                  <a:pt x="1102062" y="2081674"/>
                </a:moveTo>
                <a:lnTo>
                  <a:pt x="1102062" y="3551090"/>
                </a:lnTo>
                <a:lnTo>
                  <a:pt x="1346966" y="3551090"/>
                </a:lnTo>
                <a:lnTo>
                  <a:pt x="1346966" y="2632705"/>
                </a:lnTo>
                <a:cubicBezTo>
                  <a:pt x="1346966" y="2598890"/>
                  <a:pt x="1374377" y="2571480"/>
                  <a:pt x="1408192" y="2571480"/>
                </a:cubicBezTo>
                <a:lnTo>
                  <a:pt x="2265351" y="2571480"/>
                </a:lnTo>
                <a:cubicBezTo>
                  <a:pt x="2299166" y="2571480"/>
                  <a:pt x="2326577" y="2598890"/>
                  <a:pt x="2326577" y="2632705"/>
                </a:cubicBezTo>
                <a:lnTo>
                  <a:pt x="2326577" y="3551090"/>
                </a:lnTo>
                <a:lnTo>
                  <a:pt x="2571480" y="3551090"/>
                </a:lnTo>
                <a:lnTo>
                  <a:pt x="2571480" y="2081674"/>
                </a:lnTo>
                <a:close/>
                <a:moveTo>
                  <a:pt x="2877607" y="2081673"/>
                </a:moveTo>
                <a:lnTo>
                  <a:pt x="3367412" y="2081673"/>
                </a:lnTo>
                <a:cubicBezTo>
                  <a:pt x="3401227" y="2081673"/>
                  <a:pt x="3428638" y="2109084"/>
                  <a:pt x="3428638" y="2142899"/>
                </a:cubicBezTo>
                <a:lnTo>
                  <a:pt x="3428638" y="2510253"/>
                </a:lnTo>
                <a:cubicBezTo>
                  <a:pt x="3428638" y="2544068"/>
                  <a:pt x="3401227" y="2571479"/>
                  <a:pt x="3367412" y="2571479"/>
                </a:cubicBezTo>
                <a:lnTo>
                  <a:pt x="2877607" y="2571479"/>
                </a:lnTo>
                <a:cubicBezTo>
                  <a:pt x="2843792" y="2571479"/>
                  <a:pt x="2816381" y="2544068"/>
                  <a:pt x="2816381" y="2510253"/>
                </a:cubicBezTo>
                <a:lnTo>
                  <a:pt x="2816381" y="2142899"/>
                </a:lnTo>
                <a:cubicBezTo>
                  <a:pt x="2816381" y="2109084"/>
                  <a:pt x="2843792" y="2081673"/>
                  <a:pt x="2877607" y="2081673"/>
                </a:cubicBezTo>
                <a:close/>
                <a:moveTo>
                  <a:pt x="306129" y="2081673"/>
                </a:moveTo>
                <a:lnTo>
                  <a:pt x="795934" y="2081673"/>
                </a:lnTo>
                <a:cubicBezTo>
                  <a:pt x="829749" y="2081673"/>
                  <a:pt x="857160" y="2109084"/>
                  <a:pt x="857160" y="2142899"/>
                </a:cubicBezTo>
                <a:lnTo>
                  <a:pt x="857160" y="2510253"/>
                </a:lnTo>
                <a:cubicBezTo>
                  <a:pt x="857160" y="2544068"/>
                  <a:pt x="829749" y="2571479"/>
                  <a:pt x="795934" y="2571479"/>
                </a:cubicBezTo>
                <a:lnTo>
                  <a:pt x="306129" y="2571479"/>
                </a:lnTo>
                <a:cubicBezTo>
                  <a:pt x="272315" y="2571479"/>
                  <a:pt x="244903" y="2544068"/>
                  <a:pt x="244903" y="2510253"/>
                </a:cubicBezTo>
                <a:lnTo>
                  <a:pt x="244903" y="2142899"/>
                </a:lnTo>
                <a:cubicBezTo>
                  <a:pt x="244903" y="2109084"/>
                  <a:pt x="272315" y="2081673"/>
                  <a:pt x="306129" y="2081673"/>
                </a:cubicBezTo>
                <a:close/>
                <a:moveTo>
                  <a:pt x="2938833" y="1591868"/>
                </a:moveTo>
                <a:lnTo>
                  <a:pt x="2938833" y="1836770"/>
                </a:lnTo>
                <a:lnTo>
                  <a:pt x="3306187" y="1836770"/>
                </a:lnTo>
                <a:lnTo>
                  <a:pt x="3306187" y="1591868"/>
                </a:lnTo>
                <a:close/>
                <a:moveTo>
                  <a:pt x="367355" y="1591868"/>
                </a:moveTo>
                <a:lnTo>
                  <a:pt x="367355" y="1836770"/>
                </a:lnTo>
                <a:lnTo>
                  <a:pt x="734709" y="1836770"/>
                </a:lnTo>
                <a:lnTo>
                  <a:pt x="734709" y="1591868"/>
                </a:lnTo>
                <a:close/>
                <a:moveTo>
                  <a:pt x="2877607" y="1469416"/>
                </a:moveTo>
                <a:lnTo>
                  <a:pt x="3367412" y="1469416"/>
                </a:lnTo>
                <a:cubicBezTo>
                  <a:pt x="3401227" y="1469416"/>
                  <a:pt x="3428638" y="1496827"/>
                  <a:pt x="3428638" y="1530642"/>
                </a:cubicBezTo>
                <a:lnTo>
                  <a:pt x="3428638" y="1897996"/>
                </a:lnTo>
                <a:cubicBezTo>
                  <a:pt x="3428638" y="1931811"/>
                  <a:pt x="3401227" y="1959222"/>
                  <a:pt x="3367412" y="1959222"/>
                </a:cubicBezTo>
                <a:lnTo>
                  <a:pt x="2877607" y="1959222"/>
                </a:lnTo>
                <a:cubicBezTo>
                  <a:pt x="2843792" y="1959222"/>
                  <a:pt x="2816381" y="1931811"/>
                  <a:pt x="2816381" y="1897996"/>
                </a:cubicBezTo>
                <a:lnTo>
                  <a:pt x="2816381" y="1530642"/>
                </a:lnTo>
                <a:cubicBezTo>
                  <a:pt x="2816381" y="1496827"/>
                  <a:pt x="2843792" y="1469416"/>
                  <a:pt x="2877607" y="1469416"/>
                </a:cubicBezTo>
                <a:close/>
                <a:moveTo>
                  <a:pt x="306129" y="1469416"/>
                </a:moveTo>
                <a:lnTo>
                  <a:pt x="795934" y="1469416"/>
                </a:lnTo>
                <a:cubicBezTo>
                  <a:pt x="829749" y="1469416"/>
                  <a:pt x="857160" y="1496827"/>
                  <a:pt x="857160" y="1530642"/>
                </a:cubicBezTo>
                <a:lnTo>
                  <a:pt x="857160" y="1897996"/>
                </a:lnTo>
                <a:cubicBezTo>
                  <a:pt x="857160" y="1931811"/>
                  <a:pt x="829749" y="1959222"/>
                  <a:pt x="795934" y="1959222"/>
                </a:cubicBezTo>
                <a:lnTo>
                  <a:pt x="306129" y="1959222"/>
                </a:lnTo>
                <a:cubicBezTo>
                  <a:pt x="272315" y="1959222"/>
                  <a:pt x="244903" y="1931811"/>
                  <a:pt x="244903" y="1897996"/>
                </a:cubicBezTo>
                <a:lnTo>
                  <a:pt x="244903" y="1530642"/>
                </a:lnTo>
                <a:cubicBezTo>
                  <a:pt x="244903" y="1496827"/>
                  <a:pt x="272315" y="1469416"/>
                  <a:pt x="306129" y="1469416"/>
                </a:cubicBezTo>
                <a:close/>
                <a:moveTo>
                  <a:pt x="2938833" y="979611"/>
                </a:moveTo>
                <a:lnTo>
                  <a:pt x="2938833" y="1224513"/>
                </a:lnTo>
                <a:lnTo>
                  <a:pt x="3306187" y="1224513"/>
                </a:lnTo>
                <a:lnTo>
                  <a:pt x="3306187" y="979611"/>
                </a:lnTo>
                <a:close/>
                <a:moveTo>
                  <a:pt x="367355" y="979611"/>
                </a:moveTo>
                <a:lnTo>
                  <a:pt x="367355" y="1224513"/>
                </a:lnTo>
                <a:lnTo>
                  <a:pt x="734709" y="1224513"/>
                </a:lnTo>
                <a:lnTo>
                  <a:pt x="734709" y="979611"/>
                </a:lnTo>
                <a:close/>
                <a:moveTo>
                  <a:pt x="2877607" y="857159"/>
                </a:moveTo>
                <a:lnTo>
                  <a:pt x="3367412" y="857159"/>
                </a:lnTo>
                <a:cubicBezTo>
                  <a:pt x="3401227" y="857159"/>
                  <a:pt x="3428638" y="884570"/>
                  <a:pt x="3428638" y="918385"/>
                </a:cubicBezTo>
                <a:lnTo>
                  <a:pt x="3428638" y="1285739"/>
                </a:lnTo>
                <a:cubicBezTo>
                  <a:pt x="3428638" y="1319554"/>
                  <a:pt x="3401227" y="1346965"/>
                  <a:pt x="3367412" y="1346965"/>
                </a:cubicBezTo>
                <a:lnTo>
                  <a:pt x="2877607" y="1346965"/>
                </a:lnTo>
                <a:cubicBezTo>
                  <a:pt x="2843792" y="1346965"/>
                  <a:pt x="2816381" y="1319554"/>
                  <a:pt x="2816381" y="1285739"/>
                </a:cubicBezTo>
                <a:lnTo>
                  <a:pt x="2816381" y="918385"/>
                </a:lnTo>
                <a:cubicBezTo>
                  <a:pt x="2816381" y="884570"/>
                  <a:pt x="2843792" y="857159"/>
                  <a:pt x="2877607" y="857159"/>
                </a:cubicBezTo>
                <a:close/>
                <a:moveTo>
                  <a:pt x="306129" y="857159"/>
                </a:moveTo>
                <a:lnTo>
                  <a:pt x="795934" y="857159"/>
                </a:lnTo>
                <a:cubicBezTo>
                  <a:pt x="829749" y="857159"/>
                  <a:pt x="857160" y="884570"/>
                  <a:pt x="857160" y="918385"/>
                </a:cubicBezTo>
                <a:lnTo>
                  <a:pt x="857160" y="1285739"/>
                </a:lnTo>
                <a:cubicBezTo>
                  <a:pt x="857160" y="1319554"/>
                  <a:pt x="829749" y="1346965"/>
                  <a:pt x="795934" y="1346965"/>
                </a:cubicBezTo>
                <a:lnTo>
                  <a:pt x="306129" y="1346965"/>
                </a:lnTo>
                <a:cubicBezTo>
                  <a:pt x="272315" y="1346965"/>
                  <a:pt x="244903" y="1319554"/>
                  <a:pt x="244903" y="1285739"/>
                </a:cubicBezTo>
                <a:lnTo>
                  <a:pt x="244903" y="918385"/>
                </a:lnTo>
                <a:cubicBezTo>
                  <a:pt x="244903" y="884570"/>
                  <a:pt x="272315" y="857159"/>
                  <a:pt x="306129" y="857159"/>
                </a:cubicBezTo>
                <a:close/>
                <a:moveTo>
                  <a:pt x="1653094" y="551032"/>
                </a:moveTo>
                <a:lnTo>
                  <a:pt x="1653094" y="795934"/>
                </a:lnTo>
                <a:cubicBezTo>
                  <a:pt x="1653094" y="829749"/>
                  <a:pt x="1625683" y="857160"/>
                  <a:pt x="1591868" y="857160"/>
                </a:cubicBezTo>
                <a:lnTo>
                  <a:pt x="1346966" y="857160"/>
                </a:lnTo>
                <a:lnTo>
                  <a:pt x="1346966" y="1224514"/>
                </a:lnTo>
                <a:lnTo>
                  <a:pt x="1591868" y="1224514"/>
                </a:lnTo>
                <a:cubicBezTo>
                  <a:pt x="1625683" y="1224514"/>
                  <a:pt x="1653094" y="1251925"/>
                  <a:pt x="1653094" y="1285740"/>
                </a:cubicBezTo>
                <a:lnTo>
                  <a:pt x="1653094" y="1530642"/>
                </a:lnTo>
                <a:lnTo>
                  <a:pt x="2020448" y="1530642"/>
                </a:lnTo>
                <a:lnTo>
                  <a:pt x="2020448" y="1285740"/>
                </a:lnTo>
                <a:cubicBezTo>
                  <a:pt x="2020448" y="1251925"/>
                  <a:pt x="2047859" y="1224514"/>
                  <a:pt x="2081674" y="1224514"/>
                </a:cubicBezTo>
                <a:lnTo>
                  <a:pt x="2326576" y="1224514"/>
                </a:lnTo>
                <a:lnTo>
                  <a:pt x="2326576" y="857160"/>
                </a:lnTo>
                <a:lnTo>
                  <a:pt x="2081674" y="857160"/>
                </a:lnTo>
                <a:cubicBezTo>
                  <a:pt x="2047859" y="857160"/>
                  <a:pt x="2020448" y="829749"/>
                  <a:pt x="2020448" y="795934"/>
                </a:cubicBezTo>
                <a:lnTo>
                  <a:pt x="2020448" y="551032"/>
                </a:lnTo>
                <a:close/>
                <a:moveTo>
                  <a:pt x="1591868" y="428580"/>
                </a:moveTo>
                <a:lnTo>
                  <a:pt x="2081674" y="428580"/>
                </a:lnTo>
                <a:cubicBezTo>
                  <a:pt x="2115489" y="428580"/>
                  <a:pt x="2142899" y="455992"/>
                  <a:pt x="2142899" y="489806"/>
                </a:cubicBezTo>
                <a:lnTo>
                  <a:pt x="2142899" y="734709"/>
                </a:lnTo>
                <a:lnTo>
                  <a:pt x="2387802" y="734709"/>
                </a:lnTo>
                <a:cubicBezTo>
                  <a:pt x="2421617" y="734709"/>
                  <a:pt x="2449028" y="762119"/>
                  <a:pt x="2449028" y="795934"/>
                </a:cubicBezTo>
                <a:lnTo>
                  <a:pt x="2449028" y="1285740"/>
                </a:lnTo>
                <a:cubicBezTo>
                  <a:pt x="2449028" y="1319555"/>
                  <a:pt x="2421617" y="1346965"/>
                  <a:pt x="2387802" y="1346965"/>
                </a:cubicBezTo>
                <a:lnTo>
                  <a:pt x="2142899" y="1346965"/>
                </a:lnTo>
                <a:lnTo>
                  <a:pt x="2142899" y="1591868"/>
                </a:lnTo>
                <a:cubicBezTo>
                  <a:pt x="2142899" y="1625683"/>
                  <a:pt x="2115489" y="1653094"/>
                  <a:pt x="2081674" y="1653094"/>
                </a:cubicBezTo>
                <a:lnTo>
                  <a:pt x="1591868" y="1653094"/>
                </a:lnTo>
                <a:cubicBezTo>
                  <a:pt x="1558053" y="1653094"/>
                  <a:pt x="1530643" y="1625683"/>
                  <a:pt x="1530643" y="1591868"/>
                </a:cubicBezTo>
                <a:lnTo>
                  <a:pt x="1530643" y="1346965"/>
                </a:lnTo>
                <a:lnTo>
                  <a:pt x="1285740" y="1346965"/>
                </a:lnTo>
                <a:cubicBezTo>
                  <a:pt x="1251925" y="1346965"/>
                  <a:pt x="1224514" y="1319555"/>
                  <a:pt x="1224514" y="1285740"/>
                </a:cubicBezTo>
                <a:lnTo>
                  <a:pt x="1224514" y="795934"/>
                </a:lnTo>
                <a:cubicBezTo>
                  <a:pt x="1224514" y="762119"/>
                  <a:pt x="1251925" y="734709"/>
                  <a:pt x="1285740" y="734709"/>
                </a:cubicBezTo>
                <a:lnTo>
                  <a:pt x="1530643" y="734709"/>
                </a:lnTo>
                <a:lnTo>
                  <a:pt x="1530643" y="489806"/>
                </a:lnTo>
                <a:cubicBezTo>
                  <a:pt x="1530643" y="455992"/>
                  <a:pt x="1558053" y="428580"/>
                  <a:pt x="1591868" y="428580"/>
                </a:cubicBezTo>
                <a:close/>
                <a:moveTo>
                  <a:pt x="2938833" y="367355"/>
                </a:moveTo>
                <a:lnTo>
                  <a:pt x="2938833" y="612257"/>
                </a:lnTo>
                <a:lnTo>
                  <a:pt x="3306187" y="612257"/>
                </a:lnTo>
                <a:lnTo>
                  <a:pt x="3306187" y="367355"/>
                </a:lnTo>
                <a:close/>
                <a:moveTo>
                  <a:pt x="367355" y="367355"/>
                </a:moveTo>
                <a:lnTo>
                  <a:pt x="367355" y="612257"/>
                </a:lnTo>
                <a:lnTo>
                  <a:pt x="734709" y="612257"/>
                </a:lnTo>
                <a:lnTo>
                  <a:pt x="734709" y="367355"/>
                </a:lnTo>
                <a:close/>
                <a:moveTo>
                  <a:pt x="2877607" y="244903"/>
                </a:moveTo>
                <a:lnTo>
                  <a:pt x="3367412" y="244903"/>
                </a:lnTo>
                <a:cubicBezTo>
                  <a:pt x="3401227" y="244903"/>
                  <a:pt x="3428638" y="272315"/>
                  <a:pt x="3428638" y="306129"/>
                </a:cubicBezTo>
                <a:lnTo>
                  <a:pt x="3428638" y="673483"/>
                </a:lnTo>
                <a:cubicBezTo>
                  <a:pt x="3428638" y="707298"/>
                  <a:pt x="3401227" y="734709"/>
                  <a:pt x="3367412" y="734709"/>
                </a:cubicBezTo>
                <a:lnTo>
                  <a:pt x="2877607" y="734709"/>
                </a:lnTo>
                <a:cubicBezTo>
                  <a:pt x="2843792" y="734709"/>
                  <a:pt x="2816381" y="707298"/>
                  <a:pt x="2816381" y="673483"/>
                </a:cubicBezTo>
                <a:lnTo>
                  <a:pt x="2816381" y="306129"/>
                </a:lnTo>
                <a:cubicBezTo>
                  <a:pt x="2816381" y="272315"/>
                  <a:pt x="2843792" y="244903"/>
                  <a:pt x="2877607" y="244903"/>
                </a:cubicBezTo>
                <a:close/>
                <a:moveTo>
                  <a:pt x="306129" y="244903"/>
                </a:moveTo>
                <a:lnTo>
                  <a:pt x="795934" y="244903"/>
                </a:lnTo>
                <a:cubicBezTo>
                  <a:pt x="829749" y="244903"/>
                  <a:pt x="857160" y="272315"/>
                  <a:pt x="857160" y="306129"/>
                </a:cubicBezTo>
                <a:lnTo>
                  <a:pt x="857160" y="673483"/>
                </a:lnTo>
                <a:cubicBezTo>
                  <a:pt x="857160" y="707298"/>
                  <a:pt x="829749" y="734709"/>
                  <a:pt x="795934" y="734709"/>
                </a:cubicBezTo>
                <a:lnTo>
                  <a:pt x="306129" y="734709"/>
                </a:lnTo>
                <a:cubicBezTo>
                  <a:pt x="272315" y="734709"/>
                  <a:pt x="244903" y="707298"/>
                  <a:pt x="244903" y="673483"/>
                </a:cubicBezTo>
                <a:lnTo>
                  <a:pt x="244903" y="306129"/>
                </a:lnTo>
                <a:cubicBezTo>
                  <a:pt x="244903" y="272315"/>
                  <a:pt x="272315" y="244903"/>
                  <a:pt x="306129" y="244903"/>
                </a:cubicBezTo>
                <a:close/>
                <a:moveTo>
                  <a:pt x="122452" y="122452"/>
                </a:moveTo>
                <a:lnTo>
                  <a:pt x="122452" y="3551090"/>
                </a:lnTo>
                <a:lnTo>
                  <a:pt x="979611" y="3551090"/>
                </a:lnTo>
                <a:lnTo>
                  <a:pt x="979611" y="2020448"/>
                </a:lnTo>
                <a:cubicBezTo>
                  <a:pt x="979611" y="1986634"/>
                  <a:pt x="1007022" y="1959223"/>
                  <a:pt x="1040837" y="1959223"/>
                </a:cubicBezTo>
                <a:lnTo>
                  <a:pt x="2632705" y="1959223"/>
                </a:lnTo>
                <a:cubicBezTo>
                  <a:pt x="2666520" y="1959223"/>
                  <a:pt x="2693931" y="1986634"/>
                  <a:pt x="2693931" y="2020448"/>
                </a:cubicBezTo>
                <a:lnTo>
                  <a:pt x="2693931" y="3551090"/>
                </a:lnTo>
                <a:lnTo>
                  <a:pt x="3551090" y="3551090"/>
                </a:lnTo>
                <a:lnTo>
                  <a:pt x="3551090" y="122452"/>
                </a:lnTo>
                <a:close/>
                <a:moveTo>
                  <a:pt x="61226" y="0"/>
                </a:moveTo>
                <a:lnTo>
                  <a:pt x="3612316" y="0"/>
                </a:lnTo>
                <a:cubicBezTo>
                  <a:pt x="3646131" y="0"/>
                  <a:pt x="3673542" y="27412"/>
                  <a:pt x="3673542" y="61226"/>
                </a:cubicBezTo>
                <a:lnTo>
                  <a:pt x="3673542" y="3612316"/>
                </a:lnTo>
                <a:cubicBezTo>
                  <a:pt x="3673542" y="3646131"/>
                  <a:pt x="3646131" y="3673542"/>
                  <a:pt x="3612316" y="3673542"/>
                </a:cubicBezTo>
                <a:lnTo>
                  <a:pt x="61226" y="3673542"/>
                </a:lnTo>
                <a:cubicBezTo>
                  <a:pt x="27412" y="3673542"/>
                  <a:pt x="0" y="3646131"/>
                  <a:pt x="0" y="3612316"/>
                </a:cubicBezTo>
                <a:lnTo>
                  <a:pt x="0" y="61226"/>
                </a:lnTo>
                <a:cubicBezTo>
                  <a:pt x="0" y="27412"/>
                  <a:pt x="27412" y="0"/>
                  <a:pt x="61226" y="0"/>
                </a:cubicBezTo>
                <a:close/>
              </a:path>
            </a:pathLst>
          </a:custGeom>
          <a:solidFill>
            <a:schemeClr val="tx1"/>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CA5B27AD-9C1C-4EB9-A2DC-66B43B256CCD}"/>
              </a:ext>
            </a:extLst>
          </p:cNvPr>
          <p:cNvSpPr>
            <a:spLocks noChangeAspect="1"/>
          </p:cNvSpPr>
          <p:nvPr/>
        </p:nvSpPr>
        <p:spPr>
          <a:xfrm>
            <a:off x="11304797" y="3328298"/>
            <a:ext cx="353797" cy="442245"/>
          </a:xfrm>
          <a:custGeom>
            <a:avLst/>
            <a:gdLst>
              <a:gd name="connsiteX0" fmla="*/ 219075 w 457200"/>
              <a:gd name="connsiteY0" fmla="*/ 476250 h 571500"/>
              <a:gd name="connsiteX1" fmla="*/ 219075 w 457200"/>
              <a:gd name="connsiteY1" fmla="*/ 485775 h 571500"/>
              <a:gd name="connsiteX2" fmla="*/ 228600 w 457200"/>
              <a:gd name="connsiteY2" fmla="*/ 495300 h 571500"/>
              <a:gd name="connsiteX3" fmla="*/ 238125 w 457200"/>
              <a:gd name="connsiteY3" fmla="*/ 485775 h 571500"/>
              <a:gd name="connsiteX4" fmla="*/ 238125 w 457200"/>
              <a:gd name="connsiteY4" fmla="*/ 476250 h 571500"/>
              <a:gd name="connsiteX5" fmla="*/ 209550 w 457200"/>
              <a:gd name="connsiteY5" fmla="*/ 438150 h 571500"/>
              <a:gd name="connsiteX6" fmla="*/ 209550 w 457200"/>
              <a:gd name="connsiteY6" fmla="*/ 457200 h 571500"/>
              <a:gd name="connsiteX7" fmla="*/ 247650 w 457200"/>
              <a:gd name="connsiteY7" fmla="*/ 457200 h 571500"/>
              <a:gd name="connsiteX8" fmla="*/ 247650 w 457200"/>
              <a:gd name="connsiteY8" fmla="*/ 438150 h 571500"/>
              <a:gd name="connsiteX9" fmla="*/ 228600 w 457200"/>
              <a:gd name="connsiteY9" fmla="*/ 304800 h 571500"/>
              <a:gd name="connsiteX10" fmla="*/ 238125 w 457200"/>
              <a:gd name="connsiteY10" fmla="*/ 314325 h 571500"/>
              <a:gd name="connsiteX11" fmla="*/ 228600 w 457200"/>
              <a:gd name="connsiteY11" fmla="*/ 323850 h 571500"/>
              <a:gd name="connsiteX12" fmla="*/ 209550 w 457200"/>
              <a:gd name="connsiteY12" fmla="*/ 342900 h 571500"/>
              <a:gd name="connsiteX13" fmla="*/ 200025 w 457200"/>
              <a:gd name="connsiteY13" fmla="*/ 352425 h 571500"/>
              <a:gd name="connsiteX14" fmla="*/ 190500 w 457200"/>
              <a:gd name="connsiteY14" fmla="*/ 342900 h 571500"/>
              <a:gd name="connsiteX15" fmla="*/ 228600 w 457200"/>
              <a:gd name="connsiteY15" fmla="*/ 304800 h 571500"/>
              <a:gd name="connsiteX16" fmla="*/ 228600 w 457200"/>
              <a:gd name="connsiteY16" fmla="*/ 285750 h 571500"/>
              <a:gd name="connsiteX17" fmla="*/ 187978 w 457200"/>
              <a:gd name="connsiteY17" fmla="*/ 302702 h 571500"/>
              <a:gd name="connsiteX18" fmla="*/ 188404 w 457200"/>
              <a:gd name="connsiteY18" fmla="*/ 383524 h 571500"/>
              <a:gd name="connsiteX19" fmla="*/ 208073 w 457200"/>
              <a:gd name="connsiteY19" fmla="*/ 419100 h 571500"/>
              <a:gd name="connsiteX20" fmla="*/ 249231 w 457200"/>
              <a:gd name="connsiteY20" fmla="*/ 419100 h 571500"/>
              <a:gd name="connsiteX21" fmla="*/ 269395 w 457200"/>
              <a:gd name="connsiteY21" fmla="*/ 382905 h 571500"/>
              <a:gd name="connsiteX22" fmla="*/ 285750 w 457200"/>
              <a:gd name="connsiteY22" fmla="*/ 341109 h 571500"/>
              <a:gd name="connsiteX23" fmla="*/ 229895 w 457200"/>
              <a:gd name="connsiteY23" fmla="*/ 285750 h 571500"/>
              <a:gd name="connsiteX24" fmla="*/ 230295 w 457200"/>
              <a:gd name="connsiteY24" fmla="*/ 266700 h 571500"/>
              <a:gd name="connsiteX25" fmla="*/ 304800 w 457200"/>
              <a:gd name="connsiteY25" fmla="*/ 340528 h 571500"/>
              <a:gd name="connsiteX26" fmla="*/ 282997 w 457200"/>
              <a:gd name="connsiteY26" fmla="*/ 396307 h 571500"/>
              <a:gd name="connsiteX27" fmla="*/ 266986 w 457200"/>
              <a:gd name="connsiteY27" fmla="*/ 428472 h 571500"/>
              <a:gd name="connsiteX28" fmla="*/ 266986 w 457200"/>
              <a:gd name="connsiteY28" fmla="*/ 428625 h 571500"/>
              <a:gd name="connsiteX29" fmla="*/ 266938 w 457200"/>
              <a:gd name="connsiteY29" fmla="*/ 428882 h 571500"/>
              <a:gd name="connsiteX30" fmla="*/ 266700 w 457200"/>
              <a:gd name="connsiteY30" fmla="*/ 433216 h 571500"/>
              <a:gd name="connsiteX31" fmla="*/ 266700 w 457200"/>
              <a:gd name="connsiteY31" fmla="*/ 457200 h 571500"/>
              <a:gd name="connsiteX32" fmla="*/ 257175 w 457200"/>
              <a:gd name="connsiteY32" fmla="*/ 473602 h 571500"/>
              <a:gd name="connsiteX33" fmla="*/ 257175 w 457200"/>
              <a:gd name="connsiteY33" fmla="*/ 485775 h 571500"/>
              <a:gd name="connsiteX34" fmla="*/ 228600 w 457200"/>
              <a:gd name="connsiteY34" fmla="*/ 514350 h 571500"/>
              <a:gd name="connsiteX35" fmla="*/ 200025 w 457200"/>
              <a:gd name="connsiteY35" fmla="*/ 485775 h 571500"/>
              <a:gd name="connsiteX36" fmla="*/ 200025 w 457200"/>
              <a:gd name="connsiteY36" fmla="*/ 473602 h 571500"/>
              <a:gd name="connsiteX37" fmla="*/ 190500 w 457200"/>
              <a:gd name="connsiteY37" fmla="*/ 457200 h 571500"/>
              <a:gd name="connsiteX38" fmla="*/ 190500 w 457200"/>
              <a:gd name="connsiteY38" fmla="*/ 433168 h 571500"/>
              <a:gd name="connsiteX39" fmla="*/ 175003 w 457200"/>
              <a:gd name="connsiteY39" fmla="*/ 397097 h 571500"/>
              <a:gd name="connsiteX40" fmla="*/ 174083 w 457200"/>
              <a:gd name="connsiteY40" fmla="*/ 396173 h 571500"/>
              <a:gd name="connsiteX41" fmla="*/ 175260 w 457200"/>
              <a:gd name="connsiteY41" fmla="*/ 288417 h 571500"/>
              <a:gd name="connsiteX42" fmla="*/ 230295 w 457200"/>
              <a:gd name="connsiteY42" fmla="*/ 266700 h 571500"/>
              <a:gd name="connsiteX43" fmla="*/ 152400 w 457200"/>
              <a:gd name="connsiteY43" fmla="*/ 203968 h 571500"/>
              <a:gd name="connsiteX44" fmla="*/ 108718 w 457200"/>
              <a:gd name="connsiteY44" fmla="*/ 247650 h 571500"/>
              <a:gd name="connsiteX45" fmla="*/ 152400 w 457200"/>
              <a:gd name="connsiteY45" fmla="*/ 247650 h 571500"/>
              <a:gd name="connsiteX46" fmla="*/ 171450 w 457200"/>
              <a:gd name="connsiteY46" fmla="*/ 190500 h 571500"/>
              <a:gd name="connsiteX47" fmla="*/ 171450 w 457200"/>
              <a:gd name="connsiteY47" fmla="*/ 247650 h 571500"/>
              <a:gd name="connsiteX48" fmla="*/ 152400 w 457200"/>
              <a:gd name="connsiteY48" fmla="*/ 266700 h 571500"/>
              <a:gd name="connsiteX49" fmla="*/ 95250 w 457200"/>
              <a:gd name="connsiteY49" fmla="*/ 266700 h 571500"/>
              <a:gd name="connsiteX50" fmla="*/ 95250 w 457200"/>
              <a:gd name="connsiteY50" fmla="*/ 552450 h 571500"/>
              <a:gd name="connsiteX51" fmla="*/ 361950 w 457200"/>
              <a:gd name="connsiteY51" fmla="*/ 552450 h 571500"/>
              <a:gd name="connsiteX52" fmla="*/ 361950 w 457200"/>
              <a:gd name="connsiteY52" fmla="*/ 190500 h 571500"/>
              <a:gd name="connsiteX53" fmla="*/ 76200 w 457200"/>
              <a:gd name="connsiteY53" fmla="*/ 146818 h 571500"/>
              <a:gd name="connsiteX54" fmla="*/ 32518 w 457200"/>
              <a:gd name="connsiteY54" fmla="*/ 190500 h 571500"/>
              <a:gd name="connsiteX55" fmla="*/ 76200 w 457200"/>
              <a:gd name="connsiteY55" fmla="*/ 190500 h 571500"/>
              <a:gd name="connsiteX56" fmla="*/ 95250 w 457200"/>
              <a:gd name="connsiteY56" fmla="*/ 133350 h 571500"/>
              <a:gd name="connsiteX57" fmla="*/ 95250 w 457200"/>
              <a:gd name="connsiteY57" fmla="*/ 190500 h 571500"/>
              <a:gd name="connsiteX58" fmla="*/ 76200 w 457200"/>
              <a:gd name="connsiteY58" fmla="*/ 209550 h 571500"/>
              <a:gd name="connsiteX59" fmla="*/ 19050 w 457200"/>
              <a:gd name="connsiteY59" fmla="*/ 209550 h 571500"/>
              <a:gd name="connsiteX60" fmla="*/ 19050 w 457200"/>
              <a:gd name="connsiteY60" fmla="*/ 495300 h 571500"/>
              <a:gd name="connsiteX61" fmla="*/ 76200 w 457200"/>
              <a:gd name="connsiteY61" fmla="*/ 495300 h 571500"/>
              <a:gd name="connsiteX62" fmla="*/ 76200 w 457200"/>
              <a:gd name="connsiteY62" fmla="*/ 265062 h 571500"/>
              <a:gd name="connsiteX63" fmla="*/ 78629 w 457200"/>
              <a:gd name="connsiteY63" fmla="*/ 253632 h 571500"/>
              <a:gd name="connsiteX64" fmla="*/ 78924 w 457200"/>
              <a:gd name="connsiteY64" fmla="*/ 253070 h 571500"/>
              <a:gd name="connsiteX65" fmla="*/ 84572 w 457200"/>
              <a:gd name="connsiteY65" fmla="*/ 244859 h 571500"/>
              <a:gd name="connsiteX66" fmla="*/ 149609 w 457200"/>
              <a:gd name="connsiteY66" fmla="*/ 179822 h 571500"/>
              <a:gd name="connsiteX67" fmla="*/ 157810 w 457200"/>
              <a:gd name="connsiteY67" fmla="*/ 174184 h 571500"/>
              <a:gd name="connsiteX68" fmla="*/ 158382 w 457200"/>
              <a:gd name="connsiteY68" fmla="*/ 173879 h 571500"/>
              <a:gd name="connsiteX69" fmla="*/ 169812 w 457200"/>
              <a:gd name="connsiteY69" fmla="*/ 171450 h 571500"/>
              <a:gd name="connsiteX70" fmla="*/ 285750 w 457200"/>
              <a:gd name="connsiteY70" fmla="*/ 171450 h 571500"/>
              <a:gd name="connsiteX71" fmla="*/ 285750 w 457200"/>
              <a:gd name="connsiteY71" fmla="*/ 133350 h 571500"/>
              <a:gd name="connsiteX72" fmla="*/ 228600 w 457200"/>
              <a:gd name="connsiteY72" fmla="*/ 32518 h 571500"/>
              <a:gd name="connsiteX73" fmla="*/ 184918 w 457200"/>
              <a:gd name="connsiteY73" fmla="*/ 76200 h 571500"/>
              <a:gd name="connsiteX74" fmla="*/ 228600 w 457200"/>
              <a:gd name="connsiteY74" fmla="*/ 76200 h 571500"/>
              <a:gd name="connsiteX75" fmla="*/ 247650 w 457200"/>
              <a:gd name="connsiteY75" fmla="*/ 19050 h 571500"/>
              <a:gd name="connsiteX76" fmla="*/ 247650 w 457200"/>
              <a:gd name="connsiteY76" fmla="*/ 76200 h 571500"/>
              <a:gd name="connsiteX77" fmla="*/ 228600 w 457200"/>
              <a:gd name="connsiteY77" fmla="*/ 95250 h 571500"/>
              <a:gd name="connsiteX78" fmla="*/ 171450 w 457200"/>
              <a:gd name="connsiteY78" fmla="*/ 95250 h 571500"/>
              <a:gd name="connsiteX79" fmla="*/ 171450 w 457200"/>
              <a:gd name="connsiteY79" fmla="*/ 114300 h 571500"/>
              <a:gd name="connsiteX80" fmla="*/ 285750 w 457200"/>
              <a:gd name="connsiteY80" fmla="*/ 114300 h 571500"/>
              <a:gd name="connsiteX81" fmla="*/ 304800 w 457200"/>
              <a:gd name="connsiteY81" fmla="*/ 133350 h 571500"/>
              <a:gd name="connsiteX82" fmla="*/ 304800 w 457200"/>
              <a:gd name="connsiteY82" fmla="*/ 171450 h 571500"/>
              <a:gd name="connsiteX83" fmla="*/ 361950 w 457200"/>
              <a:gd name="connsiteY83" fmla="*/ 171450 h 571500"/>
              <a:gd name="connsiteX84" fmla="*/ 381000 w 457200"/>
              <a:gd name="connsiteY84" fmla="*/ 190500 h 571500"/>
              <a:gd name="connsiteX85" fmla="*/ 381000 w 457200"/>
              <a:gd name="connsiteY85" fmla="*/ 381000 h 571500"/>
              <a:gd name="connsiteX86" fmla="*/ 438150 w 457200"/>
              <a:gd name="connsiteY86" fmla="*/ 381000 h 571500"/>
              <a:gd name="connsiteX87" fmla="*/ 438150 w 457200"/>
              <a:gd name="connsiteY87" fmla="*/ 19050 h 571500"/>
              <a:gd name="connsiteX88" fmla="*/ 246012 w 457200"/>
              <a:gd name="connsiteY88" fmla="*/ 0 h 571500"/>
              <a:gd name="connsiteX89" fmla="*/ 438150 w 457200"/>
              <a:gd name="connsiteY89" fmla="*/ 0 h 571500"/>
              <a:gd name="connsiteX90" fmla="*/ 457200 w 457200"/>
              <a:gd name="connsiteY90" fmla="*/ 19050 h 571500"/>
              <a:gd name="connsiteX91" fmla="*/ 457200 w 457200"/>
              <a:gd name="connsiteY91" fmla="*/ 381000 h 571500"/>
              <a:gd name="connsiteX92" fmla="*/ 438150 w 457200"/>
              <a:gd name="connsiteY92" fmla="*/ 400050 h 571500"/>
              <a:gd name="connsiteX93" fmla="*/ 381000 w 457200"/>
              <a:gd name="connsiteY93" fmla="*/ 400050 h 571500"/>
              <a:gd name="connsiteX94" fmla="*/ 381000 w 457200"/>
              <a:gd name="connsiteY94" fmla="*/ 552450 h 571500"/>
              <a:gd name="connsiteX95" fmla="*/ 361950 w 457200"/>
              <a:gd name="connsiteY95" fmla="*/ 571500 h 571500"/>
              <a:gd name="connsiteX96" fmla="*/ 95250 w 457200"/>
              <a:gd name="connsiteY96" fmla="*/ 571500 h 571500"/>
              <a:gd name="connsiteX97" fmla="*/ 76200 w 457200"/>
              <a:gd name="connsiteY97" fmla="*/ 552450 h 571500"/>
              <a:gd name="connsiteX98" fmla="*/ 76200 w 457200"/>
              <a:gd name="connsiteY98" fmla="*/ 514350 h 571500"/>
              <a:gd name="connsiteX99" fmla="*/ 19050 w 457200"/>
              <a:gd name="connsiteY99" fmla="*/ 514350 h 571500"/>
              <a:gd name="connsiteX100" fmla="*/ 0 w 457200"/>
              <a:gd name="connsiteY100" fmla="*/ 495300 h 571500"/>
              <a:gd name="connsiteX101" fmla="*/ 0 w 457200"/>
              <a:gd name="connsiteY101" fmla="*/ 207931 h 571500"/>
              <a:gd name="connsiteX102" fmla="*/ 2419 w 457200"/>
              <a:gd name="connsiteY102" fmla="*/ 196472 h 571500"/>
              <a:gd name="connsiteX103" fmla="*/ 2762 w 457200"/>
              <a:gd name="connsiteY103" fmla="*/ 195844 h 571500"/>
              <a:gd name="connsiteX104" fmla="*/ 8411 w 457200"/>
              <a:gd name="connsiteY104" fmla="*/ 187643 h 571500"/>
              <a:gd name="connsiteX105" fmla="*/ 73371 w 457200"/>
              <a:gd name="connsiteY105" fmla="*/ 122711 h 571500"/>
              <a:gd name="connsiteX106" fmla="*/ 81572 w 457200"/>
              <a:gd name="connsiteY106" fmla="*/ 117062 h 571500"/>
              <a:gd name="connsiteX107" fmla="*/ 82201 w 457200"/>
              <a:gd name="connsiteY107" fmla="*/ 116719 h 571500"/>
              <a:gd name="connsiteX108" fmla="*/ 93631 w 457200"/>
              <a:gd name="connsiteY108" fmla="*/ 114300 h 571500"/>
              <a:gd name="connsiteX109" fmla="*/ 152400 w 457200"/>
              <a:gd name="connsiteY109" fmla="*/ 114300 h 571500"/>
              <a:gd name="connsiteX110" fmla="*/ 152400 w 457200"/>
              <a:gd name="connsiteY110" fmla="*/ 93612 h 571500"/>
              <a:gd name="connsiteX111" fmla="*/ 154829 w 457200"/>
              <a:gd name="connsiteY111" fmla="*/ 82182 h 571500"/>
              <a:gd name="connsiteX112" fmla="*/ 155124 w 457200"/>
              <a:gd name="connsiteY112" fmla="*/ 81620 h 571500"/>
              <a:gd name="connsiteX113" fmla="*/ 160772 w 457200"/>
              <a:gd name="connsiteY113" fmla="*/ 73409 h 571500"/>
              <a:gd name="connsiteX114" fmla="*/ 225809 w 457200"/>
              <a:gd name="connsiteY114" fmla="*/ 8372 h 571500"/>
              <a:gd name="connsiteX115" fmla="*/ 234010 w 457200"/>
              <a:gd name="connsiteY115" fmla="*/ 2734 h 571500"/>
              <a:gd name="connsiteX116" fmla="*/ 234582 w 457200"/>
              <a:gd name="connsiteY116" fmla="*/ 2429 h 571500"/>
              <a:gd name="connsiteX117" fmla="*/ 246012 w 457200"/>
              <a:gd name="connsiteY117" fmla="*/ 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457200" h="571500">
                <a:moveTo>
                  <a:pt x="219075" y="476250"/>
                </a:moveTo>
                <a:lnTo>
                  <a:pt x="219075" y="485775"/>
                </a:lnTo>
                <a:cubicBezTo>
                  <a:pt x="219075" y="491036"/>
                  <a:pt x="223339" y="495300"/>
                  <a:pt x="228600" y="495300"/>
                </a:cubicBezTo>
                <a:cubicBezTo>
                  <a:pt x="233860" y="495300"/>
                  <a:pt x="238125" y="491036"/>
                  <a:pt x="238125" y="485775"/>
                </a:cubicBezTo>
                <a:lnTo>
                  <a:pt x="238125" y="476250"/>
                </a:lnTo>
                <a:close/>
                <a:moveTo>
                  <a:pt x="209550" y="438150"/>
                </a:moveTo>
                <a:lnTo>
                  <a:pt x="209550" y="457200"/>
                </a:lnTo>
                <a:lnTo>
                  <a:pt x="247650" y="457200"/>
                </a:lnTo>
                <a:lnTo>
                  <a:pt x="247650" y="438150"/>
                </a:lnTo>
                <a:close/>
                <a:moveTo>
                  <a:pt x="228600" y="304800"/>
                </a:moveTo>
                <a:cubicBezTo>
                  <a:pt x="233861" y="304800"/>
                  <a:pt x="238125" y="309064"/>
                  <a:pt x="238125" y="314325"/>
                </a:cubicBezTo>
                <a:cubicBezTo>
                  <a:pt x="238125" y="319586"/>
                  <a:pt x="233861" y="323850"/>
                  <a:pt x="228600" y="323850"/>
                </a:cubicBezTo>
                <a:cubicBezTo>
                  <a:pt x="218079" y="323850"/>
                  <a:pt x="209550" y="332379"/>
                  <a:pt x="209550" y="342900"/>
                </a:cubicBezTo>
                <a:cubicBezTo>
                  <a:pt x="209550" y="348161"/>
                  <a:pt x="205286" y="352425"/>
                  <a:pt x="200025" y="352425"/>
                </a:cubicBezTo>
                <a:cubicBezTo>
                  <a:pt x="194764" y="352425"/>
                  <a:pt x="190500" y="348161"/>
                  <a:pt x="190500" y="342900"/>
                </a:cubicBezTo>
                <a:cubicBezTo>
                  <a:pt x="190500" y="321858"/>
                  <a:pt x="207558" y="304800"/>
                  <a:pt x="228600" y="304800"/>
                </a:cubicBezTo>
                <a:close/>
                <a:moveTo>
                  <a:pt x="228600" y="285750"/>
                </a:moveTo>
                <a:cubicBezTo>
                  <a:pt x="213339" y="285750"/>
                  <a:pt x="198711" y="291854"/>
                  <a:pt x="187978" y="302702"/>
                </a:cubicBezTo>
                <a:cubicBezTo>
                  <a:pt x="165777" y="325139"/>
                  <a:pt x="165968" y="361324"/>
                  <a:pt x="188404" y="383524"/>
                </a:cubicBezTo>
                <a:cubicBezTo>
                  <a:pt x="198326" y="393183"/>
                  <a:pt x="205169" y="405561"/>
                  <a:pt x="208073" y="419100"/>
                </a:cubicBezTo>
                <a:lnTo>
                  <a:pt x="249231" y="419100"/>
                </a:lnTo>
                <a:cubicBezTo>
                  <a:pt x="252401" y="405373"/>
                  <a:pt x="259392" y="392824"/>
                  <a:pt x="269395" y="382905"/>
                </a:cubicBezTo>
                <a:cubicBezTo>
                  <a:pt x="280376" y="371823"/>
                  <a:pt x="286294" y="356700"/>
                  <a:pt x="285750" y="341109"/>
                </a:cubicBezTo>
                <a:cubicBezTo>
                  <a:pt x="284499" y="310878"/>
                  <a:pt x="260136" y="286732"/>
                  <a:pt x="229895" y="285750"/>
                </a:cubicBezTo>
                <a:close/>
                <a:moveTo>
                  <a:pt x="230295" y="266700"/>
                </a:moveTo>
                <a:cubicBezTo>
                  <a:pt x="270627" y="268011"/>
                  <a:pt x="303121" y="300210"/>
                  <a:pt x="304800" y="340528"/>
                </a:cubicBezTo>
                <a:cubicBezTo>
                  <a:pt x="305527" y="361331"/>
                  <a:pt x="297638" y="381511"/>
                  <a:pt x="282997" y="396307"/>
                </a:cubicBezTo>
                <a:cubicBezTo>
                  <a:pt x="274164" y="404901"/>
                  <a:pt x="268517" y="416244"/>
                  <a:pt x="266986" y="428472"/>
                </a:cubicBezTo>
                <a:lnTo>
                  <a:pt x="266986" y="428625"/>
                </a:lnTo>
                <a:cubicBezTo>
                  <a:pt x="266986" y="428720"/>
                  <a:pt x="266938" y="428796"/>
                  <a:pt x="266938" y="428882"/>
                </a:cubicBezTo>
                <a:cubicBezTo>
                  <a:pt x="266795" y="430358"/>
                  <a:pt x="266700" y="431768"/>
                  <a:pt x="266700" y="433216"/>
                </a:cubicBezTo>
                <a:lnTo>
                  <a:pt x="266700" y="457200"/>
                </a:lnTo>
                <a:cubicBezTo>
                  <a:pt x="266680" y="463975"/>
                  <a:pt x="263050" y="470226"/>
                  <a:pt x="257175" y="473602"/>
                </a:cubicBezTo>
                <a:lnTo>
                  <a:pt x="257175" y="485775"/>
                </a:lnTo>
                <a:cubicBezTo>
                  <a:pt x="257175" y="501557"/>
                  <a:pt x="244382" y="514350"/>
                  <a:pt x="228600" y="514350"/>
                </a:cubicBezTo>
                <a:cubicBezTo>
                  <a:pt x="212818" y="514350"/>
                  <a:pt x="200025" y="501557"/>
                  <a:pt x="200025" y="485775"/>
                </a:cubicBezTo>
                <a:lnTo>
                  <a:pt x="200025" y="473602"/>
                </a:lnTo>
                <a:cubicBezTo>
                  <a:pt x="194150" y="470226"/>
                  <a:pt x="190520" y="463975"/>
                  <a:pt x="190500" y="457200"/>
                </a:cubicBezTo>
                <a:lnTo>
                  <a:pt x="190500" y="433168"/>
                </a:lnTo>
                <a:cubicBezTo>
                  <a:pt x="190412" y="419547"/>
                  <a:pt x="184824" y="406537"/>
                  <a:pt x="175003" y="397097"/>
                </a:cubicBezTo>
                <a:cubicBezTo>
                  <a:pt x="174694" y="396792"/>
                  <a:pt x="174387" y="396484"/>
                  <a:pt x="174083" y="396173"/>
                </a:cubicBezTo>
                <a:cubicBezTo>
                  <a:pt x="144652" y="366092"/>
                  <a:pt x="145179" y="317848"/>
                  <a:pt x="175260" y="288417"/>
                </a:cubicBezTo>
                <a:cubicBezTo>
                  <a:pt x="189960" y="274105"/>
                  <a:pt x="209783" y="266283"/>
                  <a:pt x="230295" y="266700"/>
                </a:cubicBezTo>
                <a:close/>
                <a:moveTo>
                  <a:pt x="152400" y="203968"/>
                </a:moveTo>
                <a:lnTo>
                  <a:pt x="108718" y="247650"/>
                </a:lnTo>
                <a:lnTo>
                  <a:pt x="152400" y="247650"/>
                </a:lnTo>
                <a:close/>
                <a:moveTo>
                  <a:pt x="171450" y="190500"/>
                </a:moveTo>
                <a:lnTo>
                  <a:pt x="171450" y="247650"/>
                </a:lnTo>
                <a:cubicBezTo>
                  <a:pt x="171450" y="258171"/>
                  <a:pt x="162921" y="266700"/>
                  <a:pt x="152400" y="266700"/>
                </a:cubicBezTo>
                <a:lnTo>
                  <a:pt x="95250" y="266700"/>
                </a:lnTo>
                <a:lnTo>
                  <a:pt x="95250" y="552450"/>
                </a:lnTo>
                <a:lnTo>
                  <a:pt x="361950" y="552450"/>
                </a:lnTo>
                <a:lnTo>
                  <a:pt x="361950" y="190500"/>
                </a:lnTo>
                <a:close/>
                <a:moveTo>
                  <a:pt x="76200" y="146818"/>
                </a:moveTo>
                <a:lnTo>
                  <a:pt x="32518" y="190500"/>
                </a:lnTo>
                <a:lnTo>
                  <a:pt x="76200" y="190500"/>
                </a:lnTo>
                <a:close/>
                <a:moveTo>
                  <a:pt x="95250" y="133350"/>
                </a:moveTo>
                <a:lnTo>
                  <a:pt x="95250" y="190500"/>
                </a:lnTo>
                <a:cubicBezTo>
                  <a:pt x="95250" y="201021"/>
                  <a:pt x="86721" y="209550"/>
                  <a:pt x="76200" y="209550"/>
                </a:cubicBezTo>
                <a:lnTo>
                  <a:pt x="19050" y="209550"/>
                </a:lnTo>
                <a:lnTo>
                  <a:pt x="19050" y="495300"/>
                </a:lnTo>
                <a:lnTo>
                  <a:pt x="76200" y="495300"/>
                </a:lnTo>
                <a:lnTo>
                  <a:pt x="76200" y="265062"/>
                </a:lnTo>
                <a:cubicBezTo>
                  <a:pt x="76209" y="261125"/>
                  <a:pt x="77036" y="257232"/>
                  <a:pt x="78629" y="253632"/>
                </a:cubicBezTo>
                <a:cubicBezTo>
                  <a:pt x="78717" y="253439"/>
                  <a:pt x="78817" y="253252"/>
                  <a:pt x="78924" y="253070"/>
                </a:cubicBezTo>
                <a:cubicBezTo>
                  <a:pt x="80311" y="250024"/>
                  <a:pt x="82224" y="247244"/>
                  <a:pt x="84572" y="244859"/>
                </a:cubicBezTo>
                <a:lnTo>
                  <a:pt x="149609" y="179822"/>
                </a:lnTo>
                <a:cubicBezTo>
                  <a:pt x="151990" y="177476"/>
                  <a:pt x="154767" y="175567"/>
                  <a:pt x="157810" y="174184"/>
                </a:cubicBezTo>
                <a:cubicBezTo>
                  <a:pt x="158010" y="174088"/>
                  <a:pt x="158182" y="173955"/>
                  <a:pt x="158382" y="173879"/>
                </a:cubicBezTo>
                <a:cubicBezTo>
                  <a:pt x="161982" y="172286"/>
                  <a:pt x="165875" y="171459"/>
                  <a:pt x="169812" y="171450"/>
                </a:cubicBezTo>
                <a:lnTo>
                  <a:pt x="285750" y="171450"/>
                </a:lnTo>
                <a:lnTo>
                  <a:pt x="285750" y="133350"/>
                </a:lnTo>
                <a:close/>
                <a:moveTo>
                  <a:pt x="228600" y="32518"/>
                </a:moveTo>
                <a:lnTo>
                  <a:pt x="184918" y="76200"/>
                </a:lnTo>
                <a:lnTo>
                  <a:pt x="228600" y="76200"/>
                </a:lnTo>
                <a:close/>
                <a:moveTo>
                  <a:pt x="247650" y="19050"/>
                </a:moveTo>
                <a:lnTo>
                  <a:pt x="247650" y="76200"/>
                </a:lnTo>
                <a:cubicBezTo>
                  <a:pt x="247650" y="86721"/>
                  <a:pt x="239121" y="95250"/>
                  <a:pt x="228600" y="95250"/>
                </a:cubicBezTo>
                <a:lnTo>
                  <a:pt x="171450" y="95250"/>
                </a:lnTo>
                <a:lnTo>
                  <a:pt x="171450" y="114300"/>
                </a:lnTo>
                <a:lnTo>
                  <a:pt x="285750" y="114300"/>
                </a:lnTo>
                <a:cubicBezTo>
                  <a:pt x="296271" y="114300"/>
                  <a:pt x="304800" y="122829"/>
                  <a:pt x="304800" y="133350"/>
                </a:cubicBezTo>
                <a:lnTo>
                  <a:pt x="304800" y="171450"/>
                </a:lnTo>
                <a:lnTo>
                  <a:pt x="361950" y="171450"/>
                </a:lnTo>
                <a:cubicBezTo>
                  <a:pt x="372471" y="171450"/>
                  <a:pt x="381000" y="179979"/>
                  <a:pt x="381000" y="190500"/>
                </a:cubicBezTo>
                <a:lnTo>
                  <a:pt x="381000" y="381000"/>
                </a:lnTo>
                <a:lnTo>
                  <a:pt x="438150" y="381000"/>
                </a:lnTo>
                <a:lnTo>
                  <a:pt x="438150" y="19050"/>
                </a:lnTo>
                <a:close/>
                <a:moveTo>
                  <a:pt x="246012" y="0"/>
                </a:moveTo>
                <a:lnTo>
                  <a:pt x="438150" y="0"/>
                </a:lnTo>
                <a:cubicBezTo>
                  <a:pt x="448671" y="0"/>
                  <a:pt x="457200" y="8529"/>
                  <a:pt x="457200" y="19050"/>
                </a:cubicBezTo>
                <a:lnTo>
                  <a:pt x="457200" y="381000"/>
                </a:lnTo>
                <a:cubicBezTo>
                  <a:pt x="457200" y="391521"/>
                  <a:pt x="448671" y="400050"/>
                  <a:pt x="438150" y="400050"/>
                </a:cubicBezTo>
                <a:lnTo>
                  <a:pt x="381000" y="400050"/>
                </a:lnTo>
                <a:lnTo>
                  <a:pt x="381000" y="552450"/>
                </a:lnTo>
                <a:cubicBezTo>
                  <a:pt x="381000" y="562971"/>
                  <a:pt x="372471" y="571500"/>
                  <a:pt x="361950" y="571500"/>
                </a:cubicBezTo>
                <a:lnTo>
                  <a:pt x="95250" y="571500"/>
                </a:lnTo>
                <a:cubicBezTo>
                  <a:pt x="84729" y="571500"/>
                  <a:pt x="76200" y="562971"/>
                  <a:pt x="76200" y="552450"/>
                </a:cubicBezTo>
                <a:lnTo>
                  <a:pt x="76200" y="514350"/>
                </a:lnTo>
                <a:lnTo>
                  <a:pt x="19050" y="514350"/>
                </a:lnTo>
                <a:cubicBezTo>
                  <a:pt x="8529" y="514350"/>
                  <a:pt x="0" y="505821"/>
                  <a:pt x="0" y="495300"/>
                </a:cubicBezTo>
                <a:lnTo>
                  <a:pt x="0" y="207931"/>
                </a:lnTo>
                <a:cubicBezTo>
                  <a:pt x="7" y="203986"/>
                  <a:pt x="830" y="200084"/>
                  <a:pt x="2419" y="196472"/>
                </a:cubicBezTo>
                <a:cubicBezTo>
                  <a:pt x="2515" y="196244"/>
                  <a:pt x="2648" y="196063"/>
                  <a:pt x="2762" y="195844"/>
                </a:cubicBezTo>
                <a:cubicBezTo>
                  <a:pt x="4152" y="192801"/>
                  <a:pt x="6064" y="190026"/>
                  <a:pt x="8411" y="187643"/>
                </a:cubicBezTo>
                <a:lnTo>
                  <a:pt x="73371" y="122711"/>
                </a:lnTo>
                <a:cubicBezTo>
                  <a:pt x="75754" y="120364"/>
                  <a:pt x="78530" y="118452"/>
                  <a:pt x="81572" y="117062"/>
                </a:cubicBezTo>
                <a:cubicBezTo>
                  <a:pt x="81791" y="116948"/>
                  <a:pt x="81972" y="116815"/>
                  <a:pt x="82201" y="116719"/>
                </a:cubicBezTo>
                <a:cubicBezTo>
                  <a:pt x="85803" y="115134"/>
                  <a:pt x="89695" y="114310"/>
                  <a:pt x="93631" y="114300"/>
                </a:cubicBezTo>
                <a:lnTo>
                  <a:pt x="152400" y="114300"/>
                </a:lnTo>
                <a:lnTo>
                  <a:pt x="152400" y="93612"/>
                </a:lnTo>
                <a:cubicBezTo>
                  <a:pt x="152409" y="89675"/>
                  <a:pt x="153236" y="85782"/>
                  <a:pt x="154829" y="82182"/>
                </a:cubicBezTo>
                <a:cubicBezTo>
                  <a:pt x="154917" y="81990"/>
                  <a:pt x="155017" y="81802"/>
                  <a:pt x="155124" y="81620"/>
                </a:cubicBezTo>
                <a:cubicBezTo>
                  <a:pt x="156511" y="78573"/>
                  <a:pt x="158424" y="75794"/>
                  <a:pt x="160772" y="73409"/>
                </a:cubicBezTo>
                <a:lnTo>
                  <a:pt x="225809" y="8372"/>
                </a:lnTo>
                <a:cubicBezTo>
                  <a:pt x="228190" y="6026"/>
                  <a:pt x="230967" y="4117"/>
                  <a:pt x="234010" y="2734"/>
                </a:cubicBezTo>
                <a:cubicBezTo>
                  <a:pt x="234210" y="2638"/>
                  <a:pt x="234382" y="2505"/>
                  <a:pt x="234582" y="2429"/>
                </a:cubicBezTo>
                <a:cubicBezTo>
                  <a:pt x="238182" y="836"/>
                  <a:pt x="242075" y="9"/>
                  <a:pt x="246012" y="0"/>
                </a:cubicBezTo>
                <a:close/>
              </a:path>
            </a:pathLst>
          </a:custGeom>
          <a:solidFill>
            <a:schemeClr val="tx1"/>
          </a:solidFill>
          <a:ln w="9525"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D78E6E9D-D6FC-4CAA-A15E-4C54E76B35EC}"/>
              </a:ext>
            </a:extLst>
          </p:cNvPr>
          <p:cNvSpPr>
            <a:spLocks noChangeAspect="1"/>
          </p:cNvSpPr>
          <p:nvPr/>
        </p:nvSpPr>
        <p:spPr>
          <a:xfrm>
            <a:off x="11315917" y="2378013"/>
            <a:ext cx="442295" cy="442245"/>
          </a:xfrm>
          <a:custGeom>
            <a:avLst/>
            <a:gdLst>
              <a:gd name="connsiteX0" fmla="*/ 100346 w 590550"/>
              <a:gd name="connsiteY0" fmla="*/ 533333 h 590483"/>
              <a:gd name="connsiteX1" fmla="*/ 99974 w 590550"/>
              <a:gd name="connsiteY1" fmla="*/ 533895 h 590483"/>
              <a:gd name="connsiteX2" fmla="*/ 86258 w 590550"/>
              <a:gd name="connsiteY2" fmla="*/ 571433 h 590483"/>
              <a:gd name="connsiteX3" fmla="*/ 218542 w 590550"/>
              <a:gd name="connsiteY3" fmla="*/ 571433 h 590483"/>
              <a:gd name="connsiteX4" fmla="*/ 204826 w 590550"/>
              <a:gd name="connsiteY4" fmla="*/ 533895 h 590483"/>
              <a:gd name="connsiteX5" fmla="*/ 204454 w 590550"/>
              <a:gd name="connsiteY5" fmla="*/ 533333 h 590483"/>
              <a:gd name="connsiteX6" fmla="*/ 514350 w 590550"/>
              <a:gd name="connsiteY6" fmla="*/ 514284 h 590483"/>
              <a:gd name="connsiteX7" fmla="*/ 504825 w 590550"/>
              <a:gd name="connsiteY7" fmla="*/ 523809 h 590483"/>
              <a:gd name="connsiteX8" fmla="*/ 514350 w 590550"/>
              <a:gd name="connsiteY8" fmla="*/ 533334 h 590483"/>
              <a:gd name="connsiteX9" fmla="*/ 523875 w 590550"/>
              <a:gd name="connsiteY9" fmla="*/ 523809 h 590483"/>
              <a:gd name="connsiteX10" fmla="*/ 514350 w 590550"/>
              <a:gd name="connsiteY10" fmla="*/ 514284 h 590483"/>
              <a:gd name="connsiteX11" fmla="*/ 438150 w 590550"/>
              <a:gd name="connsiteY11" fmla="*/ 514284 h 590483"/>
              <a:gd name="connsiteX12" fmla="*/ 428625 w 590550"/>
              <a:gd name="connsiteY12" fmla="*/ 523809 h 590483"/>
              <a:gd name="connsiteX13" fmla="*/ 438150 w 590550"/>
              <a:gd name="connsiteY13" fmla="*/ 533334 h 590483"/>
              <a:gd name="connsiteX14" fmla="*/ 447675 w 590550"/>
              <a:gd name="connsiteY14" fmla="*/ 523809 h 590483"/>
              <a:gd name="connsiteX15" fmla="*/ 438150 w 590550"/>
              <a:gd name="connsiteY15" fmla="*/ 514284 h 590483"/>
              <a:gd name="connsiteX16" fmla="*/ 361950 w 590550"/>
              <a:gd name="connsiteY16" fmla="*/ 514284 h 590483"/>
              <a:gd name="connsiteX17" fmla="*/ 352425 w 590550"/>
              <a:gd name="connsiteY17" fmla="*/ 523809 h 590483"/>
              <a:gd name="connsiteX18" fmla="*/ 361950 w 590550"/>
              <a:gd name="connsiteY18" fmla="*/ 533334 h 590483"/>
              <a:gd name="connsiteX19" fmla="*/ 371475 w 590550"/>
              <a:gd name="connsiteY19" fmla="*/ 523809 h 590483"/>
              <a:gd name="connsiteX20" fmla="*/ 361950 w 590550"/>
              <a:gd name="connsiteY20" fmla="*/ 514284 h 590483"/>
              <a:gd name="connsiteX21" fmla="*/ 514350 w 590550"/>
              <a:gd name="connsiteY21" fmla="*/ 495234 h 590483"/>
              <a:gd name="connsiteX22" fmla="*/ 542925 w 590550"/>
              <a:gd name="connsiteY22" fmla="*/ 523809 h 590483"/>
              <a:gd name="connsiteX23" fmla="*/ 514350 w 590550"/>
              <a:gd name="connsiteY23" fmla="*/ 552384 h 590483"/>
              <a:gd name="connsiteX24" fmla="*/ 485775 w 590550"/>
              <a:gd name="connsiteY24" fmla="*/ 523809 h 590483"/>
              <a:gd name="connsiteX25" fmla="*/ 514350 w 590550"/>
              <a:gd name="connsiteY25" fmla="*/ 495234 h 590483"/>
              <a:gd name="connsiteX26" fmla="*/ 438150 w 590550"/>
              <a:gd name="connsiteY26" fmla="*/ 495234 h 590483"/>
              <a:gd name="connsiteX27" fmla="*/ 466725 w 590550"/>
              <a:gd name="connsiteY27" fmla="*/ 523809 h 590483"/>
              <a:gd name="connsiteX28" fmla="*/ 438150 w 590550"/>
              <a:gd name="connsiteY28" fmla="*/ 552384 h 590483"/>
              <a:gd name="connsiteX29" fmla="*/ 409575 w 590550"/>
              <a:gd name="connsiteY29" fmla="*/ 523809 h 590483"/>
              <a:gd name="connsiteX30" fmla="*/ 438150 w 590550"/>
              <a:gd name="connsiteY30" fmla="*/ 495234 h 590483"/>
              <a:gd name="connsiteX31" fmla="*/ 361950 w 590550"/>
              <a:gd name="connsiteY31" fmla="*/ 495234 h 590483"/>
              <a:gd name="connsiteX32" fmla="*/ 390525 w 590550"/>
              <a:gd name="connsiteY32" fmla="*/ 523809 h 590483"/>
              <a:gd name="connsiteX33" fmla="*/ 361950 w 590550"/>
              <a:gd name="connsiteY33" fmla="*/ 552384 h 590483"/>
              <a:gd name="connsiteX34" fmla="*/ 333375 w 590550"/>
              <a:gd name="connsiteY34" fmla="*/ 523809 h 590483"/>
              <a:gd name="connsiteX35" fmla="*/ 361950 w 590550"/>
              <a:gd name="connsiteY35" fmla="*/ 495234 h 590483"/>
              <a:gd name="connsiteX36" fmla="*/ 381000 w 590550"/>
              <a:gd name="connsiteY36" fmla="*/ 409509 h 590483"/>
              <a:gd name="connsiteX37" fmla="*/ 381000 w 590550"/>
              <a:gd name="connsiteY37" fmla="*/ 428559 h 590483"/>
              <a:gd name="connsiteX38" fmla="*/ 561975 w 590550"/>
              <a:gd name="connsiteY38" fmla="*/ 428559 h 590483"/>
              <a:gd name="connsiteX39" fmla="*/ 571500 w 590550"/>
              <a:gd name="connsiteY39" fmla="*/ 419034 h 590483"/>
              <a:gd name="connsiteX40" fmla="*/ 561975 w 590550"/>
              <a:gd name="connsiteY40" fmla="*/ 409509 h 590483"/>
              <a:gd name="connsiteX41" fmla="*/ 314325 w 590550"/>
              <a:gd name="connsiteY41" fmla="*/ 390459 h 590483"/>
              <a:gd name="connsiteX42" fmla="*/ 304800 w 590550"/>
              <a:gd name="connsiteY42" fmla="*/ 399984 h 590483"/>
              <a:gd name="connsiteX43" fmla="*/ 304800 w 590550"/>
              <a:gd name="connsiteY43" fmla="*/ 438084 h 590483"/>
              <a:gd name="connsiteX44" fmla="*/ 314325 w 590550"/>
              <a:gd name="connsiteY44" fmla="*/ 447609 h 590483"/>
              <a:gd name="connsiteX45" fmla="*/ 352425 w 590550"/>
              <a:gd name="connsiteY45" fmla="*/ 447609 h 590483"/>
              <a:gd name="connsiteX46" fmla="*/ 361950 w 590550"/>
              <a:gd name="connsiteY46" fmla="*/ 438084 h 590483"/>
              <a:gd name="connsiteX47" fmla="*/ 361950 w 590550"/>
              <a:gd name="connsiteY47" fmla="*/ 399984 h 590483"/>
              <a:gd name="connsiteX48" fmla="*/ 352425 w 590550"/>
              <a:gd name="connsiteY48" fmla="*/ 390459 h 590483"/>
              <a:gd name="connsiteX49" fmla="*/ 314325 w 590550"/>
              <a:gd name="connsiteY49" fmla="*/ 371409 h 590483"/>
              <a:gd name="connsiteX50" fmla="*/ 352425 w 590550"/>
              <a:gd name="connsiteY50" fmla="*/ 371409 h 590483"/>
              <a:gd name="connsiteX51" fmla="*/ 379247 w 590550"/>
              <a:gd name="connsiteY51" fmla="*/ 390459 h 590483"/>
              <a:gd name="connsiteX52" fmla="*/ 561975 w 590550"/>
              <a:gd name="connsiteY52" fmla="*/ 390459 h 590483"/>
              <a:gd name="connsiteX53" fmla="*/ 590550 w 590550"/>
              <a:gd name="connsiteY53" fmla="*/ 419034 h 590483"/>
              <a:gd name="connsiteX54" fmla="*/ 561975 w 590550"/>
              <a:gd name="connsiteY54" fmla="*/ 447609 h 590483"/>
              <a:gd name="connsiteX55" fmla="*/ 379247 w 590550"/>
              <a:gd name="connsiteY55" fmla="*/ 447609 h 590483"/>
              <a:gd name="connsiteX56" fmla="*/ 352425 w 590550"/>
              <a:gd name="connsiteY56" fmla="*/ 466659 h 590483"/>
              <a:gd name="connsiteX57" fmla="*/ 314325 w 590550"/>
              <a:gd name="connsiteY57" fmla="*/ 466659 h 590483"/>
              <a:gd name="connsiteX58" fmla="*/ 285750 w 590550"/>
              <a:gd name="connsiteY58" fmla="*/ 438084 h 590483"/>
              <a:gd name="connsiteX59" fmla="*/ 285750 w 590550"/>
              <a:gd name="connsiteY59" fmla="*/ 399984 h 590483"/>
              <a:gd name="connsiteX60" fmla="*/ 314325 w 590550"/>
              <a:gd name="connsiteY60" fmla="*/ 371409 h 590483"/>
              <a:gd name="connsiteX61" fmla="*/ 304800 w 590550"/>
              <a:gd name="connsiteY61" fmla="*/ 295209 h 590483"/>
              <a:gd name="connsiteX62" fmla="*/ 295275 w 590550"/>
              <a:gd name="connsiteY62" fmla="*/ 304734 h 590483"/>
              <a:gd name="connsiteX63" fmla="*/ 304800 w 590550"/>
              <a:gd name="connsiteY63" fmla="*/ 314259 h 590483"/>
              <a:gd name="connsiteX64" fmla="*/ 485775 w 590550"/>
              <a:gd name="connsiteY64" fmla="*/ 314259 h 590483"/>
              <a:gd name="connsiteX65" fmla="*/ 485775 w 590550"/>
              <a:gd name="connsiteY65" fmla="*/ 295209 h 590483"/>
              <a:gd name="connsiteX66" fmla="*/ 514350 w 590550"/>
              <a:gd name="connsiteY66" fmla="*/ 276159 h 590483"/>
              <a:gd name="connsiteX67" fmla="*/ 504825 w 590550"/>
              <a:gd name="connsiteY67" fmla="*/ 285684 h 590483"/>
              <a:gd name="connsiteX68" fmla="*/ 504825 w 590550"/>
              <a:gd name="connsiteY68" fmla="*/ 323784 h 590483"/>
              <a:gd name="connsiteX69" fmla="*/ 514350 w 590550"/>
              <a:gd name="connsiteY69" fmla="*/ 333309 h 590483"/>
              <a:gd name="connsiteX70" fmla="*/ 552450 w 590550"/>
              <a:gd name="connsiteY70" fmla="*/ 333309 h 590483"/>
              <a:gd name="connsiteX71" fmla="*/ 561975 w 590550"/>
              <a:gd name="connsiteY71" fmla="*/ 323784 h 590483"/>
              <a:gd name="connsiteX72" fmla="*/ 561975 w 590550"/>
              <a:gd name="connsiteY72" fmla="*/ 285684 h 590483"/>
              <a:gd name="connsiteX73" fmla="*/ 552450 w 590550"/>
              <a:gd name="connsiteY73" fmla="*/ 276159 h 590483"/>
              <a:gd name="connsiteX74" fmla="*/ 514350 w 590550"/>
              <a:gd name="connsiteY74" fmla="*/ 257109 h 590483"/>
              <a:gd name="connsiteX75" fmla="*/ 552450 w 590550"/>
              <a:gd name="connsiteY75" fmla="*/ 257109 h 590483"/>
              <a:gd name="connsiteX76" fmla="*/ 581025 w 590550"/>
              <a:gd name="connsiteY76" fmla="*/ 285684 h 590483"/>
              <a:gd name="connsiteX77" fmla="*/ 581025 w 590550"/>
              <a:gd name="connsiteY77" fmla="*/ 323784 h 590483"/>
              <a:gd name="connsiteX78" fmla="*/ 552450 w 590550"/>
              <a:gd name="connsiteY78" fmla="*/ 352359 h 590483"/>
              <a:gd name="connsiteX79" fmla="*/ 514350 w 590550"/>
              <a:gd name="connsiteY79" fmla="*/ 352359 h 590483"/>
              <a:gd name="connsiteX80" fmla="*/ 487528 w 590550"/>
              <a:gd name="connsiteY80" fmla="*/ 333309 h 590483"/>
              <a:gd name="connsiteX81" fmla="*/ 304800 w 590550"/>
              <a:gd name="connsiteY81" fmla="*/ 333309 h 590483"/>
              <a:gd name="connsiteX82" fmla="*/ 276225 w 590550"/>
              <a:gd name="connsiteY82" fmla="*/ 304734 h 590483"/>
              <a:gd name="connsiteX83" fmla="*/ 304800 w 590550"/>
              <a:gd name="connsiteY83" fmla="*/ 276159 h 590483"/>
              <a:gd name="connsiteX84" fmla="*/ 487528 w 590550"/>
              <a:gd name="connsiteY84" fmla="*/ 276159 h 590483"/>
              <a:gd name="connsiteX85" fmla="*/ 514350 w 590550"/>
              <a:gd name="connsiteY85" fmla="*/ 257109 h 590483"/>
              <a:gd name="connsiteX86" fmla="*/ 142875 w 590550"/>
              <a:gd name="connsiteY86" fmla="*/ 247583 h 590483"/>
              <a:gd name="connsiteX87" fmla="*/ 142875 w 590550"/>
              <a:gd name="connsiteY87" fmla="*/ 283931 h 590483"/>
              <a:gd name="connsiteX88" fmla="*/ 161925 w 590550"/>
              <a:gd name="connsiteY88" fmla="*/ 257108 h 590483"/>
              <a:gd name="connsiteX89" fmla="*/ 161925 w 590550"/>
              <a:gd name="connsiteY89" fmla="*/ 247583 h 590483"/>
              <a:gd name="connsiteX90" fmla="*/ 66675 w 590550"/>
              <a:gd name="connsiteY90" fmla="*/ 247583 h 590483"/>
              <a:gd name="connsiteX91" fmla="*/ 66675 w 590550"/>
              <a:gd name="connsiteY91" fmla="*/ 257108 h 590483"/>
              <a:gd name="connsiteX92" fmla="*/ 85725 w 590550"/>
              <a:gd name="connsiteY92" fmla="*/ 283931 h 590483"/>
              <a:gd name="connsiteX93" fmla="*/ 85725 w 590550"/>
              <a:gd name="connsiteY93" fmla="*/ 247583 h 590483"/>
              <a:gd name="connsiteX94" fmla="*/ 114300 w 590550"/>
              <a:gd name="connsiteY94" fmla="*/ 219008 h 590483"/>
              <a:gd name="connsiteX95" fmla="*/ 104775 w 590550"/>
              <a:gd name="connsiteY95" fmla="*/ 228533 h 590483"/>
              <a:gd name="connsiteX96" fmla="*/ 104775 w 590550"/>
              <a:gd name="connsiteY96" fmla="*/ 384572 h 590483"/>
              <a:gd name="connsiteX97" fmla="*/ 104775 w 590550"/>
              <a:gd name="connsiteY97" fmla="*/ 399983 h 590483"/>
              <a:gd name="connsiteX98" fmla="*/ 104775 w 590550"/>
              <a:gd name="connsiteY98" fmla="*/ 428558 h 590483"/>
              <a:gd name="connsiteX99" fmla="*/ 85725 w 590550"/>
              <a:gd name="connsiteY99" fmla="*/ 428558 h 590483"/>
              <a:gd name="connsiteX100" fmla="*/ 85725 w 590550"/>
              <a:gd name="connsiteY100" fmla="*/ 399983 h 590483"/>
              <a:gd name="connsiteX101" fmla="*/ 85725 w 590550"/>
              <a:gd name="connsiteY101" fmla="*/ 384572 h 590483"/>
              <a:gd name="connsiteX102" fmla="*/ 53511 w 590550"/>
              <a:gd name="connsiteY102" fmla="*/ 352358 h 590483"/>
              <a:gd name="connsiteX103" fmla="*/ 47625 w 590550"/>
              <a:gd name="connsiteY103" fmla="*/ 358245 h 590483"/>
              <a:gd name="connsiteX104" fmla="*/ 48254 w 590550"/>
              <a:gd name="connsiteY104" fmla="*/ 360883 h 590483"/>
              <a:gd name="connsiteX105" fmla="*/ 59636 w 590550"/>
              <a:gd name="connsiteY105" fmla="*/ 383667 h 590483"/>
              <a:gd name="connsiteX106" fmla="*/ 66675 w 590550"/>
              <a:gd name="connsiteY106" fmla="*/ 413480 h 590483"/>
              <a:gd name="connsiteX107" fmla="*/ 66675 w 590550"/>
              <a:gd name="connsiteY107" fmla="*/ 456143 h 590483"/>
              <a:gd name="connsiteX108" fmla="*/ 77114 w 590550"/>
              <a:gd name="connsiteY108" fmla="*/ 485889 h 590483"/>
              <a:gd name="connsiteX109" fmla="*/ 99832 w 590550"/>
              <a:gd name="connsiteY109" fmla="*/ 514283 h 590483"/>
              <a:gd name="connsiteX110" fmla="*/ 204968 w 590550"/>
              <a:gd name="connsiteY110" fmla="*/ 514283 h 590483"/>
              <a:gd name="connsiteX111" fmla="*/ 227686 w 590550"/>
              <a:gd name="connsiteY111" fmla="*/ 485889 h 590483"/>
              <a:gd name="connsiteX112" fmla="*/ 238125 w 590550"/>
              <a:gd name="connsiteY112" fmla="*/ 456143 h 590483"/>
              <a:gd name="connsiteX113" fmla="*/ 238125 w 590550"/>
              <a:gd name="connsiteY113" fmla="*/ 357711 h 590483"/>
              <a:gd name="connsiteX114" fmla="*/ 230905 w 590550"/>
              <a:gd name="connsiteY114" fmla="*/ 348463 h 590483"/>
              <a:gd name="connsiteX115" fmla="*/ 219075 w 590550"/>
              <a:gd name="connsiteY115" fmla="*/ 345500 h 590483"/>
              <a:gd name="connsiteX116" fmla="*/ 219075 w 590550"/>
              <a:gd name="connsiteY116" fmla="*/ 428558 h 590483"/>
              <a:gd name="connsiteX117" fmla="*/ 200025 w 590550"/>
              <a:gd name="connsiteY117" fmla="*/ 428558 h 590483"/>
              <a:gd name="connsiteX118" fmla="*/ 200025 w 590550"/>
              <a:gd name="connsiteY118" fmla="*/ 340747 h 590483"/>
              <a:gd name="connsiteX119" fmla="*/ 180975 w 590550"/>
              <a:gd name="connsiteY119" fmla="*/ 335985 h 590483"/>
              <a:gd name="connsiteX120" fmla="*/ 180975 w 590550"/>
              <a:gd name="connsiteY120" fmla="*/ 428558 h 590483"/>
              <a:gd name="connsiteX121" fmla="*/ 161925 w 590550"/>
              <a:gd name="connsiteY121" fmla="*/ 428558 h 590483"/>
              <a:gd name="connsiteX122" fmla="*/ 161925 w 590550"/>
              <a:gd name="connsiteY122" fmla="*/ 331222 h 590483"/>
              <a:gd name="connsiteX123" fmla="*/ 142875 w 590550"/>
              <a:gd name="connsiteY123" fmla="*/ 326460 h 590483"/>
              <a:gd name="connsiteX124" fmla="*/ 142875 w 590550"/>
              <a:gd name="connsiteY124" fmla="*/ 428558 h 590483"/>
              <a:gd name="connsiteX125" fmla="*/ 123825 w 590550"/>
              <a:gd name="connsiteY125" fmla="*/ 428558 h 590483"/>
              <a:gd name="connsiteX126" fmla="*/ 123825 w 590550"/>
              <a:gd name="connsiteY126" fmla="*/ 302057 h 590483"/>
              <a:gd name="connsiteX127" fmla="*/ 123825 w 590550"/>
              <a:gd name="connsiteY127" fmla="*/ 228533 h 590483"/>
              <a:gd name="connsiteX128" fmla="*/ 114300 w 590550"/>
              <a:gd name="connsiteY128" fmla="*/ 219008 h 590483"/>
              <a:gd name="connsiteX129" fmla="*/ 476250 w 590550"/>
              <a:gd name="connsiteY129" fmla="*/ 161859 h 590483"/>
              <a:gd name="connsiteX130" fmla="*/ 476250 w 590550"/>
              <a:gd name="connsiteY130" fmla="*/ 180909 h 590483"/>
              <a:gd name="connsiteX131" fmla="*/ 561975 w 590550"/>
              <a:gd name="connsiteY131" fmla="*/ 180909 h 590483"/>
              <a:gd name="connsiteX132" fmla="*/ 571500 w 590550"/>
              <a:gd name="connsiteY132" fmla="*/ 171384 h 590483"/>
              <a:gd name="connsiteX133" fmla="*/ 561975 w 590550"/>
              <a:gd name="connsiteY133" fmla="*/ 161859 h 590483"/>
              <a:gd name="connsiteX134" fmla="*/ 314325 w 590550"/>
              <a:gd name="connsiteY134" fmla="*/ 161859 h 590483"/>
              <a:gd name="connsiteX135" fmla="*/ 304800 w 590550"/>
              <a:gd name="connsiteY135" fmla="*/ 171384 h 590483"/>
              <a:gd name="connsiteX136" fmla="*/ 314325 w 590550"/>
              <a:gd name="connsiteY136" fmla="*/ 180909 h 590483"/>
              <a:gd name="connsiteX137" fmla="*/ 381000 w 590550"/>
              <a:gd name="connsiteY137" fmla="*/ 180909 h 590483"/>
              <a:gd name="connsiteX138" fmla="*/ 381000 w 590550"/>
              <a:gd name="connsiteY138" fmla="*/ 161859 h 590483"/>
              <a:gd name="connsiteX139" fmla="*/ 409575 w 590550"/>
              <a:gd name="connsiteY139" fmla="*/ 142809 h 590483"/>
              <a:gd name="connsiteX140" fmla="*/ 400050 w 590550"/>
              <a:gd name="connsiteY140" fmla="*/ 152334 h 590483"/>
              <a:gd name="connsiteX141" fmla="*/ 400050 w 590550"/>
              <a:gd name="connsiteY141" fmla="*/ 190434 h 590483"/>
              <a:gd name="connsiteX142" fmla="*/ 409575 w 590550"/>
              <a:gd name="connsiteY142" fmla="*/ 199959 h 590483"/>
              <a:gd name="connsiteX143" fmla="*/ 447675 w 590550"/>
              <a:gd name="connsiteY143" fmla="*/ 199959 h 590483"/>
              <a:gd name="connsiteX144" fmla="*/ 457200 w 590550"/>
              <a:gd name="connsiteY144" fmla="*/ 190434 h 590483"/>
              <a:gd name="connsiteX145" fmla="*/ 457200 w 590550"/>
              <a:gd name="connsiteY145" fmla="*/ 152334 h 590483"/>
              <a:gd name="connsiteX146" fmla="*/ 447675 w 590550"/>
              <a:gd name="connsiteY146" fmla="*/ 142809 h 590483"/>
              <a:gd name="connsiteX147" fmla="*/ 107966 w 590550"/>
              <a:gd name="connsiteY147" fmla="*/ 142808 h 590483"/>
              <a:gd name="connsiteX148" fmla="*/ 111804 w 590550"/>
              <a:gd name="connsiteY148" fmla="*/ 200206 h 590483"/>
              <a:gd name="connsiteX149" fmla="*/ 114300 w 590550"/>
              <a:gd name="connsiteY149" fmla="*/ 199958 h 590483"/>
              <a:gd name="connsiteX150" fmla="*/ 116796 w 590550"/>
              <a:gd name="connsiteY150" fmla="*/ 200206 h 590483"/>
              <a:gd name="connsiteX151" fmla="*/ 120634 w 590550"/>
              <a:gd name="connsiteY151" fmla="*/ 142808 h 590483"/>
              <a:gd name="connsiteX152" fmla="*/ 409575 w 590550"/>
              <a:gd name="connsiteY152" fmla="*/ 123759 h 590483"/>
              <a:gd name="connsiteX153" fmla="*/ 447675 w 590550"/>
              <a:gd name="connsiteY153" fmla="*/ 123759 h 590483"/>
              <a:gd name="connsiteX154" fmla="*/ 474497 w 590550"/>
              <a:gd name="connsiteY154" fmla="*/ 142809 h 590483"/>
              <a:gd name="connsiteX155" fmla="*/ 561975 w 590550"/>
              <a:gd name="connsiteY155" fmla="*/ 142809 h 590483"/>
              <a:gd name="connsiteX156" fmla="*/ 590550 w 590550"/>
              <a:gd name="connsiteY156" fmla="*/ 171384 h 590483"/>
              <a:gd name="connsiteX157" fmla="*/ 561975 w 590550"/>
              <a:gd name="connsiteY157" fmla="*/ 199959 h 590483"/>
              <a:gd name="connsiteX158" fmla="*/ 474497 w 590550"/>
              <a:gd name="connsiteY158" fmla="*/ 199959 h 590483"/>
              <a:gd name="connsiteX159" fmla="*/ 447675 w 590550"/>
              <a:gd name="connsiteY159" fmla="*/ 219009 h 590483"/>
              <a:gd name="connsiteX160" fmla="*/ 409575 w 590550"/>
              <a:gd name="connsiteY160" fmla="*/ 219009 h 590483"/>
              <a:gd name="connsiteX161" fmla="*/ 382753 w 590550"/>
              <a:gd name="connsiteY161" fmla="*/ 199959 h 590483"/>
              <a:gd name="connsiteX162" fmla="*/ 314325 w 590550"/>
              <a:gd name="connsiteY162" fmla="*/ 199959 h 590483"/>
              <a:gd name="connsiteX163" fmla="*/ 285750 w 590550"/>
              <a:gd name="connsiteY163" fmla="*/ 171384 h 590483"/>
              <a:gd name="connsiteX164" fmla="*/ 314325 w 590550"/>
              <a:gd name="connsiteY164" fmla="*/ 142809 h 590483"/>
              <a:gd name="connsiteX165" fmla="*/ 382753 w 590550"/>
              <a:gd name="connsiteY165" fmla="*/ 142809 h 590483"/>
              <a:gd name="connsiteX166" fmla="*/ 409575 w 590550"/>
              <a:gd name="connsiteY166" fmla="*/ 123759 h 590483"/>
              <a:gd name="connsiteX167" fmla="*/ 151171 w 590550"/>
              <a:gd name="connsiteY167" fmla="*/ 104708 h 590483"/>
              <a:gd name="connsiteX168" fmla="*/ 141675 w 590550"/>
              <a:gd name="connsiteY168" fmla="*/ 113595 h 590483"/>
              <a:gd name="connsiteX169" fmla="*/ 140999 w 590550"/>
              <a:gd name="connsiteY169" fmla="*/ 123758 h 590483"/>
              <a:gd name="connsiteX170" fmla="*/ 152400 w 590550"/>
              <a:gd name="connsiteY170" fmla="*/ 123758 h 590483"/>
              <a:gd name="connsiteX171" fmla="*/ 161925 w 590550"/>
              <a:gd name="connsiteY171" fmla="*/ 114233 h 590483"/>
              <a:gd name="connsiteX172" fmla="*/ 152400 w 590550"/>
              <a:gd name="connsiteY172" fmla="*/ 104708 h 590483"/>
              <a:gd name="connsiteX173" fmla="*/ 76200 w 590550"/>
              <a:gd name="connsiteY173" fmla="*/ 104708 h 590483"/>
              <a:gd name="connsiteX174" fmla="*/ 66675 w 590550"/>
              <a:gd name="connsiteY174" fmla="*/ 114233 h 590483"/>
              <a:gd name="connsiteX175" fmla="*/ 76200 w 590550"/>
              <a:gd name="connsiteY175" fmla="*/ 123758 h 590483"/>
              <a:gd name="connsiteX176" fmla="*/ 87601 w 590550"/>
              <a:gd name="connsiteY176" fmla="*/ 123758 h 590483"/>
              <a:gd name="connsiteX177" fmla="*/ 86925 w 590550"/>
              <a:gd name="connsiteY177" fmla="*/ 113605 h 590483"/>
              <a:gd name="connsiteX178" fmla="*/ 77429 w 590550"/>
              <a:gd name="connsiteY178" fmla="*/ 104708 h 590483"/>
              <a:gd name="connsiteX179" fmla="*/ 114300 w 590550"/>
              <a:gd name="connsiteY179" fmla="*/ 19050 h 590483"/>
              <a:gd name="connsiteX180" fmla="*/ 19050 w 590550"/>
              <a:gd name="connsiteY180" fmla="*/ 114233 h 590483"/>
              <a:gd name="connsiteX181" fmla="*/ 48806 w 590550"/>
              <a:gd name="connsiteY181" fmla="*/ 187471 h 590483"/>
              <a:gd name="connsiteX182" fmla="*/ 66551 w 590550"/>
              <a:gd name="connsiteY182" fmla="*/ 228533 h 590483"/>
              <a:gd name="connsiteX183" fmla="*/ 85725 w 590550"/>
              <a:gd name="connsiteY183" fmla="*/ 228533 h 590483"/>
              <a:gd name="connsiteX184" fmla="*/ 93307 w 590550"/>
              <a:gd name="connsiteY184" fmla="*/ 209293 h 590483"/>
              <a:gd name="connsiteX185" fmla="*/ 88878 w 590550"/>
              <a:gd name="connsiteY185" fmla="*/ 142808 h 590483"/>
              <a:gd name="connsiteX186" fmla="*/ 76200 w 590550"/>
              <a:gd name="connsiteY186" fmla="*/ 142808 h 590483"/>
              <a:gd name="connsiteX187" fmla="*/ 47625 w 590550"/>
              <a:gd name="connsiteY187" fmla="*/ 114233 h 590483"/>
              <a:gd name="connsiteX188" fmla="*/ 76200 w 590550"/>
              <a:gd name="connsiteY188" fmla="*/ 85658 h 590483"/>
              <a:gd name="connsiteX189" fmla="*/ 77429 w 590550"/>
              <a:gd name="connsiteY189" fmla="*/ 85658 h 590483"/>
              <a:gd name="connsiteX190" fmla="*/ 105937 w 590550"/>
              <a:gd name="connsiteY190" fmla="*/ 112347 h 590483"/>
              <a:gd name="connsiteX191" fmla="*/ 106699 w 590550"/>
              <a:gd name="connsiteY191" fmla="*/ 123758 h 590483"/>
              <a:gd name="connsiteX192" fmla="*/ 121901 w 590550"/>
              <a:gd name="connsiteY192" fmla="*/ 123758 h 590483"/>
              <a:gd name="connsiteX193" fmla="*/ 122663 w 590550"/>
              <a:gd name="connsiteY193" fmla="*/ 112338 h 590483"/>
              <a:gd name="connsiteX194" fmla="*/ 151171 w 590550"/>
              <a:gd name="connsiteY194" fmla="*/ 85658 h 590483"/>
              <a:gd name="connsiteX195" fmla="*/ 152400 w 590550"/>
              <a:gd name="connsiteY195" fmla="*/ 85658 h 590483"/>
              <a:gd name="connsiteX196" fmla="*/ 180975 w 590550"/>
              <a:gd name="connsiteY196" fmla="*/ 114233 h 590483"/>
              <a:gd name="connsiteX197" fmla="*/ 152400 w 590550"/>
              <a:gd name="connsiteY197" fmla="*/ 142808 h 590483"/>
              <a:gd name="connsiteX198" fmla="*/ 139722 w 590550"/>
              <a:gd name="connsiteY198" fmla="*/ 142808 h 590483"/>
              <a:gd name="connsiteX199" fmla="*/ 135284 w 590550"/>
              <a:gd name="connsiteY199" fmla="*/ 209293 h 590483"/>
              <a:gd name="connsiteX200" fmla="*/ 142875 w 590550"/>
              <a:gd name="connsiteY200" fmla="*/ 228533 h 590483"/>
              <a:gd name="connsiteX201" fmla="*/ 162049 w 590550"/>
              <a:gd name="connsiteY201" fmla="*/ 228533 h 590483"/>
              <a:gd name="connsiteX202" fmla="*/ 179803 w 590550"/>
              <a:gd name="connsiteY202" fmla="*/ 187471 h 590483"/>
              <a:gd name="connsiteX203" fmla="*/ 209550 w 590550"/>
              <a:gd name="connsiteY203" fmla="*/ 114233 h 590483"/>
              <a:gd name="connsiteX204" fmla="*/ 114300 w 590550"/>
              <a:gd name="connsiteY204" fmla="*/ 19050 h 590483"/>
              <a:gd name="connsiteX205" fmla="*/ 114300 w 590550"/>
              <a:gd name="connsiteY205" fmla="*/ 0 h 590483"/>
              <a:gd name="connsiteX206" fmla="*/ 228600 w 590550"/>
              <a:gd name="connsiteY206" fmla="*/ 114233 h 590483"/>
              <a:gd name="connsiteX207" fmla="*/ 193710 w 590550"/>
              <a:gd name="connsiteY207" fmla="*/ 200501 h 590483"/>
              <a:gd name="connsiteX208" fmla="*/ 180975 w 590550"/>
              <a:gd name="connsiteY208" fmla="*/ 230991 h 590483"/>
              <a:gd name="connsiteX209" fmla="*/ 180975 w 590550"/>
              <a:gd name="connsiteY209" fmla="*/ 257108 h 590483"/>
              <a:gd name="connsiteX210" fmla="*/ 142875 w 590550"/>
              <a:gd name="connsiteY210" fmla="*/ 303771 h 590483"/>
              <a:gd name="connsiteX211" fmla="*/ 142875 w 590550"/>
              <a:gd name="connsiteY211" fmla="*/ 306819 h 590483"/>
              <a:gd name="connsiteX212" fmla="*/ 161925 w 590550"/>
              <a:gd name="connsiteY212" fmla="*/ 311582 h 590483"/>
              <a:gd name="connsiteX213" fmla="*/ 180975 w 590550"/>
              <a:gd name="connsiteY213" fmla="*/ 316344 h 590483"/>
              <a:gd name="connsiteX214" fmla="*/ 219075 w 590550"/>
              <a:gd name="connsiteY214" fmla="*/ 325869 h 590483"/>
              <a:gd name="connsiteX215" fmla="*/ 219075 w 590550"/>
              <a:gd name="connsiteY215" fmla="*/ 325879 h 590483"/>
              <a:gd name="connsiteX216" fmla="*/ 235534 w 590550"/>
              <a:gd name="connsiteY216" fmla="*/ 329984 h 590483"/>
              <a:gd name="connsiteX217" fmla="*/ 257175 w 590550"/>
              <a:gd name="connsiteY217" fmla="*/ 357711 h 590483"/>
              <a:gd name="connsiteX218" fmla="*/ 257175 w 590550"/>
              <a:gd name="connsiteY218" fmla="*/ 456143 h 590483"/>
              <a:gd name="connsiteX219" fmla="*/ 242573 w 590550"/>
              <a:gd name="connsiteY219" fmla="*/ 497796 h 590483"/>
              <a:gd name="connsiteX220" fmla="*/ 221313 w 590550"/>
              <a:gd name="connsiteY220" fmla="*/ 524361 h 590483"/>
              <a:gd name="connsiteX221" fmla="*/ 238125 w 590550"/>
              <a:gd name="connsiteY221" fmla="*/ 580958 h 590483"/>
              <a:gd name="connsiteX222" fmla="*/ 238125 w 590550"/>
              <a:gd name="connsiteY222" fmla="*/ 590483 h 590483"/>
              <a:gd name="connsiteX223" fmla="*/ 66675 w 590550"/>
              <a:gd name="connsiteY223" fmla="*/ 590483 h 590483"/>
              <a:gd name="connsiteX224" fmla="*/ 66675 w 590550"/>
              <a:gd name="connsiteY224" fmla="*/ 580958 h 590483"/>
              <a:gd name="connsiteX225" fmla="*/ 83487 w 590550"/>
              <a:gd name="connsiteY225" fmla="*/ 524351 h 590483"/>
              <a:gd name="connsiteX226" fmla="*/ 62227 w 590550"/>
              <a:gd name="connsiteY226" fmla="*/ 497786 h 590483"/>
              <a:gd name="connsiteX227" fmla="*/ 47625 w 590550"/>
              <a:gd name="connsiteY227" fmla="*/ 456133 h 590483"/>
              <a:gd name="connsiteX228" fmla="*/ 47625 w 590550"/>
              <a:gd name="connsiteY228" fmla="*/ 413471 h 590483"/>
              <a:gd name="connsiteX229" fmla="*/ 42586 w 590550"/>
              <a:gd name="connsiteY229" fmla="*/ 392182 h 590483"/>
              <a:gd name="connsiteX230" fmla="*/ 31204 w 590550"/>
              <a:gd name="connsiteY230" fmla="*/ 369399 h 590483"/>
              <a:gd name="connsiteX231" fmla="*/ 28575 w 590550"/>
              <a:gd name="connsiteY231" fmla="*/ 358245 h 590483"/>
              <a:gd name="connsiteX232" fmla="*/ 53511 w 590550"/>
              <a:gd name="connsiteY232" fmla="*/ 333308 h 590483"/>
              <a:gd name="connsiteX233" fmla="*/ 85725 w 590550"/>
              <a:gd name="connsiteY233" fmla="*/ 345024 h 590483"/>
              <a:gd name="connsiteX234" fmla="*/ 85725 w 590550"/>
              <a:gd name="connsiteY234" fmla="*/ 303771 h 590483"/>
              <a:gd name="connsiteX235" fmla="*/ 47625 w 590550"/>
              <a:gd name="connsiteY235" fmla="*/ 257108 h 590483"/>
              <a:gd name="connsiteX236" fmla="*/ 47625 w 590550"/>
              <a:gd name="connsiteY236" fmla="*/ 230991 h 590483"/>
              <a:gd name="connsiteX237" fmla="*/ 34900 w 590550"/>
              <a:gd name="connsiteY237" fmla="*/ 200501 h 590483"/>
              <a:gd name="connsiteX238" fmla="*/ 0 w 590550"/>
              <a:gd name="connsiteY238" fmla="*/ 114233 h 590483"/>
              <a:gd name="connsiteX239" fmla="*/ 114300 w 590550"/>
              <a:gd name="connsiteY239" fmla="*/ 0 h 59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590550" h="590483">
                <a:moveTo>
                  <a:pt x="100346" y="533333"/>
                </a:moveTo>
                <a:lnTo>
                  <a:pt x="99974" y="533895"/>
                </a:lnTo>
                <a:cubicBezTo>
                  <a:pt x="92431" y="545221"/>
                  <a:pt x="87763" y="558041"/>
                  <a:pt x="86258" y="571433"/>
                </a:cubicBezTo>
                <a:lnTo>
                  <a:pt x="218542" y="571433"/>
                </a:lnTo>
                <a:cubicBezTo>
                  <a:pt x="217037" y="558041"/>
                  <a:pt x="212369" y="545221"/>
                  <a:pt x="204826" y="533895"/>
                </a:cubicBezTo>
                <a:lnTo>
                  <a:pt x="204454" y="533333"/>
                </a:lnTo>
                <a:close/>
                <a:moveTo>
                  <a:pt x="514350" y="514284"/>
                </a:moveTo>
                <a:cubicBezTo>
                  <a:pt x="509092" y="514284"/>
                  <a:pt x="504825" y="518551"/>
                  <a:pt x="504825" y="523809"/>
                </a:cubicBezTo>
                <a:cubicBezTo>
                  <a:pt x="504825" y="529067"/>
                  <a:pt x="509092" y="533334"/>
                  <a:pt x="514350" y="533334"/>
                </a:cubicBezTo>
                <a:cubicBezTo>
                  <a:pt x="519608" y="533334"/>
                  <a:pt x="523875" y="529067"/>
                  <a:pt x="523875" y="523809"/>
                </a:cubicBezTo>
                <a:cubicBezTo>
                  <a:pt x="523875" y="518551"/>
                  <a:pt x="519608" y="514284"/>
                  <a:pt x="514350" y="514284"/>
                </a:cubicBezTo>
                <a:close/>
                <a:moveTo>
                  <a:pt x="438150" y="514284"/>
                </a:moveTo>
                <a:cubicBezTo>
                  <a:pt x="432892" y="514284"/>
                  <a:pt x="428625" y="518551"/>
                  <a:pt x="428625" y="523809"/>
                </a:cubicBezTo>
                <a:cubicBezTo>
                  <a:pt x="428625" y="529067"/>
                  <a:pt x="432892" y="533334"/>
                  <a:pt x="438150" y="533334"/>
                </a:cubicBezTo>
                <a:cubicBezTo>
                  <a:pt x="443408" y="533334"/>
                  <a:pt x="447675" y="529067"/>
                  <a:pt x="447675" y="523809"/>
                </a:cubicBezTo>
                <a:cubicBezTo>
                  <a:pt x="447675" y="518551"/>
                  <a:pt x="443408" y="514284"/>
                  <a:pt x="438150" y="514284"/>
                </a:cubicBezTo>
                <a:close/>
                <a:moveTo>
                  <a:pt x="361950" y="514284"/>
                </a:moveTo>
                <a:cubicBezTo>
                  <a:pt x="356692" y="514284"/>
                  <a:pt x="352425" y="518551"/>
                  <a:pt x="352425" y="523809"/>
                </a:cubicBezTo>
                <a:cubicBezTo>
                  <a:pt x="352425" y="529067"/>
                  <a:pt x="356692" y="533334"/>
                  <a:pt x="361950" y="533334"/>
                </a:cubicBezTo>
                <a:cubicBezTo>
                  <a:pt x="367208" y="533334"/>
                  <a:pt x="371475" y="529067"/>
                  <a:pt x="371475" y="523809"/>
                </a:cubicBezTo>
                <a:cubicBezTo>
                  <a:pt x="371475" y="518551"/>
                  <a:pt x="367208" y="514284"/>
                  <a:pt x="361950" y="514284"/>
                </a:cubicBezTo>
                <a:close/>
                <a:moveTo>
                  <a:pt x="514350" y="495234"/>
                </a:moveTo>
                <a:cubicBezTo>
                  <a:pt x="530104" y="495234"/>
                  <a:pt x="542925" y="508055"/>
                  <a:pt x="542925" y="523809"/>
                </a:cubicBezTo>
                <a:cubicBezTo>
                  <a:pt x="542925" y="539563"/>
                  <a:pt x="530104" y="552384"/>
                  <a:pt x="514350" y="552384"/>
                </a:cubicBezTo>
                <a:cubicBezTo>
                  <a:pt x="498596" y="552384"/>
                  <a:pt x="485775" y="539563"/>
                  <a:pt x="485775" y="523809"/>
                </a:cubicBezTo>
                <a:cubicBezTo>
                  <a:pt x="485775" y="508055"/>
                  <a:pt x="498596" y="495234"/>
                  <a:pt x="514350" y="495234"/>
                </a:cubicBezTo>
                <a:close/>
                <a:moveTo>
                  <a:pt x="438150" y="495234"/>
                </a:moveTo>
                <a:cubicBezTo>
                  <a:pt x="453904" y="495234"/>
                  <a:pt x="466725" y="508055"/>
                  <a:pt x="466725" y="523809"/>
                </a:cubicBezTo>
                <a:cubicBezTo>
                  <a:pt x="466725" y="539563"/>
                  <a:pt x="453904" y="552384"/>
                  <a:pt x="438150" y="552384"/>
                </a:cubicBezTo>
                <a:cubicBezTo>
                  <a:pt x="422396" y="552384"/>
                  <a:pt x="409575" y="539563"/>
                  <a:pt x="409575" y="523809"/>
                </a:cubicBezTo>
                <a:cubicBezTo>
                  <a:pt x="409575" y="508055"/>
                  <a:pt x="422396" y="495234"/>
                  <a:pt x="438150" y="495234"/>
                </a:cubicBezTo>
                <a:close/>
                <a:moveTo>
                  <a:pt x="361950" y="495234"/>
                </a:moveTo>
                <a:cubicBezTo>
                  <a:pt x="377704" y="495234"/>
                  <a:pt x="390525" y="508055"/>
                  <a:pt x="390525" y="523809"/>
                </a:cubicBezTo>
                <a:cubicBezTo>
                  <a:pt x="390525" y="539563"/>
                  <a:pt x="377704" y="552384"/>
                  <a:pt x="361950" y="552384"/>
                </a:cubicBezTo>
                <a:cubicBezTo>
                  <a:pt x="346196" y="552384"/>
                  <a:pt x="333375" y="539563"/>
                  <a:pt x="333375" y="523809"/>
                </a:cubicBezTo>
                <a:cubicBezTo>
                  <a:pt x="333375" y="508055"/>
                  <a:pt x="346196" y="495234"/>
                  <a:pt x="361950" y="495234"/>
                </a:cubicBezTo>
                <a:close/>
                <a:moveTo>
                  <a:pt x="381000" y="409509"/>
                </a:moveTo>
                <a:lnTo>
                  <a:pt x="381000" y="428559"/>
                </a:lnTo>
                <a:lnTo>
                  <a:pt x="561975" y="428559"/>
                </a:lnTo>
                <a:cubicBezTo>
                  <a:pt x="567233" y="428559"/>
                  <a:pt x="571500" y="424292"/>
                  <a:pt x="571500" y="419034"/>
                </a:cubicBezTo>
                <a:cubicBezTo>
                  <a:pt x="571500" y="413776"/>
                  <a:pt x="567233" y="409509"/>
                  <a:pt x="561975" y="409509"/>
                </a:cubicBezTo>
                <a:close/>
                <a:moveTo>
                  <a:pt x="314325" y="390459"/>
                </a:moveTo>
                <a:cubicBezTo>
                  <a:pt x="309067" y="390459"/>
                  <a:pt x="304800" y="394726"/>
                  <a:pt x="304800" y="399984"/>
                </a:cubicBezTo>
                <a:lnTo>
                  <a:pt x="304800" y="438084"/>
                </a:lnTo>
                <a:cubicBezTo>
                  <a:pt x="304800" y="443342"/>
                  <a:pt x="309067" y="447609"/>
                  <a:pt x="314325" y="447609"/>
                </a:cubicBezTo>
                <a:lnTo>
                  <a:pt x="352425" y="447609"/>
                </a:lnTo>
                <a:cubicBezTo>
                  <a:pt x="357683" y="447609"/>
                  <a:pt x="361950" y="443342"/>
                  <a:pt x="361950" y="438084"/>
                </a:cubicBezTo>
                <a:lnTo>
                  <a:pt x="361950" y="399984"/>
                </a:lnTo>
                <a:cubicBezTo>
                  <a:pt x="361950" y="394726"/>
                  <a:pt x="357683" y="390459"/>
                  <a:pt x="352425" y="390459"/>
                </a:cubicBezTo>
                <a:close/>
                <a:moveTo>
                  <a:pt x="314325" y="371409"/>
                </a:moveTo>
                <a:lnTo>
                  <a:pt x="352425" y="371409"/>
                </a:lnTo>
                <a:cubicBezTo>
                  <a:pt x="364827" y="371409"/>
                  <a:pt x="375304" y="379400"/>
                  <a:pt x="379247" y="390459"/>
                </a:cubicBezTo>
                <a:lnTo>
                  <a:pt x="561975" y="390459"/>
                </a:lnTo>
                <a:cubicBezTo>
                  <a:pt x="577729" y="390459"/>
                  <a:pt x="590550" y="403280"/>
                  <a:pt x="590550" y="419034"/>
                </a:cubicBezTo>
                <a:cubicBezTo>
                  <a:pt x="590550" y="434788"/>
                  <a:pt x="577729" y="447609"/>
                  <a:pt x="561975" y="447609"/>
                </a:cubicBezTo>
                <a:lnTo>
                  <a:pt x="379247" y="447609"/>
                </a:lnTo>
                <a:cubicBezTo>
                  <a:pt x="375304" y="458668"/>
                  <a:pt x="364827" y="466659"/>
                  <a:pt x="352425" y="466659"/>
                </a:cubicBezTo>
                <a:lnTo>
                  <a:pt x="314325" y="466659"/>
                </a:lnTo>
                <a:cubicBezTo>
                  <a:pt x="298571" y="466659"/>
                  <a:pt x="285750" y="453838"/>
                  <a:pt x="285750" y="438084"/>
                </a:cubicBezTo>
                <a:lnTo>
                  <a:pt x="285750" y="399984"/>
                </a:lnTo>
                <a:cubicBezTo>
                  <a:pt x="285750" y="384230"/>
                  <a:pt x="298571" y="371409"/>
                  <a:pt x="314325" y="371409"/>
                </a:cubicBezTo>
                <a:close/>
                <a:moveTo>
                  <a:pt x="304800" y="295209"/>
                </a:moveTo>
                <a:cubicBezTo>
                  <a:pt x="299542" y="295209"/>
                  <a:pt x="295275" y="299476"/>
                  <a:pt x="295275" y="304734"/>
                </a:cubicBezTo>
                <a:cubicBezTo>
                  <a:pt x="295275" y="309992"/>
                  <a:pt x="299542" y="314259"/>
                  <a:pt x="304800" y="314259"/>
                </a:cubicBezTo>
                <a:lnTo>
                  <a:pt x="485775" y="314259"/>
                </a:lnTo>
                <a:lnTo>
                  <a:pt x="485775" y="295209"/>
                </a:lnTo>
                <a:close/>
                <a:moveTo>
                  <a:pt x="514350" y="276159"/>
                </a:moveTo>
                <a:cubicBezTo>
                  <a:pt x="509092" y="276159"/>
                  <a:pt x="504825" y="280426"/>
                  <a:pt x="504825" y="285684"/>
                </a:cubicBezTo>
                <a:lnTo>
                  <a:pt x="504825" y="323784"/>
                </a:lnTo>
                <a:cubicBezTo>
                  <a:pt x="504825" y="329042"/>
                  <a:pt x="509092" y="333309"/>
                  <a:pt x="514350" y="333309"/>
                </a:cubicBezTo>
                <a:lnTo>
                  <a:pt x="552450" y="333309"/>
                </a:lnTo>
                <a:cubicBezTo>
                  <a:pt x="557708" y="333309"/>
                  <a:pt x="561975" y="329042"/>
                  <a:pt x="561975" y="323784"/>
                </a:cubicBezTo>
                <a:lnTo>
                  <a:pt x="561975" y="285684"/>
                </a:lnTo>
                <a:cubicBezTo>
                  <a:pt x="561975" y="280426"/>
                  <a:pt x="557708" y="276159"/>
                  <a:pt x="552450" y="276159"/>
                </a:cubicBezTo>
                <a:close/>
                <a:moveTo>
                  <a:pt x="514350" y="257109"/>
                </a:moveTo>
                <a:lnTo>
                  <a:pt x="552450" y="257109"/>
                </a:lnTo>
                <a:cubicBezTo>
                  <a:pt x="568204" y="257109"/>
                  <a:pt x="581025" y="269930"/>
                  <a:pt x="581025" y="285684"/>
                </a:cubicBezTo>
                <a:lnTo>
                  <a:pt x="581025" y="323784"/>
                </a:lnTo>
                <a:cubicBezTo>
                  <a:pt x="581025" y="339538"/>
                  <a:pt x="568204" y="352359"/>
                  <a:pt x="552450" y="352359"/>
                </a:cubicBezTo>
                <a:lnTo>
                  <a:pt x="514350" y="352359"/>
                </a:lnTo>
                <a:cubicBezTo>
                  <a:pt x="501948" y="352359"/>
                  <a:pt x="491471" y="344368"/>
                  <a:pt x="487528" y="333309"/>
                </a:cubicBezTo>
                <a:lnTo>
                  <a:pt x="304800" y="333309"/>
                </a:lnTo>
                <a:cubicBezTo>
                  <a:pt x="289046" y="333309"/>
                  <a:pt x="276225" y="320488"/>
                  <a:pt x="276225" y="304734"/>
                </a:cubicBezTo>
                <a:cubicBezTo>
                  <a:pt x="276225" y="288980"/>
                  <a:pt x="289046" y="276159"/>
                  <a:pt x="304800" y="276159"/>
                </a:cubicBezTo>
                <a:lnTo>
                  <a:pt x="487528" y="276159"/>
                </a:lnTo>
                <a:cubicBezTo>
                  <a:pt x="491471" y="265100"/>
                  <a:pt x="501948" y="257109"/>
                  <a:pt x="514350" y="257109"/>
                </a:cubicBezTo>
                <a:close/>
                <a:moveTo>
                  <a:pt x="142875" y="247583"/>
                </a:moveTo>
                <a:lnTo>
                  <a:pt x="142875" y="283931"/>
                </a:lnTo>
                <a:cubicBezTo>
                  <a:pt x="153934" y="279987"/>
                  <a:pt x="161925" y="269510"/>
                  <a:pt x="161925" y="257108"/>
                </a:cubicBezTo>
                <a:lnTo>
                  <a:pt x="161925" y="247583"/>
                </a:lnTo>
                <a:close/>
                <a:moveTo>
                  <a:pt x="66675" y="247583"/>
                </a:moveTo>
                <a:lnTo>
                  <a:pt x="66675" y="257108"/>
                </a:lnTo>
                <a:cubicBezTo>
                  <a:pt x="66675" y="269510"/>
                  <a:pt x="74666" y="279987"/>
                  <a:pt x="85725" y="283931"/>
                </a:cubicBezTo>
                <a:lnTo>
                  <a:pt x="85725" y="247583"/>
                </a:lnTo>
                <a:close/>
                <a:moveTo>
                  <a:pt x="114300" y="219008"/>
                </a:moveTo>
                <a:cubicBezTo>
                  <a:pt x="109042" y="219008"/>
                  <a:pt x="104775" y="223276"/>
                  <a:pt x="104775" y="228533"/>
                </a:cubicBezTo>
                <a:lnTo>
                  <a:pt x="104775" y="384572"/>
                </a:lnTo>
                <a:lnTo>
                  <a:pt x="104775" y="399983"/>
                </a:lnTo>
                <a:lnTo>
                  <a:pt x="104775" y="428558"/>
                </a:lnTo>
                <a:lnTo>
                  <a:pt x="85725" y="428558"/>
                </a:lnTo>
                <a:lnTo>
                  <a:pt x="85725" y="399983"/>
                </a:lnTo>
                <a:lnTo>
                  <a:pt x="85725" y="384572"/>
                </a:lnTo>
                <a:cubicBezTo>
                  <a:pt x="85725" y="366817"/>
                  <a:pt x="71266" y="352358"/>
                  <a:pt x="53511" y="352358"/>
                </a:cubicBezTo>
                <a:cubicBezTo>
                  <a:pt x="50263" y="352358"/>
                  <a:pt x="47625" y="354997"/>
                  <a:pt x="47625" y="358245"/>
                </a:cubicBezTo>
                <a:cubicBezTo>
                  <a:pt x="47625" y="359159"/>
                  <a:pt x="47835" y="360074"/>
                  <a:pt x="48254" y="360883"/>
                </a:cubicBezTo>
                <a:lnTo>
                  <a:pt x="59636" y="383667"/>
                </a:lnTo>
                <a:cubicBezTo>
                  <a:pt x="64237" y="392868"/>
                  <a:pt x="66675" y="403184"/>
                  <a:pt x="66675" y="413480"/>
                </a:cubicBezTo>
                <a:lnTo>
                  <a:pt x="66675" y="456143"/>
                </a:lnTo>
                <a:cubicBezTo>
                  <a:pt x="66675" y="466906"/>
                  <a:pt x="70380" y="477479"/>
                  <a:pt x="77114" y="485889"/>
                </a:cubicBezTo>
                <a:lnTo>
                  <a:pt x="99832" y="514283"/>
                </a:lnTo>
                <a:lnTo>
                  <a:pt x="204968" y="514283"/>
                </a:lnTo>
                <a:lnTo>
                  <a:pt x="227686" y="485889"/>
                </a:lnTo>
                <a:cubicBezTo>
                  <a:pt x="234420" y="477479"/>
                  <a:pt x="238125" y="466916"/>
                  <a:pt x="238125" y="456143"/>
                </a:cubicBezTo>
                <a:lnTo>
                  <a:pt x="238125" y="357711"/>
                </a:lnTo>
                <a:cubicBezTo>
                  <a:pt x="238125" y="353330"/>
                  <a:pt x="235153" y="349529"/>
                  <a:pt x="230905" y="348463"/>
                </a:cubicBezTo>
                <a:lnTo>
                  <a:pt x="219075" y="345500"/>
                </a:lnTo>
                <a:lnTo>
                  <a:pt x="219075" y="428558"/>
                </a:lnTo>
                <a:lnTo>
                  <a:pt x="200025" y="428558"/>
                </a:lnTo>
                <a:lnTo>
                  <a:pt x="200025" y="340747"/>
                </a:lnTo>
                <a:lnTo>
                  <a:pt x="180975" y="335985"/>
                </a:lnTo>
                <a:lnTo>
                  <a:pt x="180975" y="428558"/>
                </a:lnTo>
                <a:lnTo>
                  <a:pt x="161925" y="428558"/>
                </a:lnTo>
                <a:lnTo>
                  <a:pt x="161925" y="331222"/>
                </a:lnTo>
                <a:lnTo>
                  <a:pt x="142875" y="326460"/>
                </a:lnTo>
                <a:lnTo>
                  <a:pt x="142875" y="428558"/>
                </a:lnTo>
                <a:lnTo>
                  <a:pt x="123825" y="428558"/>
                </a:lnTo>
                <a:lnTo>
                  <a:pt x="123825" y="302057"/>
                </a:lnTo>
                <a:lnTo>
                  <a:pt x="123825" y="228533"/>
                </a:lnTo>
                <a:cubicBezTo>
                  <a:pt x="123825" y="223276"/>
                  <a:pt x="119558" y="219008"/>
                  <a:pt x="114300" y="219008"/>
                </a:cubicBezTo>
                <a:close/>
                <a:moveTo>
                  <a:pt x="476250" y="161859"/>
                </a:moveTo>
                <a:lnTo>
                  <a:pt x="476250" y="180909"/>
                </a:lnTo>
                <a:lnTo>
                  <a:pt x="561975" y="180909"/>
                </a:lnTo>
                <a:cubicBezTo>
                  <a:pt x="567233" y="180909"/>
                  <a:pt x="571500" y="176642"/>
                  <a:pt x="571500" y="171384"/>
                </a:cubicBezTo>
                <a:cubicBezTo>
                  <a:pt x="571500" y="166126"/>
                  <a:pt x="567233" y="161859"/>
                  <a:pt x="561975" y="161859"/>
                </a:cubicBezTo>
                <a:close/>
                <a:moveTo>
                  <a:pt x="314325" y="161859"/>
                </a:moveTo>
                <a:cubicBezTo>
                  <a:pt x="309067" y="161859"/>
                  <a:pt x="304800" y="166126"/>
                  <a:pt x="304800" y="171384"/>
                </a:cubicBezTo>
                <a:cubicBezTo>
                  <a:pt x="304800" y="176642"/>
                  <a:pt x="309067" y="180909"/>
                  <a:pt x="314325" y="180909"/>
                </a:cubicBezTo>
                <a:lnTo>
                  <a:pt x="381000" y="180909"/>
                </a:lnTo>
                <a:lnTo>
                  <a:pt x="381000" y="161859"/>
                </a:lnTo>
                <a:close/>
                <a:moveTo>
                  <a:pt x="409575" y="142809"/>
                </a:moveTo>
                <a:cubicBezTo>
                  <a:pt x="404317" y="142809"/>
                  <a:pt x="400050" y="147076"/>
                  <a:pt x="400050" y="152334"/>
                </a:cubicBezTo>
                <a:lnTo>
                  <a:pt x="400050" y="190434"/>
                </a:lnTo>
                <a:cubicBezTo>
                  <a:pt x="400050" y="195692"/>
                  <a:pt x="404317" y="199959"/>
                  <a:pt x="409575" y="199959"/>
                </a:cubicBezTo>
                <a:lnTo>
                  <a:pt x="447675" y="199959"/>
                </a:lnTo>
                <a:cubicBezTo>
                  <a:pt x="452933" y="199959"/>
                  <a:pt x="457200" y="195692"/>
                  <a:pt x="457200" y="190434"/>
                </a:cubicBezTo>
                <a:lnTo>
                  <a:pt x="457200" y="152334"/>
                </a:lnTo>
                <a:cubicBezTo>
                  <a:pt x="457200" y="147076"/>
                  <a:pt x="452933" y="142809"/>
                  <a:pt x="447675" y="142809"/>
                </a:cubicBezTo>
                <a:close/>
                <a:moveTo>
                  <a:pt x="107966" y="142808"/>
                </a:moveTo>
                <a:lnTo>
                  <a:pt x="111804" y="200206"/>
                </a:lnTo>
                <a:cubicBezTo>
                  <a:pt x="112643" y="200139"/>
                  <a:pt x="113443" y="199958"/>
                  <a:pt x="114300" y="199958"/>
                </a:cubicBezTo>
                <a:cubicBezTo>
                  <a:pt x="115157" y="199958"/>
                  <a:pt x="115957" y="200139"/>
                  <a:pt x="116796" y="200206"/>
                </a:cubicBezTo>
                <a:lnTo>
                  <a:pt x="120634" y="142808"/>
                </a:lnTo>
                <a:close/>
                <a:moveTo>
                  <a:pt x="409575" y="123759"/>
                </a:moveTo>
                <a:lnTo>
                  <a:pt x="447675" y="123759"/>
                </a:lnTo>
                <a:cubicBezTo>
                  <a:pt x="460077" y="123759"/>
                  <a:pt x="470554" y="131750"/>
                  <a:pt x="474497" y="142809"/>
                </a:cubicBezTo>
                <a:lnTo>
                  <a:pt x="561975" y="142809"/>
                </a:lnTo>
                <a:cubicBezTo>
                  <a:pt x="577729" y="142809"/>
                  <a:pt x="590550" y="155630"/>
                  <a:pt x="590550" y="171384"/>
                </a:cubicBezTo>
                <a:cubicBezTo>
                  <a:pt x="590550" y="187138"/>
                  <a:pt x="577729" y="199959"/>
                  <a:pt x="561975" y="199959"/>
                </a:cubicBezTo>
                <a:lnTo>
                  <a:pt x="474497" y="199959"/>
                </a:lnTo>
                <a:cubicBezTo>
                  <a:pt x="470554" y="211018"/>
                  <a:pt x="460077" y="219009"/>
                  <a:pt x="447675" y="219009"/>
                </a:cubicBezTo>
                <a:lnTo>
                  <a:pt x="409575" y="219009"/>
                </a:lnTo>
                <a:cubicBezTo>
                  <a:pt x="397173" y="219009"/>
                  <a:pt x="386696" y="211018"/>
                  <a:pt x="382753" y="199959"/>
                </a:cubicBezTo>
                <a:lnTo>
                  <a:pt x="314325" y="199959"/>
                </a:lnTo>
                <a:cubicBezTo>
                  <a:pt x="298571" y="199959"/>
                  <a:pt x="285750" y="187138"/>
                  <a:pt x="285750" y="171384"/>
                </a:cubicBezTo>
                <a:cubicBezTo>
                  <a:pt x="285750" y="155630"/>
                  <a:pt x="298571" y="142809"/>
                  <a:pt x="314325" y="142809"/>
                </a:cubicBezTo>
                <a:lnTo>
                  <a:pt x="382753" y="142809"/>
                </a:lnTo>
                <a:cubicBezTo>
                  <a:pt x="386696" y="131750"/>
                  <a:pt x="397173" y="123759"/>
                  <a:pt x="409575" y="123759"/>
                </a:cubicBezTo>
                <a:close/>
                <a:moveTo>
                  <a:pt x="151171" y="104708"/>
                </a:moveTo>
                <a:cubicBezTo>
                  <a:pt x="146180" y="104708"/>
                  <a:pt x="141999" y="108614"/>
                  <a:pt x="141675" y="113595"/>
                </a:cubicBezTo>
                <a:lnTo>
                  <a:pt x="140999" y="123758"/>
                </a:lnTo>
                <a:lnTo>
                  <a:pt x="152400" y="123758"/>
                </a:lnTo>
                <a:cubicBezTo>
                  <a:pt x="157658" y="123758"/>
                  <a:pt x="161925" y="119491"/>
                  <a:pt x="161925" y="114233"/>
                </a:cubicBezTo>
                <a:cubicBezTo>
                  <a:pt x="161925" y="108976"/>
                  <a:pt x="157658" y="104708"/>
                  <a:pt x="152400" y="104708"/>
                </a:cubicBezTo>
                <a:close/>
                <a:moveTo>
                  <a:pt x="76200" y="104708"/>
                </a:moveTo>
                <a:cubicBezTo>
                  <a:pt x="70942" y="104708"/>
                  <a:pt x="66675" y="108976"/>
                  <a:pt x="66675" y="114233"/>
                </a:cubicBezTo>
                <a:cubicBezTo>
                  <a:pt x="66675" y="119491"/>
                  <a:pt x="70942" y="123758"/>
                  <a:pt x="76200" y="123758"/>
                </a:cubicBezTo>
                <a:lnTo>
                  <a:pt x="87601" y="123758"/>
                </a:lnTo>
                <a:lnTo>
                  <a:pt x="86925" y="113605"/>
                </a:lnTo>
                <a:cubicBezTo>
                  <a:pt x="86601" y="108614"/>
                  <a:pt x="82420" y="104708"/>
                  <a:pt x="77429" y="104708"/>
                </a:cubicBezTo>
                <a:close/>
                <a:moveTo>
                  <a:pt x="114300" y="19050"/>
                </a:moveTo>
                <a:cubicBezTo>
                  <a:pt x="61779" y="19060"/>
                  <a:pt x="19050" y="61751"/>
                  <a:pt x="19050" y="114233"/>
                </a:cubicBezTo>
                <a:cubicBezTo>
                  <a:pt x="19050" y="140589"/>
                  <a:pt x="29899" y="167278"/>
                  <a:pt x="48806" y="187471"/>
                </a:cubicBezTo>
                <a:cubicBezTo>
                  <a:pt x="59731" y="199139"/>
                  <a:pt x="65932" y="213636"/>
                  <a:pt x="66551" y="228533"/>
                </a:cubicBezTo>
                <a:lnTo>
                  <a:pt x="85725" y="228533"/>
                </a:lnTo>
                <a:cubicBezTo>
                  <a:pt x="85725" y="221104"/>
                  <a:pt x="88649" y="214379"/>
                  <a:pt x="93307" y="209293"/>
                </a:cubicBezTo>
                <a:lnTo>
                  <a:pt x="88878" y="142808"/>
                </a:lnTo>
                <a:lnTo>
                  <a:pt x="76200" y="142808"/>
                </a:lnTo>
                <a:cubicBezTo>
                  <a:pt x="60446" y="142808"/>
                  <a:pt x="47625" y="129988"/>
                  <a:pt x="47625" y="114233"/>
                </a:cubicBezTo>
                <a:cubicBezTo>
                  <a:pt x="47625" y="98479"/>
                  <a:pt x="60446" y="85658"/>
                  <a:pt x="76200" y="85658"/>
                </a:cubicBezTo>
                <a:lnTo>
                  <a:pt x="77429" y="85658"/>
                </a:lnTo>
                <a:cubicBezTo>
                  <a:pt x="92421" y="85658"/>
                  <a:pt x="104956" y="97374"/>
                  <a:pt x="105937" y="112347"/>
                </a:cubicBezTo>
                <a:lnTo>
                  <a:pt x="106699" y="123758"/>
                </a:lnTo>
                <a:lnTo>
                  <a:pt x="121901" y="123758"/>
                </a:lnTo>
                <a:lnTo>
                  <a:pt x="122663" y="112338"/>
                </a:lnTo>
                <a:cubicBezTo>
                  <a:pt x="123644" y="97374"/>
                  <a:pt x="136179" y="85658"/>
                  <a:pt x="151171" y="85658"/>
                </a:cubicBezTo>
                <a:lnTo>
                  <a:pt x="152400" y="85658"/>
                </a:lnTo>
                <a:cubicBezTo>
                  <a:pt x="168154" y="85658"/>
                  <a:pt x="180975" y="98479"/>
                  <a:pt x="180975" y="114233"/>
                </a:cubicBezTo>
                <a:cubicBezTo>
                  <a:pt x="180975" y="129988"/>
                  <a:pt x="168154" y="142808"/>
                  <a:pt x="152400" y="142808"/>
                </a:cubicBezTo>
                <a:lnTo>
                  <a:pt x="139722" y="142808"/>
                </a:lnTo>
                <a:lnTo>
                  <a:pt x="135284" y="209293"/>
                </a:lnTo>
                <a:cubicBezTo>
                  <a:pt x="139951" y="214379"/>
                  <a:pt x="142875" y="221104"/>
                  <a:pt x="142875" y="228533"/>
                </a:cubicBezTo>
                <a:lnTo>
                  <a:pt x="162049" y="228533"/>
                </a:lnTo>
                <a:cubicBezTo>
                  <a:pt x="162668" y="213627"/>
                  <a:pt x="168869" y="199139"/>
                  <a:pt x="179803" y="187471"/>
                </a:cubicBezTo>
                <a:cubicBezTo>
                  <a:pt x="198701" y="167278"/>
                  <a:pt x="209550" y="140589"/>
                  <a:pt x="209550" y="114233"/>
                </a:cubicBezTo>
                <a:cubicBezTo>
                  <a:pt x="209550" y="61751"/>
                  <a:pt x="166821" y="19060"/>
                  <a:pt x="114300" y="19050"/>
                </a:cubicBezTo>
                <a:close/>
                <a:moveTo>
                  <a:pt x="114300" y="0"/>
                </a:moveTo>
                <a:cubicBezTo>
                  <a:pt x="177327" y="10"/>
                  <a:pt x="228600" y="51254"/>
                  <a:pt x="228600" y="114233"/>
                </a:cubicBezTo>
                <a:cubicBezTo>
                  <a:pt x="228600" y="145371"/>
                  <a:pt x="215884" y="176803"/>
                  <a:pt x="193710" y="200501"/>
                </a:cubicBezTo>
                <a:cubicBezTo>
                  <a:pt x="185499" y="209264"/>
                  <a:pt x="180975" y="220085"/>
                  <a:pt x="180975" y="230991"/>
                </a:cubicBezTo>
                <a:lnTo>
                  <a:pt x="180975" y="257108"/>
                </a:lnTo>
                <a:cubicBezTo>
                  <a:pt x="180975" y="280111"/>
                  <a:pt x="164582" y="299342"/>
                  <a:pt x="142875" y="303771"/>
                </a:cubicBezTo>
                <a:lnTo>
                  <a:pt x="142875" y="306819"/>
                </a:lnTo>
                <a:lnTo>
                  <a:pt x="161925" y="311582"/>
                </a:lnTo>
                <a:lnTo>
                  <a:pt x="180975" y="316344"/>
                </a:lnTo>
                <a:lnTo>
                  <a:pt x="219075" y="325869"/>
                </a:lnTo>
                <a:lnTo>
                  <a:pt x="219075" y="325879"/>
                </a:lnTo>
                <a:lnTo>
                  <a:pt x="235534" y="329984"/>
                </a:lnTo>
                <a:cubicBezTo>
                  <a:pt x="248269" y="333165"/>
                  <a:pt x="257175" y="344576"/>
                  <a:pt x="257175" y="357711"/>
                </a:cubicBezTo>
                <a:lnTo>
                  <a:pt x="257175" y="456143"/>
                </a:lnTo>
                <a:cubicBezTo>
                  <a:pt x="257175" y="471221"/>
                  <a:pt x="251984" y="486013"/>
                  <a:pt x="242573" y="497796"/>
                </a:cubicBezTo>
                <a:lnTo>
                  <a:pt x="221313" y="524361"/>
                </a:lnTo>
                <a:cubicBezTo>
                  <a:pt x="232286" y="541258"/>
                  <a:pt x="238125" y="560794"/>
                  <a:pt x="238125" y="580958"/>
                </a:cubicBezTo>
                <a:lnTo>
                  <a:pt x="238125" y="590483"/>
                </a:lnTo>
                <a:lnTo>
                  <a:pt x="66675" y="590483"/>
                </a:lnTo>
                <a:lnTo>
                  <a:pt x="66675" y="580958"/>
                </a:lnTo>
                <a:cubicBezTo>
                  <a:pt x="66675" y="560794"/>
                  <a:pt x="72514" y="541258"/>
                  <a:pt x="83487" y="524351"/>
                </a:cubicBezTo>
                <a:lnTo>
                  <a:pt x="62227" y="497786"/>
                </a:lnTo>
                <a:cubicBezTo>
                  <a:pt x="52816" y="486013"/>
                  <a:pt x="47625" y="471211"/>
                  <a:pt x="47625" y="456133"/>
                </a:cubicBezTo>
                <a:lnTo>
                  <a:pt x="47625" y="413471"/>
                </a:lnTo>
                <a:cubicBezTo>
                  <a:pt x="47625" y="406117"/>
                  <a:pt x="45882" y="398755"/>
                  <a:pt x="42586" y="392182"/>
                </a:cubicBezTo>
                <a:lnTo>
                  <a:pt x="31204" y="369399"/>
                </a:lnTo>
                <a:cubicBezTo>
                  <a:pt x="29489" y="365960"/>
                  <a:pt x="28575" y="362093"/>
                  <a:pt x="28575" y="358245"/>
                </a:cubicBezTo>
                <a:cubicBezTo>
                  <a:pt x="28575" y="344500"/>
                  <a:pt x="39767" y="333308"/>
                  <a:pt x="53511" y="333308"/>
                </a:cubicBezTo>
                <a:cubicBezTo>
                  <a:pt x="65780" y="333308"/>
                  <a:pt x="76895" y="337814"/>
                  <a:pt x="85725" y="345024"/>
                </a:cubicBezTo>
                <a:lnTo>
                  <a:pt x="85725" y="303771"/>
                </a:lnTo>
                <a:cubicBezTo>
                  <a:pt x="64018" y="299342"/>
                  <a:pt x="47625" y="280102"/>
                  <a:pt x="47625" y="257108"/>
                </a:cubicBezTo>
                <a:lnTo>
                  <a:pt x="47625" y="230991"/>
                </a:lnTo>
                <a:cubicBezTo>
                  <a:pt x="47625" y="220085"/>
                  <a:pt x="43101" y="209264"/>
                  <a:pt x="34900" y="200501"/>
                </a:cubicBezTo>
                <a:cubicBezTo>
                  <a:pt x="12716" y="176803"/>
                  <a:pt x="0" y="145371"/>
                  <a:pt x="0" y="114233"/>
                </a:cubicBezTo>
                <a:cubicBezTo>
                  <a:pt x="0" y="51254"/>
                  <a:pt x="51273" y="10"/>
                  <a:pt x="114300" y="0"/>
                </a:cubicBezTo>
                <a:close/>
              </a:path>
            </a:pathLst>
          </a:custGeom>
          <a:solidFill>
            <a:schemeClr val="tx1"/>
          </a:solidFill>
          <a:ln w="9525" cap="flat">
            <a:noFill/>
            <a:prstDash val="solid"/>
            <a:miter/>
          </a:ln>
        </p:spPr>
        <p:txBody>
          <a:bodyPr rtlCol="0" anchor="ctr"/>
          <a:lstStyle/>
          <a:p>
            <a:endParaRPr lang="en-US" dirty="0"/>
          </a:p>
        </p:txBody>
      </p:sp>
      <p:sp>
        <p:nvSpPr>
          <p:cNvPr id="47" name="Freeform: Shape 46">
            <a:extLst>
              <a:ext uri="{FF2B5EF4-FFF2-40B4-BE49-F238E27FC236}">
                <a16:creationId xmlns:a16="http://schemas.microsoft.com/office/drawing/2014/main" id="{733B7A7C-36CB-4A89-A60D-94DA55BA6B5F}"/>
              </a:ext>
            </a:extLst>
          </p:cNvPr>
          <p:cNvSpPr>
            <a:spLocks noChangeAspect="1"/>
          </p:cNvSpPr>
          <p:nvPr/>
        </p:nvSpPr>
        <p:spPr>
          <a:xfrm>
            <a:off x="11311735" y="4381096"/>
            <a:ext cx="372605" cy="442245"/>
          </a:xfrm>
          <a:custGeom>
            <a:avLst/>
            <a:gdLst>
              <a:gd name="connsiteX0" fmla="*/ 828394 w 1950424"/>
              <a:gd name="connsiteY0" fmla="*/ 2116016 h 2314958"/>
              <a:gd name="connsiteX1" fmla="*/ 828394 w 1950424"/>
              <a:gd name="connsiteY1" fmla="*/ 2170417 h 2314958"/>
              <a:gd name="connsiteX2" fmla="*/ 975357 w 1950424"/>
              <a:gd name="connsiteY2" fmla="*/ 2238889 h 2314958"/>
              <a:gd name="connsiteX3" fmla="*/ 1122321 w 1950424"/>
              <a:gd name="connsiteY3" fmla="*/ 2170417 h 2314958"/>
              <a:gd name="connsiteX4" fmla="*/ 1122357 w 1950424"/>
              <a:gd name="connsiteY4" fmla="*/ 2170417 h 2314958"/>
              <a:gd name="connsiteX5" fmla="*/ 1122357 w 1950424"/>
              <a:gd name="connsiteY5" fmla="*/ 2116016 h 2314958"/>
              <a:gd name="connsiteX6" fmla="*/ 749070 w 1950424"/>
              <a:gd name="connsiteY6" fmla="*/ 1969957 h 2314958"/>
              <a:gd name="connsiteX7" fmla="*/ 712175 w 1950424"/>
              <a:gd name="connsiteY7" fmla="*/ 2006815 h 2314958"/>
              <a:gd name="connsiteX8" fmla="*/ 749070 w 1950424"/>
              <a:gd name="connsiteY8" fmla="*/ 2043673 h 2314958"/>
              <a:gd name="connsiteX9" fmla="*/ 1201644 w 1950424"/>
              <a:gd name="connsiteY9" fmla="*/ 2043673 h 2314958"/>
              <a:gd name="connsiteX10" fmla="*/ 1238503 w 1950424"/>
              <a:gd name="connsiteY10" fmla="*/ 2006815 h 2314958"/>
              <a:gd name="connsiteX11" fmla="*/ 1201644 w 1950424"/>
              <a:gd name="connsiteY11" fmla="*/ 1969957 h 2314958"/>
              <a:gd name="connsiteX12" fmla="*/ 308694 w 1950424"/>
              <a:gd name="connsiteY12" fmla="*/ 1408417 h 2314958"/>
              <a:gd name="connsiteX13" fmla="*/ 330713 w 1950424"/>
              <a:gd name="connsiteY13" fmla="*/ 1425291 h 2314958"/>
              <a:gd name="connsiteX14" fmla="*/ 317475 w 1950424"/>
              <a:gd name="connsiteY14" fmla="*/ 1474701 h 2314958"/>
              <a:gd name="connsiteX15" fmla="*/ 213808 w 1950424"/>
              <a:gd name="connsiteY15" fmla="*/ 1534564 h 2314958"/>
              <a:gd name="connsiteX16" fmla="*/ 164398 w 1950424"/>
              <a:gd name="connsiteY16" fmla="*/ 1521325 h 2314958"/>
              <a:gd name="connsiteX17" fmla="*/ 177637 w 1950424"/>
              <a:gd name="connsiteY17" fmla="*/ 1471915 h 2314958"/>
              <a:gd name="connsiteX18" fmla="*/ 281303 w 1950424"/>
              <a:gd name="connsiteY18" fmla="*/ 1412052 h 2314958"/>
              <a:gd name="connsiteX19" fmla="*/ 308694 w 1950424"/>
              <a:gd name="connsiteY19" fmla="*/ 1408417 h 2314958"/>
              <a:gd name="connsiteX20" fmla="*/ 1709207 w 1950424"/>
              <a:gd name="connsiteY20" fmla="*/ 1291439 h 2314958"/>
              <a:gd name="connsiteX21" fmla="*/ 1736652 w 1950424"/>
              <a:gd name="connsiteY21" fmla="*/ 1295074 h 2314958"/>
              <a:gd name="connsiteX22" fmla="*/ 1840282 w 1950424"/>
              <a:gd name="connsiteY22" fmla="*/ 1354901 h 2314958"/>
              <a:gd name="connsiteX23" fmla="*/ 1853521 w 1950424"/>
              <a:gd name="connsiteY23" fmla="*/ 1404311 h 2314958"/>
              <a:gd name="connsiteX24" fmla="*/ 1804111 w 1950424"/>
              <a:gd name="connsiteY24" fmla="*/ 1417550 h 2314958"/>
              <a:gd name="connsiteX25" fmla="*/ 1700481 w 1950424"/>
              <a:gd name="connsiteY25" fmla="*/ 1357723 h 2314958"/>
              <a:gd name="connsiteX26" fmla="*/ 1687242 w 1950424"/>
              <a:gd name="connsiteY26" fmla="*/ 1308313 h 2314958"/>
              <a:gd name="connsiteX27" fmla="*/ 1709207 w 1950424"/>
              <a:gd name="connsiteY27" fmla="*/ 1291439 h 2314958"/>
              <a:gd name="connsiteX28" fmla="*/ 36172 w 1950424"/>
              <a:gd name="connsiteY28" fmla="*/ 1006572 h 2314958"/>
              <a:gd name="connsiteX29" fmla="*/ 155862 w 1950424"/>
              <a:gd name="connsiteY29" fmla="*/ 1006572 h 2314958"/>
              <a:gd name="connsiteX30" fmla="*/ 192033 w 1950424"/>
              <a:gd name="connsiteY30" fmla="*/ 1042744 h 2314958"/>
              <a:gd name="connsiteX31" fmla="*/ 155862 w 1950424"/>
              <a:gd name="connsiteY31" fmla="*/ 1078916 h 2314958"/>
              <a:gd name="connsiteX32" fmla="*/ 36172 w 1950424"/>
              <a:gd name="connsiteY32" fmla="*/ 1078916 h 2314958"/>
              <a:gd name="connsiteX33" fmla="*/ 0 w 1950424"/>
              <a:gd name="connsiteY33" fmla="*/ 1042744 h 2314958"/>
              <a:gd name="connsiteX34" fmla="*/ 36172 w 1950424"/>
              <a:gd name="connsiteY34" fmla="*/ 1006572 h 2314958"/>
              <a:gd name="connsiteX35" fmla="*/ 1794527 w 1950424"/>
              <a:gd name="connsiteY35" fmla="*/ 871509 h 2314958"/>
              <a:gd name="connsiteX36" fmla="*/ 1914253 w 1950424"/>
              <a:gd name="connsiteY36" fmla="*/ 871509 h 2314958"/>
              <a:gd name="connsiteX37" fmla="*/ 1950424 w 1950424"/>
              <a:gd name="connsiteY37" fmla="*/ 907681 h 2314958"/>
              <a:gd name="connsiteX38" fmla="*/ 1914253 w 1950424"/>
              <a:gd name="connsiteY38" fmla="*/ 943853 h 2314958"/>
              <a:gd name="connsiteX39" fmla="*/ 1794527 w 1950424"/>
              <a:gd name="connsiteY39" fmla="*/ 943853 h 2314958"/>
              <a:gd name="connsiteX40" fmla="*/ 1758355 w 1950424"/>
              <a:gd name="connsiteY40" fmla="*/ 907681 h 2314958"/>
              <a:gd name="connsiteX41" fmla="*/ 1794527 w 1950424"/>
              <a:gd name="connsiteY41" fmla="*/ 871509 h 2314958"/>
              <a:gd name="connsiteX42" fmla="*/ 975212 w 1950424"/>
              <a:gd name="connsiteY42" fmla="*/ 689857 h 2314958"/>
              <a:gd name="connsiteX43" fmla="*/ 1011384 w 1950424"/>
              <a:gd name="connsiteY43" fmla="*/ 726029 h 2314958"/>
              <a:gd name="connsiteX44" fmla="*/ 1011384 w 1950424"/>
              <a:gd name="connsiteY44" fmla="*/ 748889 h 2314958"/>
              <a:gd name="connsiteX45" fmla="*/ 1109480 w 1950424"/>
              <a:gd name="connsiteY45" fmla="*/ 877369 h 2314958"/>
              <a:gd name="connsiteX46" fmla="*/ 1073309 w 1950424"/>
              <a:gd name="connsiteY46" fmla="*/ 913540 h 2314958"/>
              <a:gd name="connsiteX47" fmla="*/ 1037138 w 1950424"/>
              <a:gd name="connsiteY47" fmla="*/ 877369 h 2314958"/>
              <a:gd name="connsiteX48" fmla="*/ 975212 w 1950424"/>
              <a:gd name="connsiteY48" fmla="*/ 815661 h 2314958"/>
              <a:gd name="connsiteX49" fmla="*/ 913540 w 1950424"/>
              <a:gd name="connsiteY49" fmla="*/ 877405 h 2314958"/>
              <a:gd name="connsiteX50" fmla="*/ 975212 w 1950424"/>
              <a:gd name="connsiteY50" fmla="*/ 939077 h 2314958"/>
              <a:gd name="connsiteX51" fmla="*/ 1109480 w 1950424"/>
              <a:gd name="connsiteY51" fmla="*/ 1073092 h 2314958"/>
              <a:gd name="connsiteX52" fmla="*/ 1011384 w 1950424"/>
              <a:gd name="connsiteY52" fmla="*/ 1201536 h 2314958"/>
              <a:gd name="connsiteX53" fmla="*/ 1011384 w 1950424"/>
              <a:gd name="connsiteY53" fmla="*/ 1224433 h 2314958"/>
              <a:gd name="connsiteX54" fmla="*/ 975212 w 1950424"/>
              <a:gd name="connsiteY54" fmla="*/ 1260604 h 2314958"/>
              <a:gd name="connsiteX55" fmla="*/ 939041 w 1950424"/>
              <a:gd name="connsiteY55" fmla="*/ 1224433 h 2314958"/>
              <a:gd name="connsiteX56" fmla="*/ 939041 w 1950424"/>
              <a:gd name="connsiteY56" fmla="*/ 1201500 h 2314958"/>
              <a:gd name="connsiteX57" fmla="*/ 841197 w 1950424"/>
              <a:gd name="connsiteY57" fmla="*/ 1073056 h 2314958"/>
              <a:gd name="connsiteX58" fmla="*/ 877369 w 1950424"/>
              <a:gd name="connsiteY58" fmla="*/ 1036884 h 2314958"/>
              <a:gd name="connsiteX59" fmla="*/ 913540 w 1950424"/>
              <a:gd name="connsiteY59" fmla="*/ 1073056 h 2314958"/>
              <a:gd name="connsiteX60" fmla="*/ 975212 w 1950424"/>
              <a:gd name="connsiteY60" fmla="*/ 1134728 h 2314958"/>
              <a:gd name="connsiteX61" fmla="*/ 1037138 w 1950424"/>
              <a:gd name="connsiteY61" fmla="*/ 1073056 h 2314958"/>
              <a:gd name="connsiteX62" fmla="*/ 975212 w 1950424"/>
              <a:gd name="connsiteY62" fmla="*/ 1011383 h 2314958"/>
              <a:gd name="connsiteX63" fmla="*/ 841197 w 1950424"/>
              <a:gd name="connsiteY63" fmla="*/ 877369 h 2314958"/>
              <a:gd name="connsiteX64" fmla="*/ 939041 w 1950424"/>
              <a:gd name="connsiteY64" fmla="*/ 748925 h 2314958"/>
              <a:gd name="connsiteX65" fmla="*/ 939041 w 1950424"/>
              <a:gd name="connsiteY65" fmla="*/ 726029 h 2314958"/>
              <a:gd name="connsiteX66" fmla="*/ 975212 w 1950424"/>
              <a:gd name="connsiteY66" fmla="*/ 689857 h 2314958"/>
              <a:gd name="connsiteX67" fmla="*/ 975321 w 1950424"/>
              <a:gd name="connsiteY67" fmla="*/ 615779 h 2314958"/>
              <a:gd name="connsiteX68" fmla="*/ 615924 w 1950424"/>
              <a:gd name="connsiteY68" fmla="*/ 975176 h 2314958"/>
              <a:gd name="connsiteX69" fmla="*/ 975321 w 1950424"/>
              <a:gd name="connsiteY69" fmla="*/ 1334573 h 2314958"/>
              <a:gd name="connsiteX70" fmla="*/ 1334718 w 1950424"/>
              <a:gd name="connsiteY70" fmla="*/ 975176 h 2314958"/>
              <a:gd name="connsiteX71" fmla="*/ 975321 w 1950424"/>
              <a:gd name="connsiteY71" fmla="*/ 615779 h 2314958"/>
              <a:gd name="connsiteX72" fmla="*/ 118831 w 1950424"/>
              <a:gd name="connsiteY72" fmla="*/ 529203 h 2314958"/>
              <a:gd name="connsiteX73" fmla="*/ 146276 w 1950424"/>
              <a:gd name="connsiteY73" fmla="*/ 532838 h 2314958"/>
              <a:gd name="connsiteX74" fmla="*/ 249943 w 1950424"/>
              <a:gd name="connsiteY74" fmla="*/ 592701 h 2314958"/>
              <a:gd name="connsiteX75" fmla="*/ 263181 w 1950424"/>
              <a:gd name="connsiteY75" fmla="*/ 642111 h 2314958"/>
              <a:gd name="connsiteX76" fmla="*/ 213771 w 1950424"/>
              <a:gd name="connsiteY76" fmla="*/ 655350 h 2314958"/>
              <a:gd name="connsiteX77" fmla="*/ 110105 w 1950424"/>
              <a:gd name="connsiteY77" fmla="*/ 595487 h 2314958"/>
              <a:gd name="connsiteX78" fmla="*/ 96866 w 1950424"/>
              <a:gd name="connsiteY78" fmla="*/ 546077 h 2314958"/>
              <a:gd name="connsiteX79" fmla="*/ 118831 w 1950424"/>
              <a:gd name="connsiteY79" fmla="*/ 529203 h 2314958"/>
              <a:gd name="connsiteX80" fmla="*/ 1763985 w 1950424"/>
              <a:gd name="connsiteY80" fmla="*/ 412212 h 2314958"/>
              <a:gd name="connsiteX81" fmla="*/ 1785990 w 1950424"/>
              <a:gd name="connsiteY81" fmla="*/ 429099 h 2314958"/>
              <a:gd name="connsiteX82" fmla="*/ 1772751 w 1950424"/>
              <a:gd name="connsiteY82" fmla="*/ 478509 h 2314958"/>
              <a:gd name="connsiteX83" fmla="*/ 1669121 w 1950424"/>
              <a:gd name="connsiteY83" fmla="*/ 538372 h 2314958"/>
              <a:gd name="connsiteX84" fmla="*/ 1619711 w 1950424"/>
              <a:gd name="connsiteY84" fmla="*/ 525133 h 2314958"/>
              <a:gd name="connsiteX85" fmla="*/ 1632950 w 1950424"/>
              <a:gd name="connsiteY85" fmla="*/ 475724 h 2314958"/>
              <a:gd name="connsiteX86" fmla="*/ 1736580 w 1950424"/>
              <a:gd name="connsiteY86" fmla="*/ 415860 h 2314958"/>
              <a:gd name="connsiteX87" fmla="*/ 1763985 w 1950424"/>
              <a:gd name="connsiteY87" fmla="*/ 412212 h 2314958"/>
              <a:gd name="connsiteX88" fmla="*/ 905539 w 1950424"/>
              <a:gd name="connsiteY88" fmla="*/ 340129 h 2314958"/>
              <a:gd name="connsiteX89" fmla="*/ 336646 w 1950424"/>
              <a:gd name="connsiteY89" fmla="*/ 975067 h 2314958"/>
              <a:gd name="connsiteX90" fmla="*/ 550599 w 1950424"/>
              <a:gd name="connsiteY90" fmla="*/ 1452166 h 2314958"/>
              <a:gd name="connsiteX91" fmla="*/ 765419 w 1950424"/>
              <a:gd name="connsiteY91" fmla="*/ 1897650 h 2314958"/>
              <a:gd name="connsiteX92" fmla="*/ 939114 w 1950424"/>
              <a:gd name="connsiteY92" fmla="*/ 1897650 h 2314958"/>
              <a:gd name="connsiteX93" fmla="*/ 939114 w 1950424"/>
              <a:gd name="connsiteY93" fmla="*/ 1405107 h 2314958"/>
              <a:gd name="connsiteX94" fmla="*/ 543545 w 1950424"/>
              <a:gd name="connsiteY94" fmla="*/ 975212 h 2314958"/>
              <a:gd name="connsiteX95" fmla="*/ 975285 w 1950424"/>
              <a:gd name="connsiteY95" fmla="*/ 543472 h 2314958"/>
              <a:gd name="connsiteX96" fmla="*/ 1407024 w 1950424"/>
              <a:gd name="connsiteY96" fmla="*/ 975212 h 2314958"/>
              <a:gd name="connsiteX97" fmla="*/ 1011456 w 1950424"/>
              <a:gd name="connsiteY97" fmla="*/ 1405107 h 2314958"/>
              <a:gd name="connsiteX98" fmla="*/ 1011456 w 1950424"/>
              <a:gd name="connsiteY98" fmla="*/ 1897614 h 2314958"/>
              <a:gd name="connsiteX99" fmla="*/ 1184969 w 1950424"/>
              <a:gd name="connsiteY99" fmla="*/ 1897614 h 2314958"/>
              <a:gd name="connsiteX100" fmla="*/ 1396607 w 1950424"/>
              <a:gd name="connsiteY100" fmla="*/ 1455204 h 2314958"/>
              <a:gd name="connsiteX101" fmla="*/ 1049219 w 1950424"/>
              <a:gd name="connsiteY101" fmla="*/ 340624 h 2314958"/>
              <a:gd name="connsiteX102" fmla="*/ 905539 w 1950424"/>
              <a:gd name="connsiteY102" fmla="*/ 340129 h 2314958"/>
              <a:gd name="connsiteX103" fmla="*/ 976140 w 1950424"/>
              <a:gd name="connsiteY103" fmla="*/ 264084 h 2314958"/>
              <a:gd name="connsiteX104" fmla="*/ 1057249 w 1950424"/>
              <a:gd name="connsiteY104" fmla="*/ 268716 h 2314958"/>
              <a:gd name="connsiteX105" fmla="*/ 1444353 w 1950424"/>
              <a:gd name="connsiteY105" fmla="*/ 1509533 h 2314958"/>
              <a:gd name="connsiteX106" fmla="*/ 1257384 w 1950424"/>
              <a:gd name="connsiteY106" fmla="*/ 1913457 h 2314958"/>
              <a:gd name="connsiteX107" fmla="*/ 1310809 w 1950424"/>
              <a:gd name="connsiteY107" fmla="*/ 2006815 h 2314958"/>
              <a:gd name="connsiteX108" fmla="*/ 1201608 w 1950424"/>
              <a:gd name="connsiteY108" fmla="*/ 2116016 h 2314958"/>
              <a:gd name="connsiteX109" fmla="*/ 1194663 w 1950424"/>
              <a:gd name="connsiteY109" fmla="*/ 2116016 h 2314958"/>
              <a:gd name="connsiteX110" fmla="*/ 1194663 w 1950424"/>
              <a:gd name="connsiteY110" fmla="*/ 2193458 h 2314958"/>
              <a:gd name="connsiteX111" fmla="*/ 1173756 w 1950424"/>
              <a:gd name="connsiteY111" fmla="*/ 2226230 h 2314958"/>
              <a:gd name="connsiteX112" fmla="*/ 990621 w 1950424"/>
              <a:gd name="connsiteY112" fmla="*/ 2311557 h 2314958"/>
              <a:gd name="connsiteX113" fmla="*/ 975357 w 1950424"/>
              <a:gd name="connsiteY113" fmla="*/ 2314958 h 2314958"/>
              <a:gd name="connsiteX114" fmla="*/ 960093 w 1950424"/>
              <a:gd name="connsiteY114" fmla="*/ 2311594 h 2314958"/>
              <a:gd name="connsiteX115" fmla="*/ 776958 w 1950424"/>
              <a:gd name="connsiteY115" fmla="*/ 2226266 h 2314958"/>
              <a:gd name="connsiteX116" fmla="*/ 756051 w 1950424"/>
              <a:gd name="connsiteY116" fmla="*/ 2193495 h 2314958"/>
              <a:gd name="connsiteX117" fmla="*/ 756051 w 1950424"/>
              <a:gd name="connsiteY117" fmla="*/ 2116052 h 2314958"/>
              <a:gd name="connsiteX118" fmla="*/ 749106 w 1950424"/>
              <a:gd name="connsiteY118" fmla="*/ 2116052 h 2314958"/>
              <a:gd name="connsiteX119" fmla="*/ 639869 w 1950424"/>
              <a:gd name="connsiteY119" fmla="*/ 2006851 h 2314958"/>
              <a:gd name="connsiteX120" fmla="*/ 693113 w 1950424"/>
              <a:gd name="connsiteY120" fmla="*/ 1913566 h 2314958"/>
              <a:gd name="connsiteX121" fmla="*/ 502563 w 1950424"/>
              <a:gd name="connsiteY121" fmla="*/ 1506169 h 2314958"/>
              <a:gd name="connsiteX122" fmla="*/ 264303 w 1950424"/>
              <a:gd name="connsiteY122" fmla="*/ 974995 h 2314958"/>
              <a:gd name="connsiteX123" fmla="*/ 897382 w 1950424"/>
              <a:gd name="connsiteY123" fmla="*/ 268180 h 2314958"/>
              <a:gd name="connsiteX124" fmla="*/ 976140 w 1950424"/>
              <a:gd name="connsiteY124" fmla="*/ 264084 h 2314958"/>
              <a:gd name="connsiteX125" fmla="*/ 456539 w 1950424"/>
              <a:gd name="connsiteY125" fmla="*/ 160799 h 2314958"/>
              <a:gd name="connsiteX126" fmla="*/ 478545 w 1950424"/>
              <a:gd name="connsiteY126" fmla="*/ 177673 h 2314958"/>
              <a:gd name="connsiteX127" fmla="*/ 538372 w 1950424"/>
              <a:gd name="connsiteY127" fmla="*/ 281339 h 2314958"/>
              <a:gd name="connsiteX128" fmla="*/ 525133 w 1950424"/>
              <a:gd name="connsiteY128" fmla="*/ 330749 h 2314958"/>
              <a:gd name="connsiteX129" fmla="*/ 475723 w 1950424"/>
              <a:gd name="connsiteY129" fmla="*/ 317511 h 2314958"/>
              <a:gd name="connsiteX130" fmla="*/ 415896 w 1950424"/>
              <a:gd name="connsiteY130" fmla="*/ 213844 h 2314958"/>
              <a:gd name="connsiteX131" fmla="*/ 429135 w 1950424"/>
              <a:gd name="connsiteY131" fmla="*/ 164434 h 2314958"/>
              <a:gd name="connsiteX132" fmla="*/ 456539 w 1950424"/>
              <a:gd name="connsiteY132" fmla="*/ 160799 h 2314958"/>
              <a:gd name="connsiteX133" fmla="*/ 1376852 w 1950424"/>
              <a:gd name="connsiteY133" fmla="*/ 93259 h 2314958"/>
              <a:gd name="connsiteX134" fmla="*/ 1404311 w 1950424"/>
              <a:gd name="connsiteY134" fmla="*/ 96867 h 2314958"/>
              <a:gd name="connsiteX135" fmla="*/ 1417550 w 1950424"/>
              <a:gd name="connsiteY135" fmla="*/ 146277 h 2314958"/>
              <a:gd name="connsiteX136" fmla="*/ 1357723 w 1950424"/>
              <a:gd name="connsiteY136" fmla="*/ 249944 h 2314958"/>
              <a:gd name="connsiteX137" fmla="*/ 1308313 w 1950424"/>
              <a:gd name="connsiteY137" fmla="*/ 263182 h 2314958"/>
              <a:gd name="connsiteX138" fmla="*/ 1295074 w 1950424"/>
              <a:gd name="connsiteY138" fmla="*/ 213772 h 2314958"/>
              <a:gd name="connsiteX139" fmla="*/ 1354901 w 1950424"/>
              <a:gd name="connsiteY139" fmla="*/ 110106 h 2314958"/>
              <a:gd name="connsiteX140" fmla="*/ 1376852 w 1950424"/>
              <a:gd name="connsiteY140" fmla="*/ 93259 h 2314958"/>
              <a:gd name="connsiteX141" fmla="*/ 907681 w 1950424"/>
              <a:gd name="connsiteY141" fmla="*/ 0 h 2314958"/>
              <a:gd name="connsiteX142" fmla="*/ 943853 w 1950424"/>
              <a:gd name="connsiteY142" fmla="*/ 36172 h 2314958"/>
              <a:gd name="connsiteX143" fmla="*/ 943853 w 1950424"/>
              <a:gd name="connsiteY143" fmla="*/ 155862 h 2314958"/>
              <a:gd name="connsiteX144" fmla="*/ 907681 w 1950424"/>
              <a:gd name="connsiteY144" fmla="*/ 192033 h 2314958"/>
              <a:gd name="connsiteX145" fmla="*/ 871509 w 1950424"/>
              <a:gd name="connsiteY145" fmla="*/ 155862 h 2314958"/>
              <a:gd name="connsiteX146" fmla="*/ 871509 w 1950424"/>
              <a:gd name="connsiteY146" fmla="*/ 36172 h 2314958"/>
              <a:gd name="connsiteX147" fmla="*/ 907681 w 1950424"/>
              <a:gd name="connsiteY147" fmla="*/ 0 h 2314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1950424" h="2314958">
                <a:moveTo>
                  <a:pt x="828394" y="2116016"/>
                </a:moveTo>
                <a:lnTo>
                  <a:pt x="828394" y="2170417"/>
                </a:lnTo>
                <a:lnTo>
                  <a:pt x="975357" y="2238889"/>
                </a:lnTo>
                <a:lnTo>
                  <a:pt x="1122321" y="2170417"/>
                </a:lnTo>
                <a:lnTo>
                  <a:pt x="1122357" y="2170417"/>
                </a:lnTo>
                <a:lnTo>
                  <a:pt x="1122357" y="2116016"/>
                </a:lnTo>
                <a:close/>
                <a:moveTo>
                  <a:pt x="749070" y="1969957"/>
                </a:moveTo>
                <a:cubicBezTo>
                  <a:pt x="728706" y="1969957"/>
                  <a:pt x="712175" y="1986487"/>
                  <a:pt x="712175" y="2006815"/>
                </a:cubicBezTo>
                <a:cubicBezTo>
                  <a:pt x="712175" y="2027143"/>
                  <a:pt x="728706" y="2043673"/>
                  <a:pt x="749070" y="2043673"/>
                </a:cubicBezTo>
                <a:lnTo>
                  <a:pt x="1201644" y="2043673"/>
                </a:lnTo>
                <a:cubicBezTo>
                  <a:pt x="1221936" y="2043673"/>
                  <a:pt x="1238503" y="2027143"/>
                  <a:pt x="1238503" y="2006815"/>
                </a:cubicBezTo>
                <a:cubicBezTo>
                  <a:pt x="1238503" y="1986487"/>
                  <a:pt x="1221972" y="1969957"/>
                  <a:pt x="1201644" y="1969957"/>
                </a:cubicBezTo>
                <a:close/>
                <a:moveTo>
                  <a:pt x="308694" y="1408417"/>
                </a:moveTo>
                <a:cubicBezTo>
                  <a:pt x="317646" y="1410814"/>
                  <a:pt x="325703" y="1416628"/>
                  <a:pt x="330713" y="1425291"/>
                </a:cubicBezTo>
                <a:cubicBezTo>
                  <a:pt x="340733" y="1442581"/>
                  <a:pt x="334801" y="1464717"/>
                  <a:pt x="317475" y="1474701"/>
                </a:cubicBezTo>
                <a:lnTo>
                  <a:pt x="213808" y="1534564"/>
                </a:lnTo>
                <a:cubicBezTo>
                  <a:pt x="196627" y="1544511"/>
                  <a:pt x="174454" y="1538724"/>
                  <a:pt x="164398" y="1521325"/>
                </a:cubicBezTo>
                <a:cubicBezTo>
                  <a:pt x="154415" y="1503999"/>
                  <a:pt x="160347" y="1481899"/>
                  <a:pt x="177637" y="1471915"/>
                </a:cubicBezTo>
                <a:lnTo>
                  <a:pt x="281303" y="1412052"/>
                </a:lnTo>
                <a:cubicBezTo>
                  <a:pt x="289894" y="1407043"/>
                  <a:pt x="299742" y="1406021"/>
                  <a:pt x="308694" y="1408417"/>
                </a:cubicBezTo>
                <a:close/>
                <a:moveTo>
                  <a:pt x="1709207" y="1291439"/>
                </a:moveTo>
                <a:cubicBezTo>
                  <a:pt x="1718150" y="1289043"/>
                  <a:pt x="1728007" y="1290065"/>
                  <a:pt x="1736652" y="1295074"/>
                </a:cubicBezTo>
                <a:lnTo>
                  <a:pt x="1840282" y="1354901"/>
                </a:lnTo>
                <a:cubicBezTo>
                  <a:pt x="1857609" y="1364885"/>
                  <a:pt x="1863541" y="1387021"/>
                  <a:pt x="1853521" y="1404311"/>
                </a:cubicBezTo>
                <a:cubicBezTo>
                  <a:pt x="1843466" y="1421673"/>
                  <a:pt x="1821293" y="1427461"/>
                  <a:pt x="1804111" y="1417550"/>
                </a:cubicBezTo>
                <a:lnTo>
                  <a:pt x="1700481" y="1357723"/>
                </a:lnTo>
                <a:cubicBezTo>
                  <a:pt x="1683191" y="1347739"/>
                  <a:pt x="1677259" y="1325639"/>
                  <a:pt x="1687242" y="1308313"/>
                </a:cubicBezTo>
                <a:cubicBezTo>
                  <a:pt x="1692234" y="1299650"/>
                  <a:pt x="1700264" y="1293836"/>
                  <a:pt x="1709207" y="1291439"/>
                </a:cubicBezTo>
                <a:close/>
                <a:moveTo>
                  <a:pt x="36172" y="1006572"/>
                </a:moveTo>
                <a:lnTo>
                  <a:pt x="155862" y="1006572"/>
                </a:lnTo>
                <a:cubicBezTo>
                  <a:pt x="175829" y="1006572"/>
                  <a:pt x="192033" y="1022777"/>
                  <a:pt x="192033" y="1042744"/>
                </a:cubicBezTo>
                <a:cubicBezTo>
                  <a:pt x="192033" y="1062711"/>
                  <a:pt x="175865" y="1078916"/>
                  <a:pt x="155862" y="1078916"/>
                </a:cubicBezTo>
                <a:lnTo>
                  <a:pt x="36172" y="1078916"/>
                </a:lnTo>
                <a:cubicBezTo>
                  <a:pt x="16169" y="1078916"/>
                  <a:pt x="0" y="1062711"/>
                  <a:pt x="0" y="1042744"/>
                </a:cubicBezTo>
                <a:cubicBezTo>
                  <a:pt x="0" y="1022777"/>
                  <a:pt x="16169" y="1006572"/>
                  <a:pt x="36172" y="1006572"/>
                </a:cubicBezTo>
                <a:close/>
                <a:moveTo>
                  <a:pt x="1794527" y="871509"/>
                </a:moveTo>
                <a:lnTo>
                  <a:pt x="1914253" y="871509"/>
                </a:lnTo>
                <a:cubicBezTo>
                  <a:pt x="1934256" y="871509"/>
                  <a:pt x="1950424" y="887714"/>
                  <a:pt x="1950424" y="907681"/>
                </a:cubicBezTo>
                <a:cubicBezTo>
                  <a:pt x="1950424" y="927648"/>
                  <a:pt x="1934256" y="943853"/>
                  <a:pt x="1914253" y="943853"/>
                </a:cubicBezTo>
                <a:lnTo>
                  <a:pt x="1794527" y="943853"/>
                </a:lnTo>
                <a:cubicBezTo>
                  <a:pt x="1774524" y="943853"/>
                  <a:pt x="1758355" y="927648"/>
                  <a:pt x="1758355" y="907681"/>
                </a:cubicBezTo>
                <a:cubicBezTo>
                  <a:pt x="1758355" y="887714"/>
                  <a:pt x="1774524" y="871509"/>
                  <a:pt x="1794527" y="871509"/>
                </a:cubicBezTo>
                <a:close/>
                <a:moveTo>
                  <a:pt x="975212" y="689857"/>
                </a:moveTo>
                <a:cubicBezTo>
                  <a:pt x="995214" y="689857"/>
                  <a:pt x="1011384" y="706062"/>
                  <a:pt x="1011384" y="726029"/>
                </a:cubicBezTo>
                <a:lnTo>
                  <a:pt x="1011384" y="748889"/>
                </a:lnTo>
                <a:cubicBezTo>
                  <a:pt x="1067775" y="764768"/>
                  <a:pt x="1109480" y="816059"/>
                  <a:pt x="1109480" y="877369"/>
                </a:cubicBezTo>
                <a:cubicBezTo>
                  <a:pt x="1109480" y="897335"/>
                  <a:pt x="1093312" y="913540"/>
                  <a:pt x="1073309" y="913540"/>
                </a:cubicBezTo>
                <a:cubicBezTo>
                  <a:pt x="1053306" y="913540"/>
                  <a:pt x="1037138" y="897335"/>
                  <a:pt x="1037138" y="877369"/>
                </a:cubicBezTo>
                <a:cubicBezTo>
                  <a:pt x="1037138" y="843332"/>
                  <a:pt x="1009358" y="815661"/>
                  <a:pt x="975212" y="815661"/>
                </a:cubicBezTo>
                <a:cubicBezTo>
                  <a:pt x="941211" y="815661"/>
                  <a:pt x="913540" y="843404"/>
                  <a:pt x="913540" y="877405"/>
                </a:cubicBezTo>
                <a:cubicBezTo>
                  <a:pt x="913540" y="911406"/>
                  <a:pt x="941211" y="939077"/>
                  <a:pt x="975212" y="939077"/>
                </a:cubicBezTo>
                <a:cubicBezTo>
                  <a:pt x="1049255" y="939077"/>
                  <a:pt x="1109480" y="999194"/>
                  <a:pt x="1109480" y="1073092"/>
                </a:cubicBezTo>
                <a:cubicBezTo>
                  <a:pt x="1109480" y="1134403"/>
                  <a:pt x="1067775" y="1185657"/>
                  <a:pt x="1011384" y="1201536"/>
                </a:cubicBezTo>
                <a:lnTo>
                  <a:pt x="1011384" y="1224433"/>
                </a:lnTo>
                <a:cubicBezTo>
                  <a:pt x="1011384" y="1244399"/>
                  <a:pt x="995214" y="1260604"/>
                  <a:pt x="975212" y="1260604"/>
                </a:cubicBezTo>
                <a:cubicBezTo>
                  <a:pt x="955209" y="1260604"/>
                  <a:pt x="939041" y="1244399"/>
                  <a:pt x="939041" y="1224433"/>
                </a:cubicBezTo>
                <a:lnTo>
                  <a:pt x="939041" y="1201500"/>
                </a:lnTo>
                <a:cubicBezTo>
                  <a:pt x="882794" y="1185585"/>
                  <a:pt x="841197" y="1134330"/>
                  <a:pt x="841197" y="1073056"/>
                </a:cubicBezTo>
                <a:cubicBezTo>
                  <a:pt x="841197" y="1053089"/>
                  <a:pt x="857366" y="1036884"/>
                  <a:pt x="877369" y="1036884"/>
                </a:cubicBezTo>
                <a:cubicBezTo>
                  <a:pt x="897371" y="1036884"/>
                  <a:pt x="913540" y="1053089"/>
                  <a:pt x="913540" y="1073056"/>
                </a:cubicBezTo>
                <a:cubicBezTo>
                  <a:pt x="913540" y="1107057"/>
                  <a:pt x="941211" y="1134728"/>
                  <a:pt x="975212" y="1134728"/>
                </a:cubicBezTo>
                <a:cubicBezTo>
                  <a:pt x="1009358" y="1134728"/>
                  <a:pt x="1037138" y="1107057"/>
                  <a:pt x="1037138" y="1073056"/>
                </a:cubicBezTo>
                <a:cubicBezTo>
                  <a:pt x="1037138" y="1039054"/>
                  <a:pt x="1009358" y="1011383"/>
                  <a:pt x="975212" y="1011383"/>
                </a:cubicBezTo>
                <a:cubicBezTo>
                  <a:pt x="901314" y="1011383"/>
                  <a:pt x="841197" y="951267"/>
                  <a:pt x="841197" y="877369"/>
                </a:cubicBezTo>
                <a:cubicBezTo>
                  <a:pt x="841197" y="816059"/>
                  <a:pt x="882794" y="764840"/>
                  <a:pt x="939041" y="748925"/>
                </a:cubicBezTo>
                <a:lnTo>
                  <a:pt x="939041" y="726029"/>
                </a:lnTo>
                <a:cubicBezTo>
                  <a:pt x="939041" y="706062"/>
                  <a:pt x="955209" y="689857"/>
                  <a:pt x="975212" y="689857"/>
                </a:cubicBezTo>
                <a:close/>
                <a:moveTo>
                  <a:pt x="975321" y="615779"/>
                </a:moveTo>
                <a:cubicBezTo>
                  <a:pt x="777139" y="615779"/>
                  <a:pt x="615924" y="776994"/>
                  <a:pt x="615924" y="975176"/>
                </a:cubicBezTo>
                <a:cubicBezTo>
                  <a:pt x="615924" y="1173358"/>
                  <a:pt x="777139" y="1334573"/>
                  <a:pt x="975321" y="1334573"/>
                </a:cubicBezTo>
                <a:cubicBezTo>
                  <a:pt x="1173467" y="1334573"/>
                  <a:pt x="1334718" y="1173322"/>
                  <a:pt x="1334718" y="975176"/>
                </a:cubicBezTo>
                <a:cubicBezTo>
                  <a:pt x="1334718" y="777030"/>
                  <a:pt x="1173503" y="615779"/>
                  <a:pt x="975321" y="615779"/>
                </a:cubicBezTo>
                <a:close/>
                <a:moveTo>
                  <a:pt x="118831" y="529203"/>
                </a:moveTo>
                <a:cubicBezTo>
                  <a:pt x="127774" y="526807"/>
                  <a:pt x="137631" y="527828"/>
                  <a:pt x="146276" y="532838"/>
                </a:cubicBezTo>
                <a:lnTo>
                  <a:pt x="249943" y="592701"/>
                </a:lnTo>
                <a:cubicBezTo>
                  <a:pt x="267233" y="602685"/>
                  <a:pt x="273165" y="624785"/>
                  <a:pt x="263181" y="642111"/>
                </a:cubicBezTo>
                <a:cubicBezTo>
                  <a:pt x="253126" y="659474"/>
                  <a:pt x="230953" y="665261"/>
                  <a:pt x="213771" y="655350"/>
                </a:cubicBezTo>
                <a:lnTo>
                  <a:pt x="110105" y="595487"/>
                </a:lnTo>
                <a:cubicBezTo>
                  <a:pt x="92815" y="585503"/>
                  <a:pt x="86883" y="563403"/>
                  <a:pt x="96866" y="546077"/>
                </a:cubicBezTo>
                <a:cubicBezTo>
                  <a:pt x="101857" y="537414"/>
                  <a:pt x="109887" y="531599"/>
                  <a:pt x="118831" y="529203"/>
                </a:cubicBezTo>
                <a:close/>
                <a:moveTo>
                  <a:pt x="1763985" y="412212"/>
                </a:moveTo>
                <a:cubicBezTo>
                  <a:pt x="1772933" y="414612"/>
                  <a:pt x="1780981" y="420436"/>
                  <a:pt x="1785990" y="429099"/>
                </a:cubicBezTo>
                <a:cubicBezTo>
                  <a:pt x="1795973" y="446389"/>
                  <a:pt x="1790041" y="468525"/>
                  <a:pt x="1772751" y="478509"/>
                </a:cubicBezTo>
                <a:lnTo>
                  <a:pt x="1669121" y="538372"/>
                </a:lnTo>
                <a:cubicBezTo>
                  <a:pt x="1652012" y="548319"/>
                  <a:pt x="1629767" y="542532"/>
                  <a:pt x="1619711" y="525133"/>
                </a:cubicBezTo>
                <a:cubicBezTo>
                  <a:pt x="1609692" y="507844"/>
                  <a:pt x="1615624" y="485707"/>
                  <a:pt x="1632950" y="475724"/>
                </a:cubicBezTo>
                <a:lnTo>
                  <a:pt x="1736580" y="415860"/>
                </a:lnTo>
                <a:cubicBezTo>
                  <a:pt x="1745189" y="410832"/>
                  <a:pt x="1755037" y="409811"/>
                  <a:pt x="1763985" y="412212"/>
                </a:cubicBezTo>
                <a:close/>
                <a:moveTo>
                  <a:pt x="905539" y="340129"/>
                </a:moveTo>
                <a:cubicBezTo>
                  <a:pt x="580717" y="374880"/>
                  <a:pt x="336677" y="651670"/>
                  <a:pt x="336646" y="975067"/>
                </a:cubicBezTo>
                <a:cubicBezTo>
                  <a:pt x="336646" y="1157045"/>
                  <a:pt x="414631" y="1330920"/>
                  <a:pt x="550599" y="1452166"/>
                </a:cubicBezTo>
                <a:cubicBezTo>
                  <a:pt x="674811" y="1562596"/>
                  <a:pt x="755183" y="1730576"/>
                  <a:pt x="765419" y="1897650"/>
                </a:cubicBezTo>
                <a:lnTo>
                  <a:pt x="939114" y="1897650"/>
                </a:lnTo>
                <a:lnTo>
                  <a:pt x="939114" y="1405107"/>
                </a:lnTo>
                <a:cubicBezTo>
                  <a:pt x="717963" y="1386623"/>
                  <a:pt x="543545" y="1201065"/>
                  <a:pt x="543545" y="975212"/>
                </a:cubicBezTo>
                <a:cubicBezTo>
                  <a:pt x="543545" y="737133"/>
                  <a:pt x="737206" y="543472"/>
                  <a:pt x="975285" y="543472"/>
                </a:cubicBezTo>
                <a:cubicBezTo>
                  <a:pt x="1213364" y="543472"/>
                  <a:pt x="1407024" y="737133"/>
                  <a:pt x="1407024" y="975212"/>
                </a:cubicBezTo>
                <a:cubicBezTo>
                  <a:pt x="1407024" y="1201065"/>
                  <a:pt x="1232607" y="1386623"/>
                  <a:pt x="1011456" y="1405107"/>
                </a:cubicBezTo>
                <a:lnTo>
                  <a:pt x="1011456" y="1897614"/>
                </a:lnTo>
                <a:lnTo>
                  <a:pt x="1184969" y="1897614"/>
                </a:lnTo>
                <a:cubicBezTo>
                  <a:pt x="1194012" y="1723956"/>
                  <a:pt x="1268380" y="1567914"/>
                  <a:pt x="1396607" y="1455204"/>
                </a:cubicBezTo>
                <a:cubicBezTo>
                  <a:pt x="1814710" y="1087885"/>
                  <a:pt x="1592981" y="401754"/>
                  <a:pt x="1049219" y="340624"/>
                </a:cubicBezTo>
                <a:cubicBezTo>
                  <a:pt x="999994" y="335140"/>
                  <a:pt x="951943" y="335164"/>
                  <a:pt x="905539" y="340129"/>
                </a:cubicBezTo>
                <a:close/>
                <a:moveTo>
                  <a:pt x="976140" y="264084"/>
                </a:moveTo>
                <a:cubicBezTo>
                  <a:pt x="1002807" y="264146"/>
                  <a:pt x="1029865" y="265664"/>
                  <a:pt x="1057249" y="268716"/>
                </a:cubicBezTo>
                <a:cubicBezTo>
                  <a:pt x="1663768" y="336862"/>
                  <a:pt x="1909262" y="1100979"/>
                  <a:pt x="1444353" y="1509533"/>
                </a:cubicBezTo>
                <a:cubicBezTo>
                  <a:pt x="1328099" y="1611717"/>
                  <a:pt x="1262629" y="1754629"/>
                  <a:pt x="1257384" y="1913457"/>
                </a:cubicBezTo>
                <a:cubicBezTo>
                  <a:pt x="1289251" y="1932556"/>
                  <a:pt x="1310809" y="1967063"/>
                  <a:pt x="1310809" y="2006815"/>
                </a:cubicBezTo>
                <a:cubicBezTo>
                  <a:pt x="1310809" y="2067040"/>
                  <a:pt x="1261797" y="2116016"/>
                  <a:pt x="1201608" y="2116016"/>
                </a:cubicBezTo>
                <a:lnTo>
                  <a:pt x="1194663" y="2116016"/>
                </a:lnTo>
                <a:lnTo>
                  <a:pt x="1194663" y="2193458"/>
                </a:lnTo>
                <a:cubicBezTo>
                  <a:pt x="1194663" y="2207493"/>
                  <a:pt x="1186525" y="2220297"/>
                  <a:pt x="1173756" y="2226230"/>
                </a:cubicBezTo>
                <a:lnTo>
                  <a:pt x="990621" y="2311557"/>
                </a:lnTo>
                <a:cubicBezTo>
                  <a:pt x="985774" y="2313836"/>
                  <a:pt x="980602" y="2314958"/>
                  <a:pt x="975357" y="2314958"/>
                </a:cubicBezTo>
                <a:cubicBezTo>
                  <a:pt x="970112" y="2314958"/>
                  <a:pt x="964940" y="2313836"/>
                  <a:pt x="960093" y="2311594"/>
                </a:cubicBezTo>
                <a:lnTo>
                  <a:pt x="776958" y="2226266"/>
                </a:lnTo>
                <a:cubicBezTo>
                  <a:pt x="764226" y="2220334"/>
                  <a:pt x="756051" y="2207565"/>
                  <a:pt x="756051" y="2193495"/>
                </a:cubicBezTo>
                <a:lnTo>
                  <a:pt x="756051" y="2116052"/>
                </a:lnTo>
                <a:lnTo>
                  <a:pt x="749106" y="2116052"/>
                </a:lnTo>
                <a:cubicBezTo>
                  <a:pt x="688845" y="2116052"/>
                  <a:pt x="639869" y="2067076"/>
                  <a:pt x="639869" y="2006851"/>
                </a:cubicBezTo>
                <a:cubicBezTo>
                  <a:pt x="639869" y="1967171"/>
                  <a:pt x="661355" y="1932700"/>
                  <a:pt x="693113" y="1913566"/>
                </a:cubicBezTo>
                <a:cubicBezTo>
                  <a:pt x="687181" y="1761357"/>
                  <a:pt x="615779" y="1606870"/>
                  <a:pt x="502563" y="1506169"/>
                </a:cubicBezTo>
                <a:cubicBezTo>
                  <a:pt x="351150" y="1371178"/>
                  <a:pt x="264340" y="1177590"/>
                  <a:pt x="264303" y="974995"/>
                </a:cubicBezTo>
                <a:cubicBezTo>
                  <a:pt x="264303" y="615232"/>
                  <a:pt x="535950" y="306923"/>
                  <a:pt x="897382" y="268180"/>
                </a:cubicBezTo>
                <a:cubicBezTo>
                  <a:pt x="923199" y="265413"/>
                  <a:pt x="949474" y="264021"/>
                  <a:pt x="976140" y="264084"/>
                </a:cubicBezTo>
                <a:close/>
                <a:moveTo>
                  <a:pt x="456539" y="160799"/>
                </a:moveTo>
                <a:cubicBezTo>
                  <a:pt x="465487" y="163195"/>
                  <a:pt x="473535" y="169010"/>
                  <a:pt x="478545" y="177673"/>
                </a:cubicBezTo>
                <a:lnTo>
                  <a:pt x="538372" y="281339"/>
                </a:lnTo>
                <a:cubicBezTo>
                  <a:pt x="548391" y="298629"/>
                  <a:pt x="542459" y="320766"/>
                  <a:pt x="525133" y="330749"/>
                </a:cubicBezTo>
                <a:cubicBezTo>
                  <a:pt x="507952" y="340660"/>
                  <a:pt x="485743" y="334873"/>
                  <a:pt x="475723" y="317511"/>
                </a:cubicBezTo>
                <a:lnTo>
                  <a:pt x="415896" y="213844"/>
                </a:lnTo>
                <a:cubicBezTo>
                  <a:pt x="405877" y="196554"/>
                  <a:pt x="411809" y="174417"/>
                  <a:pt x="429135" y="164434"/>
                </a:cubicBezTo>
                <a:cubicBezTo>
                  <a:pt x="437743" y="159424"/>
                  <a:pt x="447591" y="158403"/>
                  <a:pt x="456539" y="160799"/>
                </a:cubicBezTo>
                <a:close/>
                <a:moveTo>
                  <a:pt x="1376852" y="93259"/>
                </a:moveTo>
                <a:cubicBezTo>
                  <a:pt x="1385791" y="90863"/>
                  <a:pt x="1395648" y="91875"/>
                  <a:pt x="1404311" y="96867"/>
                </a:cubicBezTo>
                <a:cubicBezTo>
                  <a:pt x="1421601" y="106850"/>
                  <a:pt x="1427533" y="128951"/>
                  <a:pt x="1417550" y="146277"/>
                </a:cubicBezTo>
                <a:lnTo>
                  <a:pt x="1357723" y="249944"/>
                </a:lnTo>
                <a:cubicBezTo>
                  <a:pt x="1347667" y="267342"/>
                  <a:pt x="1325494" y="273129"/>
                  <a:pt x="1308313" y="263182"/>
                </a:cubicBezTo>
                <a:cubicBezTo>
                  <a:pt x="1290987" y="253199"/>
                  <a:pt x="1285055" y="231098"/>
                  <a:pt x="1295074" y="213772"/>
                </a:cubicBezTo>
                <a:lnTo>
                  <a:pt x="1354901" y="110106"/>
                </a:lnTo>
                <a:cubicBezTo>
                  <a:pt x="1359892" y="101461"/>
                  <a:pt x="1367913" y="95655"/>
                  <a:pt x="1376852" y="93259"/>
                </a:cubicBezTo>
                <a:close/>
                <a:moveTo>
                  <a:pt x="907681" y="0"/>
                </a:moveTo>
                <a:cubicBezTo>
                  <a:pt x="927684" y="0"/>
                  <a:pt x="943853" y="16205"/>
                  <a:pt x="943853" y="36172"/>
                </a:cubicBezTo>
                <a:lnTo>
                  <a:pt x="943853" y="155862"/>
                </a:lnTo>
                <a:cubicBezTo>
                  <a:pt x="943853" y="175829"/>
                  <a:pt x="927684" y="192033"/>
                  <a:pt x="907681" y="192033"/>
                </a:cubicBezTo>
                <a:cubicBezTo>
                  <a:pt x="887678" y="192033"/>
                  <a:pt x="871509" y="175829"/>
                  <a:pt x="871509" y="155862"/>
                </a:cubicBezTo>
                <a:lnTo>
                  <a:pt x="871509" y="36172"/>
                </a:lnTo>
                <a:cubicBezTo>
                  <a:pt x="871509" y="16205"/>
                  <a:pt x="887678" y="0"/>
                  <a:pt x="907681" y="0"/>
                </a:cubicBezTo>
                <a:close/>
              </a:path>
            </a:pathLst>
          </a:custGeom>
          <a:solidFill>
            <a:schemeClr val="tx1"/>
          </a:solidFill>
          <a:ln w="43755" cap="flat">
            <a:noFill/>
            <a:prstDash val="solid"/>
            <a:miter/>
          </a:ln>
        </p:spPr>
        <p:txBody>
          <a:bodyPr rtlCol="0" anchor="ctr"/>
          <a:lstStyle/>
          <a:p>
            <a:endParaRPr lang="en-US"/>
          </a:p>
        </p:txBody>
      </p:sp>
    </p:spTree>
    <p:extLst>
      <p:ext uri="{BB962C8B-B14F-4D97-AF65-F5344CB8AC3E}">
        <p14:creationId xmlns:p14="http://schemas.microsoft.com/office/powerpoint/2010/main" val="3613384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D2CCA420-DCA5-4EE7-A3FC-FB0E6BDD6646}"/>
              </a:ext>
            </a:extLst>
          </p:cNvPr>
          <p:cNvGraphicFramePr>
            <a:graphicFrameLocks noChangeAspect="1"/>
          </p:cNvGraphicFramePr>
          <p:nvPr>
            <p:custDataLst>
              <p:tags r:id="rId2"/>
            </p:custDataLst>
            <p:extLst>
              <p:ext uri="{D42A27DB-BD31-4B8C-83A1-F6EECF244321}">
                <p14:modId xmlns:p14="http://schemas.microsoft.com/office/powerpoint/2010/main" val="2463590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7245" name="think-cell Slide" r:id="rId4" imgW="411" imgH="412" progId="TCLayout.ActiveDocument.1">
                  <p:embed/>
                </p:oleObj>
              </mc:Choice>
              <mc:Fallback>
                <p:oleObj name="think-cell Slide" r:id="rId4" imgW="411" imgH="412" progId="TCLayout.ActiveDocument.1">
                  <p:embed/>
                  <p:pic>
                    <p:nvPicPr>
                      <p:cNvPr id="8" name="Object 7" hidden="1">
                        <a:extLst>
                          <a:ext uri="{FF2B5EF4-FFF2-40B4-BE49-F238E27FC236}">
                            <a16:creationId xmlns:a16="http://schemas.microsoft.com/office/drawing/2014/main" id="{D2CCA420-DCA5-4EE7-A3FC-FB0E6BDD664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ítulo 1">
            <a:extLst>
              <a:ext uri="{FF2B5EF4-FFF2-40B4-BE49-F238E27FC236}">
                <a16:creationId xmlns:a16="http://schemas.microsoft.com/office/drawing/2014/main" id="{4CFF7237-B45D-0047-83C9-99FF446EA1A3}"/>
              </a:ext>
            </a:extLst>
          </p:cNvPr>
          <p:cNvSpPr>
            <a:spLocks noGrp="1"/>
          </p:cNvSpPr>
          <p:nvPr>
            <p:ph type="title"/>
          </p:nvPr>
        </p:nvSpPr>
        <p:spPr>
          <a:xfrm>
            <a:off x="382035" y="553166"/>
            <a:ext cx="11370011" cy="720000"/>
          </a:xfrm>
        </p:spPr>
        <p:txBody>
          <a:bodyPr vert="horz"/>
          <a:lstStyle/>
          <a:p>
            <a:r>
              <a:rPr lang="es-ES_tradnl" sz="2800" dirty="0"/>
              <a:t>Visión de futuro, en los tres componentes de la “triple hélice”</a:t>
            </a:r>
            <a:endParaRPr lang="es-ES_tradnl" dirty="0"/>
          </a:p>
        </p:txBody>
      </p:sp>
      <p:sp>
        <p:nvSpPr>
          <p:cNvPr id="18" name="Freeform 74">
            <a:extLst>
              <a:ext uri="{FF2B5EF4-FFF2-40B4-BE49-F238E27FC236}">
                <a16:creationId xmlns:a16="http://schemas.microsoft.com/office/drawing/2014/main" id="{8B84EAF1-B0A5-4BC3-B3DB-C621171FA78E}"/>
              </a:ext>
            </a:extLst>
          </p:cNvPr>
          <p:cNvSpPr>
            <a:spLocks noChangeAspect="1"/>
          </p:cNvSpPr>
          <p:nvPr/>
        </p:nvSpPr>
        <p:spPr>
          <a:xfrm>
            <a:off x="5366376" y="3590385"/>
            <a:ext cx="1394565" cy="1295958"/>
          </a:xfrm>
          <a:custGeom>
            <a:avLst/>
            <a:gdLst>
              <a:gd name="connsiteX0" fmla="*/ 1262901 w 2525803"/>
              <a:gd name="connsiteY0" fmla="*/ 0 h 2394669"/>
              <a:gd name="connsiteX1" fmla="*/ 1320583 w 2525803"/>
              <a:gd name="connsiteY1" fmla="*/ 35042 h 2394669"/>
              <a:gd name="connsiteX2" fmla="*/ 2523533 w 2525803"/>
              <a:gd name="connsiteY2" fmla="*/ 2042054 h 2394669"/>
              <a:gd name="connsiteX3" fmla="*/ 2525803 w 2525803"/>
              <a:gd name="connsiteY3" fmla="*/ 2087014 h 2394669"/>
              <a:gd name="connsiteX4" fmla="*/ 2337524 w 2525803"/>
              <a:gd name="connsiteY4" fmla="*/ 2177713 h 2394669"/>
              <a:gd name="connsiteX5" fmla="*/ 1262902 w 2525803"/>
              <a:gd name="connsiteY5" fmla="*/ 2394669 h 2394669"/>
              <a:gd name="connsiteX6" fmla="*/ 188280 w 2525803"/>
              <a:gd name="connsiteY6" fmla="*/ 2177713 h 2394669"/>
              <a:gd name="connsiteX7" fmla="*/ 0 w 2525803"/>
              <a:gd name="connsiteY7" fmla="*/ 2087013 h 2394669"/>
              <a:gd name="connsiteX8" fmla="*/ 2270 w 2525803"/>
              <a:gd name="connsiteY8" fmla="*/ 2042054 h 2394669"/>
              <a:gd name="connsiteX9" fmla="*/ 1205220 w 2525803"/>
              <a:gd name="connsiteY9" fmla="*/ 35042 h 2394669"/>
              <a:gd name="connsiteX10" fmla="*/ 1262901 w 2525803"/>
              <a:gd name="connsiteY10" fmla="*/ 0 h 239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25803" h="2394669">
                <a:moveTo>
                  <a:pt x="1262901" y="0"/>
                </a:moveTo>
                <a:lnTo>
                  <a:pt x="1320583" y="35042"/>
                </a:lnTo>
                <a:cubicBezTo>
                  <a:pt x="1981519" y="481562"/>
                  <a:pt x="2438705" y="1206768"/>
                  <a:pt x="2523533" y="2042054"/>
                </a:cubicBezTo>
                <a:lnTo>
                  <a:pt x="2525803" y="2087014"/>
                </a:lnTo>
                <a:lnTo>
                  <a:pt x="2337524" y="2177713"/>
                </a:lnTo>
                <a:cubicBezTo>
                  <a:pt x="2007228" y="2317416"/>
                  <a:pt x="1644087" y="2394669"/>
                  <a:pt x="1262902" y="2394669"/>
                </a:cubicBezTo>
                <a:cubicBezTo>
                  <a:pt x="881717" y="2394669"/>
                  <a:pt x="518576" y="2317416"/>
                  <a:pt x="188280" y="2177713"/>
                </a:cubicBezTo>
                <a:lnTo>
                  <a:pt x="0" y="2087013"/>
                </a:lnTo>
                <a:lnTo>
                  <a:pt x="2270" y="2042054"/>
                </a:lnTo>
                <a:cubicBezTo>
                  <a:pt x="87098" y="1206768"/>
                  <a:pt x="544284" y="481562"/>
                  <a:pt x="1205220" y="35042"/>
                </a:cubicBezTo>
                <a:lnTo>
                  <a:pt x="1262901"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pPr>
            <a:endParaRPr lang="en-US" sz="1600" dirty="0"/>
          </a:p>
        </p:txBody>
      </p:sp>
      <p:sp>
        <p:nvSpPr>
          <p:cNvPr id="19" name="Freeform 71">
            <a:extLst>
              <a:ext uri="{FF2B5EF4-FFF2-40B4-BE49-F238E27FC236}">
                <a16:creationId xmlns:a16="http://schemas.microsoft.com/office/drawing/2014/main" id="{8ADCF4EE-05E9-4EA4-9F20-4917CA678078}"/>
              </a:ext>
            </a:extLst>
          </p:cNvPr>
          <p:cNvSpPr>
            <a:spLocks noChangeAspect="1"/>
          </p:cNvSpPr>
          <p:nvPr/>
        </p:nvSpPr>
        <p:spPr>
          <a:xfrm>
            <a:off x="3785930" y="3361278"/>
            <a:ext cx="2281112" cy="2965915"/>
          </a:xfrm>
          <a:custGeom>
            <a:avLst/>
            <a:gdLst>
              <a:gd name="connsiteX0" fmla="*/ 2760785 w 4246684"/>
              <a:gd name="connsiteY0" fmla="*/ 0 h 5521570"/>
              <a:gd name="connsiteX1" fmla="*/ 4076739 w 4246684"/>
              <a:gd name="connsiteY1" fmla="*/ 333212 h 5521570"/>
              <a:gd name="connsiteX2" fmla="*/ 4246684 w 4246684"/>
              <a:gd name="connsiteY2" fmla="*/ 436457 h 5521570"/>
              <a:gd name="connsiteX3" fmla="*/ 4189003 w 4246684"/>
              <a:gd name="connsiteY3" fmla="*/ 471499 h 5521570"/>
              <a:gd name="connsiteX4" fmla="*/ 2986053 w 4246684"/>
              <a:gd name="connsiteY4" fmla="*/ 2478511 h 5521570"/>
              <a:gd name="connsiteX5" fmla="*/ 2983783 w 4246684"/>
              <a:gd name="connsiteY5" fmla="*/ 2523470 h 5521570"/>
              <a:gd name="connsiteX6" fmla="*/ 2971799 w 4246684"/>
              <a:gd name="connsiteY6" fmla="*/ 2760785 h 5521570"/>
              <a:gd name="connsiteX7" fmla="*/ 4189003 w 4246684"/>
              <a:gd name="connsiteY7" fmla="*/ 5050071 h 5521570"/>
              <a:gd name="connsiteX8" fmla="*/ 4246684 w 4246684"/>
              <a:gd name="connsiteY8" fmla="*/ 5085113 h 5521570"/>
              <a:gd name="connsiteX9" fmla="*/ 4076739 w 4246684"/>
              <a:gd name="connsiteY9" fmla="*/ 5188358 h 5521570"/>
              <a:gd name="connsiteX10" fmla="*/ 2760785 w 4246684"/>
              <a:gd name="connsiteY10" fmla="*/ 5521570 h 5521570"/>
              <a:gd name="connsiteX11" fmla="*/ 0 w 4246684"/>
              <a:gd name="connsiteY11" fmla="*/ 2760785 h 5521570"/>
              <a:gd name="connsiteX12" fmla="*/ 1444831 w 4246684"/>
              <a:gd name="connsiteY12" fmla="*/ 333212 h 5521570"/>
              <a:gd name="connsiteX13" fmla="*/ 1497884 w 4246684"/>
              <a:gd name="connsiteY13" fmla="*/ 307655 h 5521570"/>
              <a:gd name="connsiteX14" fmla="*/ 1686163 w 4246684"/>
              <a:gd name="connsiteY14" fmla="*/ 216956 h 5521570"/>
              <a:gd name="connsiteX15" fmla="*/ 2760785 w 4246684"/>
              <a:gd name="connsiteY15" fmla="*/ 0 h 552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684" h="5521570">
                <a:moveTo>
                  <a:pt x="2760785" y="0"/>
                </a:moveTo>
                <a:cubicBezTo>
                  <a:pt x="3237266" y="0"/>
                  <a:pt x="3685554" y="120708"/>
                  <a:pt x="4076739" y="333212"/>
                </a:cubicBezTo>
                <a:lnTo>
                  <a:pt x="4246684" y="436457"/>
                </a:lnTo>
                <a:lnTo>
                  <a:pt x="4189003" y="471499"/>
                </a:lnTo>
                <a:cubicBezTo>
                  <a:pt x="3528067" y="918019"/>
                  <a:pt x="3070881" y="1643225"/>
                  <a:pt x="2986053" y="2478511"/>
                </a:cubicBezTo>
                <a:lnTo>
                  <a:pt x="2983783" y="2523470"/>
                </a:lnTo>
                <a:lnTo>
                  <a:pt x="2971799" y="2760785"/>
                </a:lnTo>
                <a:cubicBezTo>
                  <a:pt x="2971799" y="3713747"/>
                  <a:pt x="3454629" y="4553938"/>
                  <a:pt x="4189003" y="5050071"/>
                </a:cubicBezTo>
                <a:lnTo>
                  <a:pt x="4246684" y="5085113"/>
                </a:lnTo>
                <a:lnTo>
                  <a:pt x="4076739" y="5188358"/>
                </a:lnTo>
                <a:cubicBezTo>
                  <a:pt x="3685554" y="5400862"/>
                  <a:pt x="3237266" y="5521570"/>
                  <a:pt x="2760785" y="5521570"/>
                </a:cubicBezTo>
                <a:cubicBezTo>
                  <a:pt x="1236046" y="5521570"/>
                  <a:pt x="0" y="4285524"/>
                  <a:pt x="0" y="2760785"/>
                </a:cubicBezTo>
                <a:cubicBezTo>
                  <a:pt x="0" y="1712527"/>
                  <a:pt x="584225" y="800722"/>
                  <a:pt x="1444831" y="333212"/>
                </a:cubicBezTo>
                <a:lnTo>
                  <a:pt x="1497884" y="307655"/>
                </a:lnTo>
                <a:lnTo>
                  <a:pt x="1686163" y="216956"/>
                </a:lnTo>
                <a:cubicBezTo>
                  <a:pt x="2016459" y="77253"/>
                  <a:pt x="2379600" y="0"/>
                  <a:pt x="2760785" y="0"/>
                </a:cubicBezTo>
                <a:close/>
              </a:path>
            </a:pathLst>
          </a:cu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pPr>
            <a:endParaRPr lang="en-US" sz="1600" dirty="0">
              <a:solidFill>
                <a:schemeClr val="bg1"/>
              </a:solidFill>
            </a:endParaRPr>
          </a:p>
        </p:txBody>
      </p:sp>
      <p:sp>
        <p:nvSpPr>
          <p:cNvPr id="20" name="Freeform 72">
            <a:extLst>
              <a:ext uri="{FF2B5EF4-FFF2-40B4-BE49-F238E27FC236}">
                <a16:creationId xmlns:a16="http://schemas.microsoft.com/office/drawing/2014/main" id="{BA0E1F0E-2B95-4C90-B43C-380E70CD040A}"/>
              </a:ext>
            </a:extLst>
          </p:cNvPr>
          <p:cNvSpPr>
            <a:spLocks noChangeAspect="1"/>
          </p:cNvSpPr>
          <p:nvPr/>
        </p:nvSpPr>
        <p:spPr>
          <a:xfrm>
            <a:off x="4584084" y="1916104"/>
            <a:ext cx="2965916" cy="2800659"/>
          </a:xfrm>
          <a:custGeom>
            <a:avLst/>
            <a:gdLst>
              <a:gd name="connsiteX0" fmla="*/ 2760785 w 5521570"/>
              <a:gd name="connsiteY0" fmla="*/ 0 h 5213915"/>
              <a:gd name="connsiteX1" fmla="*/ 5521570 w 5521570"/>
              <a:gd name="connsiteY1" fmla="*/ 2760785 h 5213915"/>
              <a:gd name="connsiteX2" fmla="*/ 5509586 w 5521570"/>
              <a:gd name="connsiteY2" fmla="*/ 2998100 h 5213915"/>
              <a:gd name="connsiteX3" fmla="*/ 5509587 w 5521570"/>
              <a:gd name="connsiteY3" fmla="*/ 2998100 h 5213915"/>
              <a:gd name="connsiteX4" fmla="*/ 5507317 w 5521570"/>
              <a:gd name="connsiteY4" fmla="*/ 3043059 h 5213915"/>
              <a:gd name="connsiteX5" fmla="*/ 4076740 w 5521570"/>
              <a:gd name="connsiteY5" fmla="*/ 5188358 h 5213915"/>
              <a:gd name="connsiteX6" fmla="*/ 4023687 w 5521570"/>
              <a:gd name="connsiteY6" fmla="*/ 5213915 h 5213915"/>
              <a:gd name="connsiteX7" fmla="*/ 4021417 w 5521570"/>
              <a:gd name="connsiteY7" fmla="*/ 5168955 h 5213915"/>
              <a:gd name="connsiteX8" fmla="*/ 2818467 w 5521570"/>
              <a:gd name="connsiteY8" fmla="*/ 3161943 h 5213915"/>
              <a:gd name="connsiteX9" fmla="*/ 2760785 w 5521570"/>
              <a:gd name="connsiteY9" fmla="*/ 3126901 h 5213915"/>
              <a:gd name="connsiteX10" fmla="*/ 2930731 w 5521570"/>
              <a:gd name="connsiteY10" fmla="*/ 3023656 h 5213915"/>
              <a:gd name="connsiteX11" fmla="*/ 4069383 w 5521570"/>
              <a:gd name="connsiteY11" fmla="*/ 2696046 h 5213915"/>
              <a:gd name="connsiteX12" fmla="*/ 4246684 w 5521570"/>
              <a:gd name="connsiteY12" fmla="*/ 2690444 h 5213915"/>
              <a:gd name="connsiteX13" fmla="*/ 4246684 w 5521570"/>
              <a:gd name="connsiteY13" fmla="*/ 2690444 h 5213915"/>
              <a:gd name="connsiteX14" fmla="*/ 2930730 w 5521570"/>
              <a:gd name="connsiteY14" fmla="*/ 3023656 h 5213915"/>
              <a:gd name="connsiteX15" fmla="*/ 2760784 w 5521570"/>
              <a:gd name="connsiteY15" fmla="*/ 3126901 h 5213915"/>
              <a:gd name="connsiteX16" fmla="*/ 2590839 w 5521570"/>
              <a:gd name="connsiteY16" fmla="*/ 3023656 h 5213915"/>
              <a:gd name="connsiteX17" fmla="*/ 1274885 w 5521570"/>
              <a:gd name="connsiteY17" fmla="*/ 2690444 h 5213915"/>
              <a:gd name="connsiteX18" fmla="*/ 200263 w 5521570"/>
              <a:gd name="connsiteY18" fmla="*/ 2907400 h 5213915"/>
              <a:gd name="connsiteX19" fmla="*/ 11984 w 5521570"/>
              <a:gd name="connsiteY19" fmla="*/ 2998099 h 5213915"/>
              <a:gd name="connsiteX20" fmla="*/ 0 w 5521570"/>
              <a:gd name="connsiteY20" fmla="*/ 2760785 h 5213915"/>
              <a:gd name="connsiteX21" fmla="*/ 2760785 w 5521570"/>
              <a:gd name="connsiteY21" fmla="*/ 0 h 521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21570" h="5213915">
                <a:moveTo>
                  <a:pt x="2760785" y="0"/>
                </a:moveTo>
                <a:cubicBezTo>
                  <a:pt x="4285524" y="0"/>
                  <a:pt x="5521570" y="1236046"/>
                  <a:pt x="5521570" y="2760785"/>
                </a:cubicBezTo>
                <a:lnTo>
                  <a:pt x="5509586" y="2998100"/>
                </a:lnTo>
                <a:lnTo>
                  <a:pt x="5509587" y="2998100"/>
                </a:lnTo>
                <a:lnTo>
                  <a:pt x="5507317" y="3043059"/>
                </a:lnTo>
                <a:cubicBezTo>
                  <a:pt x="5413064" y="3971154"/>
                  <a:pt x="4859109" y="4763349"/>
                  <a:pt x="4076740" y="5188358"/>
                </a:cubicBezTo>
                <a:lnTo>
                  <a:pt x="4023687" y="5213915"/>
                </a:lnTo>
                <a:lnTo>
                  <a:pt x="4021417" y="5168955"/>
                </a:lnTo>
                <a:cubicBezTo>
                  <a:pt x="3936589" y="4333669"/>
                  <a:pt x="3479403" y="3608463"/>
                  <a:pt x="2818467" y="3161943"/>
                </a:cubicBezTo>
                <a:lnTo>
                  <a:pt x="2760785" y="3126901"/>
                </a:lnTo>
                <a:lnTo>
                  <a:pt x="2930731" y="3023656"/>
                </a:lnTo>
                <a:cubicBezTo>
                  <a:pt x="3273018" y="2837715"/>
                  <a:pt x="3659024" y="2722056"/>
                  <a:pt x="4069383" y="2696046"/>
                </a:cubicBezTo>
                <a:lnTo>
                  <a:pt x="4246684" y="2690444"/>
                </a:lnTo>
                <a:lnTo>
                  <a:pt x="4246684" y="2690444"/>
                </a:lnTo>
                <a:cubicBezTo>
                  <a:pt x="3770203" y="2690444"/>
                  <a:pt x="3321915" y="2811152"/>
                  <a:pt x="2930730" y="3023656"/>
                </a:cubicBezTo>
                <a:lnTo>
                  <a:pt x="2760784" y="3126901"/>
                </a:lnTo>
                <a:lnTo>
                  <a:pt x="2590839" y="3023656"/>
                </a:lnTo>
                <a:cubicBezTo>
                  <a:pt x="2199654" y="2811152"/>
                  <a:pt x="1751366" y="2690444"/>
                  <a:pt x="1274885" y="2690444"/>
                </a:cubicBezTo>
                <a:cubicBezTo>
                  <a:pt x="893700" y="2690444"/>
                  <a:pt x="530559" y="2767697"/>
                  <a:pt x="200263" y="2907400"/>
                </a:cubicBezTo>
                <a:lnTo>
                  <a:pt x="11984" y="2998099"/>
                </a:lnTo>
                <a:lnTo>
                  <a:pt x="0" y="2760785"/>
                </a:lnTo>
                <a:cubicBezTo>
                  <a:pt x="0" y="1236046"/>
                  <a:pt x="1236046" y="0"/>
                  <a:pt x="2760785" y="0"/>
                </a:cubicBezTo>
                <a:close/>
              </a:path>
            </a:pathLst>
          </a:cu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pPr>
            <a:endParaRPr lang="en-US" sz="1600" dirty="0">
              <a:solidFill>
                <a:schemeClr val="bg1"/>
              </a:solidFill>
            </a:endParaRPr>
          </a:p>
        </p:txBody>
      </p:sp>
      <p:sp>
        <p:nvSpPr>
          <p:cNvPr id="21" name="Freeform 73">
            <a:extLst>
              <a:ext uri="{FF2B5EF4-FFF2-40B4-BE49-F238E27FC236}">
                <a16:creationId xmlns:a16="http://schemas.microsoft.com/office/drawing/2014/main" id="{33724605-6107-4C8A-862D-AF2ED3B21FD9}"/>
              </a:ext>
            </a:extLst>
          </p:cNvPr>
          <p:cNvSpPr>
            <a:spLocks noChangeAspect="1"/>
          </p:cNvSpPr>
          <p:nvPr/>
        </p:nvSpPr>
        <p:spPr>
          <a:xfrm>
            <a:off x="5382234" y="3526530"/>
            <a:ext cx="2965916" cy="2800656"/>
          </a:xfrm>
          <a:custGeom>
            <a:avLst/>
            <a:gdLst>
              <a:gd name="connsiteX0" fmla="*/ 4023687 w 5521570"/>
              <a:gd name="connsiteY0" fmla="*/ 0 h 5213914"/>
              <a:gd name="connsiteX1" fmla="*/ 4076739 w 5521570"/>
              <a:gd name="connsiteY1" fmla="*/ 25556 h 5213914"/>
              <a:gd name="connsiteX2" fmla="*/ 5521570 w 5521570"/>
              <a:gd name="connsiteY2" fmla="*/ 2453129 h 5213914"/>
              <a:gd name="connsiteX3" fmla="*/ 2760785 w 5521570"/>
              <a:gd name="connsiteY3" fmla="*/ 5213914 h 5213914"/>
              <a:gd name="connsiteX4" fmla="*/ 1444831 w 5521570"/>
              <a:gd name="connsiteY4" fmla="*/ 4880702 h 5213914"/>
              <a:gd name="connsiteX5" fmla="*/ 1274885 w 5521570"/>
              <a:gd name="connsiteY5" fmla="*/ 4777457 h 5213914"/>
              <a:gd name="connsiteX6" fmla="*/ 1217204 w 5521570"/>
              <a:gd name="connsiteY6" fmla="*/ 4742415 h 5213914"/>
              <a:gd name="connsiteX7" fmla="*/ 0 w 5521570"/>
              <a:gd name="connsiteY7" fmla="*/ 2453129 h 5213914"/>
              <a:gd name="connsiteX8" fmla="*/ 11984 w 5521570"/>
              <a:gd name="connsiteY8" fmla="*/ 2215814 h 5213914"/>
              <a:gd name="connsiteX9" fmla="*/ 200264 w 5521570"/>
              <a:gd name="connsiteY9" fmla="*/ 2306514 h 5213914"/>
              <a:gd name="connsiteX10" fmla="*/ 1274886 w 5521570"/>
              <a:gd name="connsiteY10" fmla="*/ 2523470 h 5213914"/>
              <a:gd name="connsiteX11" fmla="*/ 2349508 w 5521570"/>
              <a:gd name="connsiteY11" fmla="*/ 2306514 h 5213914"/>
              <a:gd name="connsiteX12" fmla="*/ 2537787 w 5521570"/>
              <a:gd name="connsiteY12" fmla="*/ 2215815 h 5213914"/>
              <a:gd name="connsiteX13" fmla="*/ 2590840 w 5521570"/>
              <a:gd name="connsiteY13" fmla="*/ 2190258 h 5213914"/>
              <a:gd name="connsiteX14" fmla="*/ 4021417 w 5521570"/>
              <a:gd name="connsiteY14" fmla="*/ 44959 h 5213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21570" h="5213914">
                <a:moveTo>
                  <a:pt x="4023687" y="0"/>
                </a:moveTo>
                <a:lnTo>
                  <a:pt x="4076739" y="25556"/>
                </a:lnTo>
                <a:cubicBezTo>
                  <a:pt x="4937345" y="493066"/>
                  <a:pt x="5521570" y="1404871"/>
                  <a:pt x="5521570" y="2453129"/>
                </a:cubicBezTo>
                <a:cubicBezTo>
                  <a:pt x="5521570" y="3977868"/>
                  <a:pt x="4285524" y="5213914"/>
                  <a:pt x="2760785" y="5213914"/>
                </a:cubicBezTo>
                <a:cubicBezTo>
                  <a:pt x="2284304" y="5213914"/>
                  <a:pt x="1836016" y="5093206"/>
                  <a:pt x="1444831" y="4880702"/>
                </a:cubicBezTo>
                <a:lnTo>
                  <a:pt x="1274885" y="4777457"/>
                </a:lnTo>
                <a:lnTo>
                  <a:pt x="1217204" y="4742415"/>
                </a:lnTo>
                <a:cubicBezTo>
                  <a:pt x="482830" y="4246282"/>
                  <a:pt x="0" y="3406091"/>
                  <a:pt x="0" y="2453129"/>
                </a:cubicBezTo>
                <a:lnTo>
                  <a:pt x="11984" y="2215814"/>
                </a:lnTo>
                <a:lnTo>
                  <a:pt x="200264" y="2306514"/>
                </a:lnTo>
                <a:cubicBezTo>
                  <a:pt x="530560" y="2446217"/>
                  <a:pt x="893701" y="2523470"/>
                  <a:pt x="1274886" y="2523470"/>
                </a:cubicBezTo>
                <a:cubicBezTo>
                  <a:pt x="1656071" y="2523470"/>
                  <a:pt x="2019212" y="2446217"/>
                  <a:pt x="2349508" y="2306514"/>
                </a:cubicBezTo>
                <a:lnTo>
                  <a:pt x="2537787" y="2215815"/>
                </a:lnTo>
                <a:lnTo>
                  <a:pt x="2590840" y="2190258"/>
                </a:lnTo>
                <a:cubicBezTo>
                  <a:pt x="3373209" y="1765249"/>
                  <a:pt x="3927164" y="973054"/>
                  <a:pt x="4021417" y="44959"/>
                </a:cubicBezTo>
                <a:close/>
              </a:path>
            </a:pathLst>
          </a:cu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pPr>
            <a:endParaRPr lang="en-US" sz="1600" dirty="0"/>
          </a:p>
        </p:txBody>
      </p:sp>
      <p:sp>
        <p:nvSpPr>
          <p:cNvPr id="22" name="CuadroTexto 395">
            <a:extLst>
              <a:ext uri="{FF2B5EF4-FFF2-40B4-BE49-F238E27FC236}">
                <a16:creationId xmlns:a16="http://schemas.microsoft.com/office/drawing/2014/main" id="{BE0413A5-3DBE-4086-9AC8-F29C491B41C6}"/>
              </a:ext>
            </a:extLst>
          </p:cNvPr>
          <p:cNvSpPr txBox="1">
            <a:spLocks noChangeAspect="1"/>
          </p:cNvSpPr>
          <p:nvPr/>
        </p:nvSpPr>
        <p:spPr>
          <a:xfrm flipH="1">
            <a:off x="5161745" y="2610591"/>
            <a:ext cx="1810582" cy="276999"/>
          </a:xfrm>
          <a:prstGeom prst="rect">
            <a:avLst/>
          </a:prstGeom>
          <a:noFill/>
        </p:spPr>
        <p:txBody>
          <a:bodyPr wrap="square" lIns="0" tIns="0" rIns="0" bIns="0" rtlCol="0">
            <a:spAutoFit/>
          </a:bodyPr>
          <a:lstStyle/>
          <a:p>
            <a:pPr algn="ctr">
              <a:lnSpc>
                <a:spcPct val="90000"/>
              </a:lnSpc>
              <a:spcBef>
                <a:spcPts val="0"/>
              </a:spcBef>
              <a:buClr>
                <a:srgbClr val="000000"/>
              </a:buClr>
              <a:buSzPct val="100000"/>
              <a:buFont typeface=""/>
            </a:pPr>
            <a:r>
              <a:rPr lang="en-US" sz="2000" dirty="0">
                <a:solidFill>
                  <a:schemeClr val="bg1"/>
                </a:solidFill>
                <a:latin typeface="+mn-lt"/>
                <a:ea typeface="Lato" charset="0"/>
                <a:cs typeface="Lato" charset="0"/>
              </a:rPr>
              <a:t>Academia</a:t>
            </a:r>
          </a:p>
        </p:txBody>
      </p:sp>
      <p:sp>
        <p:nvSpPr>
          <p:cNvPr id="23" name="CuadroTexto 395">
            <a:extLst>
              <a:ext uri="{FF2B5EF4-FFF2-40B4-BE49-F238E27FC236}">
                <a16:creationId xmlns:a16="http://schemas.microsoft.com/office/drawing/2014/main" id="{5300045A-00AF-42A5-AC1E-47BC3A49CAE3}"/>
              </a:ext>
            </a:extLst>
          </p:cNvPr>
          <p:cNvSpPr txBox="1">
            <a:spLocks noChangeAspect="1"/>
          </p:cNvSpPr>
          <p:nvPr/>
        </p:nvSpPr>
        <p:spPr>
          <a:xfrm flipH="1">
            <a:off x="6130557" y="4990819"/>
            <a:ext cx="1774283" cy="276999"/>
          </a:xfrm>
          <a:prstGeom prst="rect">
            <a:avLst/>
          </a:prstGeom>
          <a:noFill/>
        </p:spPr>
        <p:txBody>
          <a:bodyPr wrap="square" lIns="0" tIns="0" rIns="0" bIns="0" rtlCol="0">
            <a:spAutoFit/>
          </a:bodyPr>
          <a:lstStyle/>
          <a:p>
            <a:pPr algn="ctr">
              <a:lnSpc>
                <a:spcPct val="90000"/>
              </a:lnSpc>
              <a:spcBef>
                <a:spcPts val="0"/>
              </a:spcBef>
              <a:buClr>
                <a:srgbClr val="000000"/>
              </a:buClr>
              <a:buSzPct val="100000"/>
              <a:buFont typeface=""/>
            </a:pPr>
            <a:r>
              <a:rPr lang="en-US" sz="2000" dirty="0">
                <a:solidFill>
                  <a:schemeClr val="bg1"/>
                </a:solidFill>
                <a:latin typeface="+mn-lt"/>
                <a:ea typeface="Lato" charset="0"/>
                <a:cs typeface="Lato" charset="0"/>
              </a:rPr>
              <a:t>Empresa</a:t>
            </a:r>
          </a:p>
        </p:txBody>
      </p:sp>
      <p:sp>
        <p:nvSpPr>
          <p:cNvPr id="24" name="CuadroTexto 395">
            <a:extLst>
              <a:ext uri="{FF2B5EF4-FFF2-40B4-BE49-F238E27FC236}">
                <a16:creationId xmlns:a16="http://schemas.microsoft.com/office/drawing/2014/main" id="{5CB7C690-7519-4F50-81BC-A2EACD0CAA03}"/>
              </a:ext>
            </a:extLst>
          </p:cNvPr>
          <p:cNvSpPr txBox="1">
            <a:spLocks noChangeAspect="1"/>
          </p:cNvSpPr>
          <p:nvPr/>
        </p:nvSpPr>
        <p:spPr>
          <a:xfrm flipH="1">
            <a:off x="3801407" y="4990819"/>
            <a:ext cx="1774283" cy="276999"/>
          </a:xfrm>
          <a:prstGeom prst="rect">
            <a:avLst/>
          </a:prstGeom>
          <a:noFill/>
        </p:spPr>
        <p:txBody>
          <a:bodyPr wrap="square" lIns="0" tIns="0" rIns="0" bIns="0" rtlCol="0">
            <a:spAutoFit/>
          </a:bodyPr>
          <a:lstStyle/>
          <a:p>
            <a:pPr algn="ctr">
              <a:lnSpc>
                <a:spcPct val="90000"/>
              </a:lnSpc>
              <a:spcBef>
                <a:spcPts val="0"/>
              </a:spcBef>
              <a:buClr>
                <a:srgbClr val="000000"/>
              </a:buClr>
              <a:buSzPct val="100000"/>
              <a:buFont typeface=""/>
            </a:pPr>
            <a:r>
              <a:rPr lang="en-US" sz="2000" dirty="0">
                <a:solidFill>
                  <a:schemeClr val="bg1"/>
                </a:solidFill>
                <a:latin typeface="+mn-lt"/>
                <a:ea typeface="Lato" charset="0"/>
                <a:cs typeface="Lato" charset="0"/>
              </a:rPr>
              <a:t>Gobierno</a:t>
            </a:r>
          </a:p>
        </p:txBody>
      </p:sp>
      <p:grpSp>
        <p:nvGrpSpPr>
          <p:cNvPr id="15" name="Group 14">
            <a:extLst>
              <a:ext uri="{FF2B5EF4-FFF2-40B4-BE49-F238E27FC236}">
                <a16:creationId xmlns:a16="http://schemas.microsoft.com/office/drawing/2014/main" id="{3CCE80E0-64C4-4ABC-9C7B-78941CB4A01F}"/>
              </a:ext>
            </a:extLst>
          </p:cNvPr>
          <p:cNvGrpSpPr/>
          <p:nvPr/>
        </p:nvGrpSpPr>
        <p:grpSpPr>
          <a:xfrm>
            <a:off x="382035" y="1928210"/>
            <a:ext cx="5551917" cy="1404207"/>
            <a:chOff x="382035" y="1928210"/>
            <a:chExt cx="5551917" cy="1404207"/>
          </a:xfrm>
        </p:grpSpPr>
        <p:sp>
          <p:nvSpPr>
            <p:cNvPr id="30" name="Formatted_text">
              <a:extLst>
                <a:ext uri="{FF2B5EF4-FFF2-40B4-BE49-F238E27FC236}">
                  <a16:creationId xmlns:a16="http://schemas.microsoft.com/office/drawing/2014/main" id="{F65044B4-3473-4F41-AAE5-221CE6AD9785}"/>
                </a:ext>
              </a:extLst>
            </p:cNvPr>
            <p:cNvSpPr txBox="1">
              <a:spLocks/>
            </p:cNvSpPr>
            <p:nvPr/>
          </p:nvSpPr>
          <p:spPr>
            <a:xfrm>
              <a:off x="382035" y="2046937"/>
              <a:ext cx="2818365" cy="1285480"/>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sz="2200" dirty="0">
                  <a:solidFill>
                    <a:srgbClr val="BDDBF1"/>
                  </a:solidFill>
                  <a:sym typeface="+mn-lt"/>
                </a:rPr>
                <a:t>Academia</a:t>
              </a:r>
            </a:p>
            <a:p>
              <a:pPr marL="146175" lvl="1" indent="-146175" defTabSz="410766">
                <a:lnSpc>
                  <a:spcPct val="90000"/>
                </a:lnSpc>
                <a:spcBef>
                  <a:spcPts val="400"/>
                </a:spcBef>
                <a:buClr>
                  <a:srgbClr val="000000"/>
                </a:buClr>
                <a:buSzPct val="100000"/>
                <a:buFont typeface="+mn-lt"/>
                <a:buChar char="•"/>
              </a:pPr>
              <a:r>
                <a:rPr lang="es-ES_tradnl" sz="1400" b="0" dirty="0">
                  <a:sym typeface="Palatino"/>
                </a:rPr>
                <a:t>Capitalización del </a:t>
              </a:r>
              <a:r>
                <a:rPr lang="es-ES_tradnl" sz="1400" b="0" dirty="0"/>
                <a:t>conocimiento</a:t>
              </a:r>
            </a:p>
            <a:p>
              <a:pPr marL="146175" lvl="1" indent="-146175" defTabSz="410766">
                <a:lnSpc>
                  <a:spcPct val="90000"/>
                </a:lnSpc>
                <a:spcBef>
                  <a:spcPts val="400"/>
                </a:spcBef>
                <a:buClr>
                  <a:srgbClr val="000000"/>
                </a:buClr>
                <a:buSzPct val="100000"/>
                <a:buFont typeface="+mn-lt"/>
                <a:buChar char="•"/>
              </a:pPr>
              <a:r>
                <a:rPr lang="es-ES_tradnl" sz="1400" b="0" dirty="0">
                  <a:sym typeface="Palatino"/>
                </a:rPr>
                <a:t>Patentes</a:t>
              </a:r>
            </a:p>
            <a:p>
              <a:pPr marL="146175" lvl="1" indent="-146175" defTabSz="410766">
                <a:lnSpc>
                  <a:spcPct val="90000"/>
                </a:lnSpc>
                <a:spcBef>
                  <a:spcPts val="400"/>
                </a:spcBef>
                <a:buClr>
                  <a:srgbClr val="000000"/>
                </a:buClr>
                <a:buSzPct val="100000"/>
                <a:buFont typeface="+mn-lt"/>
                <a:buChar char="•"/>
              </a:pPr>
              <a:r>
                <a:rPr lang="es-ES_tradnl" sz="1400" b="0" i="1" dirty="0"/>
                <a:t>Spin </a:t>
              </a:r>
              <a:r>
                <a:rPr lang="es-ES_tradnl" sz="1400" b="0" i="1" dirty="0" err="1"/>
                <a:t>offs</a:t>
              </a:r>
              <a:endParaRPr lang="es-ES_tradnl" sz="1400" b="0" i="1" dirty="0"/>
            </a:p>
            <a:p>
              <a:pPr marL="146175" lvl="1" indent="-146175" defTabSz="410766">
                <a:lnSpc>
                  <a:spcPct val="90000"/>
                </a:lnSpc>
                <a:spcBef>
                  <a:spcPts val="400"/>
                </a:spcBef>
                <a:buClr>
                  <a:srgbClr val="000000"/>
                </a:buClr>
                <a:buSzPct val="100000"/>
                <a:buFont typeface="+mn-lt"/>
                <a:buChar char="•"/>
              </a:pPr>
              <a:r>
                <a:rPr lang="es-ES_tradnl" sz="1400" b="0" dirty="0">
                  <a:sym typeface="+mn-lt"/>
                </a:rPr>
                <a:t>Impulsando</a:t>
              </a:r>
              <a:r>
                <a:rPr lang="es-ES_tradnl" sz="1400" b="0" i="1" dirty="0">
                  <a:sym typeface="+mn-lt"/>
                </a:rPr>
                <a:t> </a:t>
              </a:r>
              <a:r>
                <a:rPr lang="es-ES_tradnl" sz="1400" b="0" i="1" dirty="0" err="1">
                  <a:sym typeface="+mn-lt"/>
                </a:rPr>
                <a:t>start</a:t>
              </a:r>
              <a:r>
                <a:rPr lang="es-ES_tradnl" sz="1400" b="0" i="1" dirty="0">
                  <a:sym typeface="+mn-lt"/>
                </a:rPr>
                <a:t> ups</a:t>
              </a:r>
              <a:endParaRPr lang="en-US" sz="1400" b="0" i="1" dirty="0">
                <a:sym typeface="+mn-lt"/>
              </a:endParaRPr>
            </a:p>
          </p:txBody>
        </p:sp>
        <p:cxnSp>
          <p:nvCxnSpPr>
            <p:cNvPr id="9" name="Straight Connector 8">
              <a:extLst>
                <a:ext uri="{FF2B5EF4-FFF2-40B4-BE49-F238E27FC236}">
                  <a16:creationId xmlns:a16="http://schemas.microsoft.com/office/drawing/2014/main" id="{E566CC06-5C42-44D5-8AEB-4D32F1ADDDFB}"/>
                </a:ext>
              </a:extLst>
            </p:cNvPr>
            <p:cNvCxnSpPr>
              <a:cxnSpLocks/>
            </p:cNvCxnSpPr>
            <p:nvPr/>
          </p:nvCxnSpPr>
          <p:spPr>
            <a:xfrm flipH="1">
              <a:off x="382035" y="1928210"/>
              <a:ext cx="5551917" cy="0"/>
            </a:xfrm>
            <a:prstGeom prst="line">
              <a:avLst/>
            </a:prstGeom>
            <a:ln w="19050" cmpd="sng">
              <a:solidFill>
                <a:srgbClr val="BDDBF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16464936-9202-48CD-BDF3-9CA018FE0CD2}"/>
              </a:ext>
            </a:extLst>
          </p:cNvPr>
          <p:cNvGrpSpPr/>
          <p:nvPr/>
        </p:nvGrpSpPr>
        <p:grpSpPr>
          <a:xfrm>
            <a:off x="382035" y="4182892"/>
            <a:ext cx="4306513" cy="1843302"/>
            <a:chOff x="382035" y="4182892"/>
            <a:chExt cx="4306513" cy="1843302"/>
          </a:xfrm>
        </p:grpSpPr>
        <p:sp>
          <p:nvSpPr>
            <p:cNvPr id="37" name="Formatted_text">
              <a:extLst>
                <a:ext uri="{FF2B5EF4-FFF2-40B4-BE49-F238E27FC236}">
                  <a16:creationId xmlns:a16="http://schemas.microsoft.com/office/drawing/2014/main" id="{F0E14D90-9532-4B16-B784-1ACFF5E26F2A}"/>
                </a:ext>
              </a:extLst>
            </p:cNvPr>
            <p:cNvSpPr txBox="1">
              <a:spLocks/>
            </p:cNvSpPr>
            <p:nvPr/>
          </p:nvSpPr>
          <p:spPr>
            <a:xfrm>
              <a:off x="382035" y="4301619"/>
              <a:ext cx="2818365" cy="1724575"/>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sz="2200" dirty="0">
                  <a:solidFill>
                    <a:srgbClr val="5CA5DB"/>
                  </a:solidFill>
                  <a:sym typeface="+mn-lt"/>
                </a:rPr>
                <a:t>Gobierno</a:t>
              </a:r>
            </a:p>
            <a:p>
              <a:pPr marL="167057" lvl="1" indent="-167057" defTabSz="410766" hangingPunct="0">
                <a:lnSpc>
                  <a:spcPct val="90000"/>
                </a:lnSpc>
                <a:spcBef>
                  <a:spcPts val="400"/>
                </a:spcBef>
                <a:buClr>
                  <a:srgbClr val="000000"/>
                </a:buClr>
                <a:buSzPct val="100000"/>
                <a:buFont typeface="+mn-lt"/>
                <a:buChar char="•"/>
              </a:pPr>
              <a:r>
                <a:rPr lang="es-ES_tradnl" sz="1400" b="0" dirty="0"/>
                <a:t>Favorecer una cultura de innovación</a:t>
              </a:r>
            </a:p>
            <a:p>
              <a:pPr marL="167057" lvl="1" indent="-167057" defTabSz="410766" hangingPunct="0">
                <a:lnSpc>
                  <a:spcPct val="90000"/>
                </a:lnSpc>
                <a:spcBef>
                  <a:spcPts val="400"/>
                </a:spcBef>
                <a:buClr>
                  <a:srgbClr val="000000"/>
                </a:buClr>
                <a:buSzPct val="100000"/>
                <a:buFont typeface="+mn-lt"/>
                <a:buChar char="•"/>
              </a:pPr>
              <a:r>
                <a:rPr lang="es-ES_tradnl" sz="1400" b="0" dirty="0">
                  <a:sym typeface="Palatino"/>
                </a:rPr>
                <a:t>Facilite el cambio de los procesos</a:t>
              </a:r>
            </a:p>
            <a:p>
              <a:pPr marL="167057" lvl="1" indent="-167057" defTabSz="410766" hangingPunct="0">
                <a:lnSpc>
                  <a:spcPct val="90000"/>
                </a:lnSpc>
                <a:spcBef>
                  <a:spcPts val="400"/>
                </a:spcBef>
                <a:buClr>
                  <a:srgbClr val="000000"/>
                </a:buClr>
                <a:buSzPct val="100000"/>
                <a:buFont typeface="+mn-lt"/>
                <a:buChar char="•"/>
              </a:pPr>
              <a:r>
                <a:rPr lang="es-ES_tradnl" sz="1400" b="0" dirty="0"/>
                <a:t>Medidas fiscales</a:t>
              </a:r>
            </a:p>
            <a:p>
              <a:pPr marL="167057" lvl="1" indent="-167057" defTabSz="410766" hangingPunct="0">
                <a:lnSpc>
                  <a:spcPct val="90000"/>
                </a:lnSpc>
                <a:spcBef>
                  <a:spcPts val="400"/>
                </a:spcBef>
                <a:buClr>
                  <a:srgbClr val="000000"/>
                </a:buClr>
                <a:buSzPct val="100000"/>
                <a:buFont typeface="+mn-lt"/>
                <a:buChar char="•"/>
              </a:pPr>
              <a:r>
                <a:rPr lang="es-ES_tradnl" sz="1400" b="0" dirty="0">
                  <a:sym typeface="Palatino"/>
                </a:rPr>
                <a:t>Estímulo a la colaboración del sistema sanitario con las empresas</a:t>
              </a:r>
            </a:p>
            <a:p>
              <a:pPr marL="146175" lvl="1" indent="-146175" defTabSz="410766">
                <a:lnSpc>
                  <a:spcPct val="90000"/>
                </a:lnSpc>
                <a:spcBef>
                  <a:spcPts val="400"/>
                </a:spcBef>
                <a:buClr>
                  <a:srgbClr val="000000"/>
                </a:buClr>
                <a:buSzPct val="100000"/>
                <a:buFont typeface="+mn-lt"/>
                <a:buChar char="•"/>
              </a:pPr>
              <a:endParaRPr lang="en-US" sz="1400" b="0" i="1" dirty="0">
                <a:sym typeface="+mn-lt"/>
              </a:endParaRPr>
            </a:p>
          </p:txBody>
        </p:sp>
        <p:cxnSp>
          <p:nvCxnSpPr>
            <p:cNvPr id="38" name="Straight Connector 37">
              <a:extLst>
                <a:ext uri="{FF2B5EF4-FFF2-40B4-BE49-F238E27FC236}">
                  <a16:creationId xmlns:a16="http://schemas.microsoft.com/office/drawing/2014/main" id="{37B2D643-344B-4CC0-9109-DC795272DE8B}"/>
                </a:ext>
              </a:extLst>
            </p:cNvPr>
            <p:cNvCxnSpPr>
              <a:cxnSpLocks/>
            </p:cNvCxnSpPr>
            <p:nvPr/>
          </p:nvCxnSpPr>
          <p:spPr>
            <a:xfrm flipH="1">
              <a:off x="382036" y="4182892"/>
              <a:ext cx="4306512" cy="0"/>
            </a:xfrm>
            <a:prstGeom prst="line">
              <a:avLst/>
            </a:prstGeom>
            <a:ln w="19050" cmpd="sng">
              <a:solidFill>
                <a:srgbClr val="5CA5DB"/>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5" name="Grupo 24">
            <a:extLst>
              <a:ext uri="{FF2B5EF4-FFF2-40B4-BE49-F238E27FC236}">
                <a16:creationId xmlns:a16="http://schemas.microsoft.com/office/drawing/2014/main" id="{E4D5E77B-6D3B-0340-8F89-13B39F3126E9}"/>
              </a:ext>
            </a:extLst>
          </p:cNvPr>
          <p:cNvGrpSpPr/>
          <p:nvPr/>
        </p:nvGrpSpPr>
        <p:grpSpPr>
          <a:xfrm>
            <a:off x="8165534" y="4182892"/>
            <a:ext cx="3586512" cy="1740709"/>
            <a:chOff x="8165534" y="4182892"/>
            <a:chExt cx="3586512" cy="1740709"/>
          </a:xfrm>
        </p:grpSpPr>
        <p:cxnSp>
          <p:nvCxnSpPr>
            <p:cNvPr id="41" name="Straight Connector 40">
              <a:extLst>
                <a:ext uri="{FF2B5EF4-FFF2-40B4-BE49-F238E27FC236}">
                  <a16:creationId xmlns:a16="http://schemas.microsoft.com/office/drawing/2014/main" id="{65B07D47-8E9A-450C-A236-CD2E1680FCB5}"/>
                </a:ext>
              </a:extLst>
            </p:cNvPr>
            <p:cNvCxnSpPr>
              <a:cxnSpLocks/>
            </p:cNvCxnSpPr>
            <p:nvPr/>
          </p:nvCxnSpPr>
          <p:spPr>
            <a:xfrm flipH="1">
              <a:off x="8165534" y="4182892"/>
              <a:ext cx="3586512" cy="0"/>
            </a:xfrm>
            <a:prstGeom prst="line">
              <a:avLst/>
            </a:prstGeom>
            <a:ln w="19050" cmpd="sng">
              <a:solidFill>
                <a:srgbClr val="8EC0E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Formatted_text">
              <a:extLst>
                <a:ext uri="{FF2B5EF4-FFF2-40B4-BE49-F238E27FC236}">
                  <a16:creationId xmlns:a16="http://schemas.microsoft.com/office/drawing/2014/main" id="{9E314291-0311-470A-A4DA-B9388C1BCAC5}"/>
                </a:ext>
              </a:extLst>
            </p:cNvPr>
            <p:cNvSpPr txBox="1">
              <a:spLocks/>
            </p:cNvSpPr>
            <p:nvPr/>
          </p:nvSpPr>
          <p:spPr>
            <a:xfrm>
              <a:off x="8933681" y="4301619"/>
              <a:ext cx="2818365" cy="1621982"/>
            </a:xfrm>
            <a:prstGeom prst="rect">
              <a:avLst/>
            </a:prstGeom>
            <a:noFill/>
            <a:ln w="9525">
              <a:noFill/>
            </a:ln>
          </p:spPr>
          <p:txBody>
            <a:bodyPr vert="horz" wrap="square" lIns="0" tIns="0" rIns="0" bIns="0" rtlCol="0">
              <a:spAutoFit/>
            </a:bodyPr>
            <a:lstStyle/>
            <a:p>
              <a:pPr>
                <a:lnSpc>
                  <a:spcPct val="90000"/>
                </a:lnSpc>
                <a:spcBef>
                  <a:spcPts val="400"/>
                </a:spcBef>
                <a:buClr>
                  <a:srgbClr val="000000"/>
                </a:buClr>
                <a:buSzPct val="100000"/>
                <a:buFont typeface=""/>
              </a:pPr>
              <a:r>
                <a:rPr lang="en-US" sz="2200" dirty="0">
                  <a:solidFill>
                    <a:srgbClr val="8EC0E6"/>
                  </a:solidFill>
                  <a:sym typeface="+mn-lt"/>
                </a:rPr>
                <a:t>Empresa</a:t>
              </a:r>
            </a:p>
            <a:p>
              <a:pPr marL="167057" lvl="1" indent="-167057" defTabSz="410766" hangingPunct="0">
                <a:lnSpc>
                  <a:spcPct val="90000"/>
                </a:lnSpc>
                <a:spcBef>
                  <a:spcPts val="400"/>
                </a:spcBef>
                <a:buClr>
                  <a:srgbClr val="000000"/>
                </a:buClr>
                <a:buSzPct val="100000"/>
                <a:buFont typeface="+mn-lt"/>
                <a:buChar char="•"/>
              </a:pPr>
              <a:r>
                <a:rPr lang="es-ES_tradnl" sz="1400" b="0" dirty="0">
                  <a:sym typeface="Palatino"/>
                </a:rPr>
                <a:t>En colaboración con los centros </a:t>
              </a:r>
              <a:r>
                <a:rPr lang="es-ES_tradnl" sz="1400" b="0" dirty="0"/>
                <a:t>generadores de conocimiento y el s</a:t>
              </a:r>
              <a:r>
                <a:rPr lang="es-ES_tradnl" sz="1400" b="0" dirty="0">
                  <a:sym typeface="Palatino"/>
                </a:rPr>
                <a:t>istema sanitario</a:t>
              </a:r>
            </a:p>
            <a:p>
              <a:pPr marL="167057" lvl="1" indent="-167057" defTabSz="410766" hangingPunct="0">
                <a:lnSpc>
                  <a:spcPct val="90000"/>
                </a:lnSpc>
                <a:spcBef>
                  <a:spcPts val="400"/>
                </a:spcBef>
                <a:buClr>
                  <a:srgbClr val="000000"/>
                </a:buClr>
                <a:buSzPct val="100000"/>
                <a:buFont typeface="+mn-lt"/>
                <a:buChar char="•"/>
              </a:pPr>
              <a:r>
                <a:rPr lang="es-ES_tradnl" sz="1400" b="0" dirty="0">
                  <a:sym typeface="Palatino"/>
                </a:rPr>
                <a:t>Desarrollando centros de innovación en Madrid</a:t>
              </a:r>
            </a:p>
            <a:p>
              <a:pPr marL="146175" lvl="1" indent="-146175" defTabSz="410766">
                <a:lnSpc>
                  <a:spcPct val="90000"/>
                </a:lnSpc>
                <a:spcBef>
                  <a:spcPts val="400"/>
                </a:spcBef>
                <a:buClr>
                  <a:srgbClr val="000000"/>
                </a:buClr>
                <a:buSzPct val="100000"/>
                <a:buFont typeface="+mn-lt"/>
                <a:buChar char="•"/>
              </a:pPr>
              <a:endParaRPr lang="en-US" sz="1400" b="0" i="1" dirty="0">
                <a:sym typeface="+mn-lt"/>
              </a:endParaRPr>
            </a:p>
          </p:txBody>
        </p:sp>
      </p:grpSp>
      <p:grpSp>
        <p:nvGrpSpPr>
          <p:cNvPr id="14" name="Grupo 13">
            <a:extLst>
              <a:ext uri="{FF2B5EF4-FFF2-40B4-BE49-F238E27FC236}">
                <a16:creationId xmlns:a16="http://schemas.microsoft.com/office/drawing/2014/main" id="{70F7B0BF-3DD6-F740-A8A3-57658673D7C2}"/>
              </a:ext>
            </a:extLst>
          </p:cNvPr>
          <p:cNvGrpSpPr/>
          <p:nvPr/>
        </p:nvGrpSpPr>
        <p:grpSpPr>
          <a:xfrm>
            <a:off x="6510816" y="1928210"/>
            <a:ext cx="4840557" cy="2052131"/>
            <a:chOff x="6510816" y="1928210"/>
            <a:chExt cx="4840557" cy="2052131"/>
          </a:xfrm>
        </p:grpSpPr>
        <p:sp>
          <p:nvSpPr>
            <p:cNvPr id="3" name="CuadroTexto 2">
              <a:extLst>
                <a:ext uri="{FF2B5EF4-FFF2-40B4-BE49-F238E27FC236}">
                  <a16:creationId xmlns:a16="http://schemas.microsoft.com/office/drawing/2014/main" id="{D1E0B00F-65BC-FD4D-9D96-54FA8F157648}"/>
                </a:ext>
              </a:extLst>
            </p:cNvPr>
            <p:cNvSpPr txBox="1"/>
            <p:nvPr/>
          </p:nvSpPr>
          <p:spPr>
            <a:xfrm>
              <a:off x="8573228" y="2102538"/>
              <a:ext cx="2554161" cy="388311"/>
            </a:xfrm>
            <a:prstGeom prst="rect">
              <a:avLst/>
            </a:prstGeom>
            <a:noFill/>
            <a:ln w="9525">
              <a:noFill/>
            </a:ln>
          </p:spPr>
          <p:txBody>
            <a:bodyPr vert="horz" wrap="none" lIns="0" tIns="0" rIns="0" bIns="0" rtlCol="0">
              <a:spAutoFit/>
            </a:bodyPr>
            <a:lstStyle/>
            <a:p>
              <a:pPr algn="l" fontAlgn="base">
                <a:lnSpc>
                  <a:spcPct val="90000"/>
                </a:lnSpc>
                <a:spcBef>
                  <a:spcPts val="400"/>
                </a:spcBef>
                <a:spcAft>
                  <a:spcPct val="0"/>
                </a:spcAft>
                <a:buSzPct val="100000"/>
              </a:pPr>
              <a:r>
                <a:rPr lang="es-ES_tradnl" sz="1200" b="0" dirty="0">
                  <a:sym typeface="+mn-lt"/>
                </a:rPr>
                <a:t>Esa función “conectora” será la específica</a:t>
              </a:r>
            </a:p>
            <a:p>
              <a:pPr algn="l" fontAlgn="base">
                <a:lnSpc>
                  <a:spcPct val="90000"/>
                </a:lnSpc>
                <a:spcBef>
                  <a:spcPts val="400"/>
                </a:spcBef>
                <a:spcAft>
                  <a:spcPct val="0"/>
                </a:spcAft>
                <a:buSzPct val="100000"/>
              </a:pPr>
              <a:r>
                <a:rPr lang="es-ES_tradnl" b="0" dirty="0">
                  <a:sym typeface="+mn-lt"/>
                </a:rPr>
                <a:t>de la </a:t>
              </a:r>
              <a:r>
                <a:rPr lang="es-ES_tradnl" b="0" dirty="0" err="1">
                  <a:sym typeface="+mn-lt"/>
                </a:rPr>
                <a:t>biorregión</a:t>
              </a:r>
              <a:endParaRPr lang="es-ES_tradnl" sz="1200" b="0" dirty="0">
                <a:sym typeface="+mn-lt"/>
              </a:endParaRPr>
            </a:p>
          </p:txBody>
        </p:sp>
        <p:sp>
          <p:nvSpPr>
            <p:cNvPr id="4" name="Rectángulo redondeado 3">
              <a:extLst>
                <a:ext uri="{FF2B5EF4-FFF2-40B4-BE49-F238E27FC236}">
                  <a16:creationId xmlns:a16="http://schemas.microsoft.com/office/drawing/2014/main" id="{BA7B5FB6-E3B9-9540-B0BF-C1681B01647A}"/>
                </a:ext>
              </a:extLst>
            </p:cNvPr>
            <p:cNvSpPr/>
            <p:nvPr/>
          </p:nvSpPr>
          <p:spPr>
            <a:xfrm>
              <a:off x="8404326" y="1928210"/>
              <a:ext cx="2947047" cy="750924"/>
            </a:xfrm>
            <a:prstGeom prst="roundRect">
              <a:avLst/>
            </a:prstGeom>
            <a:noFill/>
            <a:ln w="28575">
              <a:solidFill>
                <a:srgbClr val="E2262D"/>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lstStyle/>
            <a:p>
              <a:pPr algn="l" fontAlgn="base">
                <a:lnSpc>
                  <a:spcPct val="90000"/>
                </a:lnSpc>
                <a:spcBef>
                  <a:spcPts val="400"/>
                </a:spcBef>
                <a:spcAft>
                  <a:spcPct val="0"/>
                </a:spcAft>
                <a:buSzPct val="100000"/>
              </a:pPr>
              <a:endParaRPr lang="es-ES_tradnl" sz="1200" b="0" dirty="0" err="1">
                <a:solidFill>
                  <a:schemeClr val="tx1"/>
                </a:solidFill>
                <a:sym typeface="+mn-lt"/>
              </a:endParaRPr>
            </a:p>
          </p:txBody>
        </p:sp>
        <p:cxnSp>
          <p:nvCxnSpPr>
            <p:cNvPr id="6" name="Conector recto de flecha 5">
              <a:extLst>
                <a:ext uri="{FF2B5EF4-FFF2-40B4-BE49-F238E27FC236}">
                  <a16:creationId xmlns:a16="http://schemas.microsoft.com/office/drawing/2014/main" id="{643D23D1-4CD0-B846-AE06-5A1DED94FD08}"/>
                </a:ext>
              </a:extLst>
            </p:cNvPr>
            <p:cNvCxnSpPr>
              <a:cxnSpLocks/>
            </p:cNvCxnSpPr>
            <p:nvPr/>
          </p:nvCxnSpPr>
          <p:spPr>
            <a:xfrm flipH="1">
              <a:off x="6510816" y="2686547"/>
              <a:ext cx="1951896" cy="1293794"/>
            </a:xfrm>
            <a:prstGeom prst="straightConnector1">
              <a:avLst/>
            </a:prstGeom>
            <a:ln w="28575" cmpd="sng">
              <a:solidFill>
                <a:schemeClr val="accent3"/>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5593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D2CCA420-DCA5-4EE7-A3FC-FB0E6BDD6646}"/>
              </a:ext>
            </a:extLst>
          </p:cNvPr>
          <p:cNvGraphicFramePr>
            <a:graphicFrameLocks noChangeAspect="1"/>
          </p:cNvGraphicFramePr>
          <p:nvPr>
            <p:custDataLst>
              <p:tags r:id="rId2"/>
            </p:custDataLst>
            <p:extLst>
              <p:ext uri="{D42A27DB-BD31-4B8C-83A1-F6EECF244321}">
                <p14:modId xmlns:p14="http://schemas.microsoft.com/office/powerpoint/2010/main" val="40662794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9164" name="think-cell Slide" r:id="rId4" imgW="411" imgH="412" progId="TCLayout.ActiveDocument.1">
                  <p:embed/>
                </p:oleObj>
              </mc:Choice>
              <mc:Fallback>
                <p:oleObj name="think-cell Slide" r:id="rId4" imgW="411" imgH="412" progId="TCLayout.ActiveDocument.1">
                  <p:embed/>
                  <p:pic>
                    <p:nvPicPr>
                      <p:cNvPr id="8" name="Object 7" hidden="1">
                        <a:extLst>
                          <a:ext uri="{FF2B5EF4-FFF2-40B4-BE49-F238E27FC236}">
                            <a16:creationId xmlns:a16="http://schemas.microsoft.com/office/drawing/2014/main" id="{D2CCA420-DCA5-4EE7-A3FC-FB0E6BDD664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ítulo 1">
            <a:extLst>
              <a:ext uri="{FF2B5EF4-FFF2-40B4-BE49-F238E27FC236}">
                <a16:creationId xmlns:a16="http://schemas.microsoft.com/office/drawing/2014/main" id="{4CFF7237-B45D-0047-83C9-99FF446EA1A3}"/>
              </a:ext>
            </a:extLst>
          </p:cNvPr>
          <p:cNvSpPr>
            <a:spLocks noGrp="1"/>
          </p:cNvSpPr>
          <p:nvPr>
            <p:ph type="title"/>
          </p:nvPr>
        </p:nvSpPr>
        <p:spPr/>
        <p:txBody>
          <a:bodyPr vert="horz"/>
          <a:lstStyle/>
          <a:p>
            <a:r>
              <a:rPr lang="es-ES_tradnl" sz="3400" spc="300" dirty="0">
                <a:solidFill>
                  <a:schemeClr val="accent3">
                    <a:lumMod val="100000"/>
                  </a:schemeClr>
                </a:solidFill>
                <a:latin typeface="+mn-lt"/>
                <a:ea typeface="+mn-ea"/>
                <a:cs typeface="+mn-cs"/>
              </a:rPr>
              <a:t>RESULTADOS</a:t>
            </a:r>
            <a:r>
              <a:rPr lang="es-ES_tradnl" dirty="0"/>
              <a:t> que se esperan</a:t>
            </a:r>
          </a:p>
        </p:txBody>
      </p:sp>
      <p:cxnSp>
        <p:nvCxnSpPr>
          <p:cNvPr id="64" name="Straight Connector 63">
            <a:extLst>
              <a:ext uri="{FF2B5EF4-FFF2-40B4-BE49-F238E27FC236}">
                <a16:creationId xmlns:a16="http://schemas.microsoft.com/office/drawing/2014/main" id="{E3E071DD-2A28-4908-942C-862D010D936F}"/>
              </a:ext>
            </a:extLst>
          </p:cNvPr>
          <p:cNvCxnSpPr>
            <a:cxnSpLocks/>
          </p:cNvCxnSpPr>
          <p:nvPr/>
        </p:nvCxnSpPr>
        <p:spPr>
          <a:xfrm>
            <a:off x="6094957" y="3744096"/>
            <a:ext cx="0" cy="2313804"/>
          </a:xfrm>
          <a:prstGeom prst="line">
            <a:avLst/>
          </a:prstGeom>
          <a:ln w="25400" cap="rnd" cmpd="sng">
            <a:solidFill>
              <a:schemeClr val="accent6"/>
            </a:solidFill>
          </a:ln>
        </p:spPr>
        <p:style>
          <a:lnRef idx="1">
            <a:schemeClr val="accent1"/>
          </a:lnRef>
          <a:fillRef idx="0">
            <a:schemeClr val="accent1"/>
          </a:fillRef>
          <a:effectRef idx="0">
            <a:schemeClr val="accent1"/>
          </a:effectRef>
          <a:fontRef idx="minor">
            <a:schemeClr val="tx1"/>
          </a:fontRef>
        </p:style>
      </p:cxnSp>
      <p:sp>
        <p:nvSpPr>
          <p:cNvPr id="65" name="Freeform 481">
            <a:extLst>
              <a:ext uri="{FF2B5EF4-FFF2-40B4-BE49-F238E27FC236}">
                <a16:creationId xmlns:a16="http://schemas.microsoft.com/office/drawing/2014/main" id="{1E389A2B-B0B4-44A0-92BC-43AD6CBCBF5B}"/>
              </a:ext>
            </a:extLst>
          </p:cNvPr>
          <p:cNvSpPr>
            <a:spLocks noChangeArrowheads="1"/>
          </p:cNvSpPr>
          <p:nvPr/>
        </p:nvSpPr>
        <p:spPr bwMode="auto">
          <a:xfrm>
            <a:off x="5552766" y="2026920"/>
            <a:ext cx="1103236" cy="1825048"/>
          </a:xfrm>
          <a:custGeom>
            <a:avLst/>
            <a:gdLst>
              <a:gd name="T0" fmla="*/ 1009 w 2017"/>
              <a:gd name="T1" fmla="*/ 0 h 3333"/>
              <a:gd name="T2" fmla="*/ 812 w 2017"/>
              <a:gd name="T3" fmla="*/ 198 h 3333"/>
              <a:gd name="T4" fmla="*/ 812 w 2017"/>
              <a:gd name="T5" fmla="*/ 198 h 3333"/>
              <a:gd name="T6" fmla="*/ 812 w 2017"/>
              <a:gd name="T7" fmla="*/ 3136 h 3333"/>
              <a:gd name="T8" fmla="*/ 1009 w 2017"/>
              <a:gd name="T9" fmla="*/ 3332 h 3333"/>
              <a:gd name="T10" fmla="*/ 1206 w 2017"/>
              <a:gd name="T11" fmla="*/ 3136 h 3333"/>
              <a:gd name="T12" fmla="*/ 1206 w 2017"/>
              <a:gd name="T13" fmla="*/ 3136 h 3333"/>
              <a:gd name="T14" fmla="*/ 1206 w 2017"/>
              <a:gd name="T15" fmla="*/ 198 h 3333"/>
              <a:gd name="T16" fmla="*/ 1009 w 2017"/>
              <a:gd name="T17" fmla="*/ 0 h 3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7" h="3333">
                <a:moveTo>
                  <a:pt x="1009" y="0"/>
                </a:moveTo>
                <a:lnTo>
                  <a:pt x="812" y="198"/>
                </a:lnTo>
                <a:lnTo>
                  <a:pt x="812" y="198"/>
                </a:lnTo>
                <a:cubicBezTo>
                  <a:pt x="0" y="1010"/>
                  <a:pt x="0" y="2325"/>
                  <a:pt x="812" y="3136"/>
                </a:cubicBezTo>
                <a:lnTo>
                  <a:pt x="1009" y="3332"/>
                </a:lnTo>
                <a:lnTo>
                  <a:pt x="1206" y="3136"/>
                </a:lnTo>
                <a:lnTo>
                  <a:pt x="1206" y="3136"/>
                </a:lnTo>
                <a:cubicBezTo>
                  <a:pt x="2016" y="2325"/>
                  <a:pt x="2016" y="1010"/>
                  <a:pt x="1206" y="198"/>
                </a:cubicBezTo>
                <a:lnTo>
                  <a:pt x="1009" y="0"/>
                </a:lnTo>
              </a:path>
            </a:pathLst>
          </a:custGeom>
          <a:solidFill>
            <a:schemeClr val="accent6"/>
          </a:solidFill>
          <a:ln>
            <a:noFill/>
          </a:ln>
          <a:effectLst/>
        </p:spPr>
        <p:txBody>
          <a:bodyPr wrap="square" lIns="0" tIns="0" rIns="0" bIns="0" anchor="ctr"/>
          <a:lstStyle/>
          <a:p>
            <a:endParaRPr lang="en-US" dirty="0"/>
          </a:p>
        </p:txBody>
      </p:sp>
      <p:grpSp>
        <p:nvGrpSpPr>
          <p:cNvPr id="5" name="Grupo 4">
            <a:extLst>
              <a:ext uri="{FF2B5EF4-FFF2-40B4-BE49-F238E27FC236}">
                <a16:creationId xmlns:a16="http://schemas.microsoft.com/office/drawing/2014/main" id="{C6483428-90F2-DE49-AFDA-4E956A0D12C4}"/>
              </a:ext>
            </a:extLst>
          </p:cNvPr>
          <p:cNvGrpSpPr/>
          <p:nvPr/>
        </p:nvGrpSpPr>
        <p:grpSpPr>
          <a:xfrm>
            <a:off x="698343" y="2693829"/>
            <a:ext cx="4935524" cy="1166004"/>
            <a:chOff x="698343" y="2693829"/>
            <a:chExt cx="4935524" cy="1166004"/>
          </a:xfrm>
        </p:grpSpPr>
        <p:sp>
          <p:nvSpPr>
            <p:cNvPr id="66" name="Freeform 484">
              <a:extLst>
                <a:ext uri="{FF2B5EF4-FFF2-40B4-BE49-F238E27FC236}">
                  <a16:creationId xmlns:a16="http://schemas.microsoft.com/office/drawing/2014/main" id="{75B194A4-1223-42A7-BFCF-22A106A3096A}"/>
                </a:ext>
              </a:extLst>
            </p:cNvPr>
            <p:cNvSpPr>
              <a:spLocks noChangeArrowheads="1"/>
            </p:cNvSpPr>
            <p:nvPr/>
          </p:nvSpPr>
          <p:spPr bwMode="auto">
            <a:xfrm>
              <a:off x="4467866" y="2693829"/>
              <a:ext cx="1166001" cy="1166004"/>
            </a:xfrm>
            <a:custGeom>
              <a:avLst/>
              <a:gdLst>
                <a:gd name="T0" fmla="*/ 0 w 2130"/>
                <a:gd name="T1" fmla="*/ 0 h 2128"/>
                <a:gd name="T2" fmla="*/ 0 w 2130"/>
                <a:gd name="T3" fmla="*/ 251 h 2128"/>
                <a:gd name="T4" fmla="*/ 0 w 2130"/>
                <a:gd name="T5" fmla="*/ 251 h 2128"/>
                <a:gd name="T6" fmla="*/ 1877 w 2130"/>
                <a:gd name="T7" fmla="*/ 2127 h 2128"/>
                <a:gd name="T8" fmla="*/ 2129 w 2130"/>
                <a:gd name="T9" fmla="*/ 2127 h 2128"/>
                <a:gd name="T10" fmla="*/ 2129 w 2130"/>
                <a:gd name="T11" fmla="*/ 1875 h 2128"/>
                <a:gd name="T12" fmla="*/ 2129 w 2130"/>
                <a:gd name="T13" fmla="*/ 1875 h 2128"/>
                <a:gd name="T14" fmla="*/ 252 w 2130"/>
                <a:gd name="T15" fmla="*/ 0 h 2128"/>
                <a:gd name="T16" fmla="*/ 0 w 2130"/>
                <a:gd name="T17" fmla="*/ 0 h 2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0" h="2128">
                  <a:moveTo>
                    <a:pt x="0" y="0"/>
                  </a:moveTo>
                  <a:lnTo>
                    <a:pt x="0" y="251"/>
                  </a:lnTo>
                  <a:lnTo>
                    <a:pt x="0" y="251"/>
                  </a:lnTo>
                  <a:cubicBezTo>
                    <a:pt x="0" y="1288"/>
                    <a:pt x="841" y="2127"/>
                    <a:pt x="1877" y="2127"/>
                  </a:cubicBezTo>
                  <a:lnTo>
                    <a:pt x="2129" y="2127"/>
                  </a:lnTo>
                  <a:lnTo>
                    <a:pt x="2129" y="1875"/>
                  </a:lnTo>
                  <a:lnTo>
                    <a:pt x="2129" y="1875"/>
                  </a:lnTo>
                  <a:cubicBezTo>
                    <a:pt x="2129" y="840"/>
                    <a:pt x="1289" y="0"/>
                    <a:pt x="252" y="0"/>
                  </a:cubicBezTo>
                  <a:lnTo>
                    <a:pt x="0" y="0"/>
                  </a:lnTo>
                </a:path>
              </a:pathLst>
            </a:custGeom>
            <a:solidFill>
              <a:schemeClr val="accent5"/>
            </a:solidFill>
            <a:ln>
              <a:noFill/>
            </a:ln>
            <a:effectLst/>
          </p:spPr>
          <p:txBody>
            <a:bodyPr wrap="square" lIns="0" tIns="0" rIns="0" bIns="0" anchor="ctr"/>
            <a:lstStyle/>
            <a:p>
              <a:endParaRPr lang="en-US" dirty="0"/>
            </a:p>
          </p:txBody>
        </p:sp>
        <p:grpSp>
          <p:nvGrpSpPr>
            <p:cNvPr id="3" name="Grupo 2">
              <a:extLst>
                <a:ext uri="{FF2B5EF4-FFF2-40B4-BE49-F238E27FC236}">
                  <a16:creationId xmlns:a16="http://schemas.microsoft.com/office/drawing/2014/main" id="{1E37D5B8-BD25-444E-80EA-13B9A1BE0AF5}"/>
                </a:ext>
              </a:extLst>
            </p:cNvPr>
            <p:cNvGrpSpPr/>
            <p:nvPr/>
          </p:nvGrpSpPr>
          <p:grpSpPr>
            <a:xfrm>
              <a:off x="698343" y="2693829"/>
              <a:ext cx="4589141" cy="980235"/>
              <a:chOff x="698343" y="2693829"/>
              <a:chExt cx="4589141" cy="980235"/>
            </a:xfrm>
          </p:grpSpPr>
          <p:sp>
            <p:nvSpPr>
              <p:cNvPr id="58" name="Formatted_text">
                <a:extLst>
                  <a:ext uri="{FF2B5EF4-FFF2-40B4-BE49-F238E27FC236}">
                    <a16:creationId xmlns:a16="http://schemas.microsoft.com/office/drawing/2014/main" id="{2B109019-53B2-4860-B734-3E19F7C305FD}"/>
                  </a:ext>
                </a:extLst>
              </p:cNvPr>
              <p:cNvSpPr txBox="1">
                <a:spLocks/>
              </p:cNvSpPr>
              <p:nvPr/>
            </p:nvSpPr>
            <p:spPr>
              <a:xfrm>
                <a:off x="698343" y="2693829"/>
                <a:ext cx="3425065" cy="553998"/>
              </a:xfrm>
              <a:prstGeom prst="rect">
                <a:avLst/>
              </a:prstGeom>
              <a:noFill/>
              <a:ln w="9525">
                <a:noFill/>
              </a:ln>
            </p:spPr>
            <p:txBody>
              <a:bodyPr vert="horz" wrap="square" lIns="0" tIns="0" rIns="0" bIns="0" rtlCol="0">
                <a:spAutoFit/>
              </a:bodyPr>
              <a:lstStyle/>
              <a:p>
                <a:pPr algn="r">
                  <a:lnSpc>
                    <a:spcPct val="90000"/>
                  </a:lnSpc>
                  <a:spcBef>
                    <a:spcPts val="200"/>
                  </a:spcBef>
                  <a:buSzPct val="100000"/>
                </a:pPr>
                <a:r>
                  <a:rPr lang="es-ES_tradnl" sz="2000" dirty="0">
                    <a:sym typeface="+mn-lt"/>
                  </a:rPr>
                  <a:t>Nacimiento de </a:t>
                </a:r>
                <a:r>
                  <a:rPr lang="es-ES_tradnl" sz="2000" i="1" dirty="0">
                    <a:sym typeface="+mn-lt"/>
                  </a:rPr>
                  <a:t>start ups </a:t>
                </a:r>
                <a:r>
                  <a:rPr lang="es-ES_tradnl" sz="2000" dirty="0">
                    <a:sym typeface="+mn-lt"/>
                  </a:rPr>
                  <a:t>innovadoras</a:t>
                </a:r>
              </a:p>
            </p:txBody>
          </p:sp>
          <p:sp>
            <p:nvSpPr>
              <p:cNvPr id="79" name="Freeform: Shape 78">
                <a:extLst>
                  <a:ext uri="{FF2B5EF4-FFF2-40B4-BE49-F238E27FC236}">
                    <a16:creationId xmlns:a16="http://schemas.microsoft.com/office/drawing/2014/main" id="{E494FAE7-58A2-445D-80E7-E81E4D8B58D7}"/>
                  </a:ext>
                </a:extLst>
              </p:cNvPr>
              <p:cNvSpPr>
                <a:spLocks noChangeAspect="1"/>
              </p:cNvSpPr>
              <p:nvPr/>
            </p:nvSpPr>
            <p:spPr>
              <a:xfrm>
                <a:off x="4722691" y="2961823"/>
                <a:ext cx="564793" cy="712241"/>
              </a:xfrm>
              <a:custGeom>
                <a:avLst/>
                <a:gdLst>
                  <a:gd name="connsiteX0" fmla="*/ 1931478 w 2922548"/>
                  <a:gd name="connsiteY0" fmla="*/ 921345 h 3685532"/>
                  <a:gd name="connsiteX1" fmla="*/ 2008182 w 2922548"/>
                  <a:gd name="connsiteY1" fmla="*/ 998108 h 3685532"/>
                  <a:gd name="connsiteX2" fmla="*/ 1931478 w 2922548"/>
                  <a:gd name="connsiteY2" fmla="*/ 1074928 h 3685532"/>
                  <a:gd name="connsiteX3" fmla="*/ 1854657 w 2922548"/>
                  <a:gd name="connsiteY3" fmla="*/ 998108 h 3685532"/>
                  <a:gd name="connsiteX4" fmla="*/ 1931478 w 2922548"/>
                  <a:gd name="connsiteY4" fmla="*/ 921345 h 3685532"/>
                  <a:gd name="connsiteX5" fmla="*/ 800563 w 2922548"/>
                  <a:gd name="connsiteY5" fmla="*/ 894013 h 3685532"/>
                  <a:gd name="connsiteX6" fmla="*/ 473833 w 2922548"/>
                  <a:gd name="connsiteY6" fmla="*/ 1265055 h 3685532"/>
                  <a:gd name="connsiteX7" fmla="*/ 172744 w 2922548"/>
                  <a:gd name="connsiteY7" fmla="*/ 2009687 h 3685532"/>
                  <a:gd name="connsiteX8" fmla="*/ 273404 w 2922548"/>
                  <a:gd name="connsiteY8" fmla="*/ 2024307 h 3685532"/>
                  <a:gd name="connsiteX9" fmla="*/ 800563 w 2922548"/>
                  <a:gd name="connsiteY9" fmla="*/ 894013 h 3685532"/>
                  <a:gd name="connsiteX10" fmla="*/ 2303202 w 2922548"/>
                  <a:gd name="connsiteY10" fmla="*/ 444790 h 3685532"/>
                  <a:gd name="connsiteX11" fmla="*/ 2035404 w 2922548"/>
                  <a:gd name="connsiteY11" fmla="*/ 669456 h 3685532"/>
                  <a:gd name="connsiteX12" fmla="*/ 2120884 w 2922548"/>
                  <a:gd name="connsiteY12" fmla="*/ 737897 h 3685532"/>
                  <a:gd name="connsiteX13" fmla="*/ 1668430 w 2922548"/>
                  <a:gd name="connsiteY13" fmla="*/ 269289 h 3685532"/>
                  <a:gd name="connsiteX14" fmla="*/ 1608929 w 2922548"/>
                  <a:gd name="connsiteY14" fmla="*/ 574986 h 3685532"/>
                  <a:gd name="connsiteX15" fmla="*/ 1596778 w 2922548"/>
                  <a:gd name="connsiteY15" fmla="*/ 781878 h 3685532"/>
                  <a:gd name="connsiteX16" fmla="*/ 1520181 w 2922548"/>
                  <a:gd name="connsiteY16" fmla="*/ 854142 h 3685532"/>
                  <a:gd name="connsiteX17" fmla="*/ 1515567 w 2922548"/>
                  <a:gd name="connsiteY17" fmla="*/ 854027 h 3685532"/>
                  <a:gd name="connsiteX18" fmla="*/ 1443469 w 2922548"/>
                  <a:gd name="connsiteY18" fmla="*/ 772880 h 3685532"/>
                  <a:gd name="connsiteX19" fmla="*/ 1450552 w 2922548"/>
                  <a:gd name="connsiteY19" fmla="*/ 650906 h 3685532"/>
                  <a:gd name="connsiteX20" fmla="*/ 996730 w 2922548"/>
                  <a:gd name="connsiteY20" fmla="*/ 897842 h 3685532"/>
                  <a:gd name="connsiteX21" fmla="*/ 596211 w 2922548"/>
                  <a:gd name="connsiteY21" fmla="*/ 1616820 h 3685532"/>
                  <a:gd name="connsiteX22" fmla="*/ 419853 w 2922548"/>
                  <a:gd name="connsiteY22" fmla="*/ 2071326 h 3685532"/>
                  <a:gd name="connsiteX23" fmla="*/ 919565 w 2922548"/>
                  <a:gd name="connsiteY23" fmla="*/ 2354751 h 3685532"/>
                  <a:gd name="connsiteX24" fmla="*/ 1399934 w 2922548"/>
                  <a:gd name="connsiteY24" fmla="*/ 2826007 h 3685532"/>
                  <a:gd name="connsiteX25" fmla="*/ 1748942 w 2922548"/>
                  <a:gd name="connsiteY25" fmla="*/ 3435723 h 3685532"/>
                  <a:gd name="connsiteX26" fmla="*/ 1931483 w 2922548"/>
                  <a:gd name="connsiteY26" fmla="*/ 2840966 h 3685532"/>
                  <a:gd name="connsiteX27" fmla="*/ 1642653 w 2922548"/>
                  <a:gd name="connsiteY27" fmla="*/ 2067950 h 3685532"/>
                  <a:gd name="connsiteX28" fmla="*/ 1630056 w 2922548"/>
                  <a:gd name="connsiteY28" fmla="*/ 2009126 h 3685532"/>
                  <a:gd name="connsiteX29" fmla="*/ 1689664 w 2922548"/>
                  <a:gd name="connsiteY29" fmla="*/ 1702631 h 3685532"/>
                  <a:gd name="connsiteX30" fmla="*/ 1478438 w 2922548"/>
                  <a:gd name="connsiteY30" fmla="*/ 1492477 h 3685532"/>
                  <a:gd name="connsiteX31" fmla="*/ 1513868 w 2922548"/>
                  <a:gd name="connsiteY31" fmla="*/ 1389787 h 3685532"/>
                  <a:gd name="connsiteX32" fmla="*/ 1616559 w 2922548"/>
                  <a:gd name="connsiteY32" fmla="*/ 1425159 h 3685532"/>
                  <a:gd name="connsiteX33" fmla="*/ 1934067 w 2922548"/>
                  <a:gd name="connsiteY33" fmla="*/ 1623111 h 3685532"/>
                  <a:gd name="connsiteX34" fmla="*/ 2175548 w 2922548"/>
                  <a:gd name="connsiteY34" fmla="*/ 1636443 h 3685532"/>
                  <a:gd name="connsiteX35" fmla="*/ 2258666 w 2922548"/>
                  <a:gd name="connsiteY35" fmla="*/ 1701112 h 3685532"/>
                  <a:gd name="connsiteX36" fmla="*/ 2287798 w 2922548"/>
                  <a:gd name="connsiteY36" fmla="*/ 1826016 h 3685532"/>
                  <a:gd name="connsiteX37" fmla="*/ 2348306 w 2922548"/>
                  <a:gd name="connsiteY37" fmla="*/ 1950417 h 3685532"/>
                  <a:gd name="connsiteX38" fmla="*/ 2470785 w 2922548"/>
                  <a:gd name="connsiteY38" fmla="*/ 1913749 h 3685532"/>
                  <a:gd name="connsiteX39" fmla="*/ 2453574 w 2922548"/>
                  <a:gd name="connsiteY39" fmla="*/ 1833099 h 3685532"/>
                  <a:gd name="connsiteX40" fmla="*/ 2497548 w 2922548"/>
                  <a:gd name="connsiteY40" fmla="*/ 1746835 h 3685532"/>
                  <a:gd name="connsiteX41" fmla="*/ 2591010 w 2922548"/>
                  <a:gd name="connsiteY41" fmla="*/ 1772252 h 3685532"/>
                  <a:gd name="connsiteX42" fmla="*/ 2666931 w 2922548"/>
                  <a:gd name="connsiteY42" fmla="*/ 1864484 h 3685532"/>
                  <a:gd name="connsiteX43" fmla="*/ 2766375 w 2922548"/>
                  <a:gd name="connsiteY43" fmla="*/ 1564230 h 3685532"/>
                  <a:gd name="connsiteX44" fmla="*/ 2312891 w 2922548"/>
                  <a:gd name="connsiteY44" fmla="*/ 1097242 h 3685532"/>
                  <a:gd name="connsiteX45" fmla="*/ 1867498 w 2922548"/>
                  <a:gd name="connsiteY45" fmla="*/ 732721 h 3685532"/>
                  <a:gd name="connsiteX46" fmla="*/ 1867159 w 2922548"/>
                  <a:gd name="connsiteY46" fmla="*/ 732498 h 3685532"/>
                  <a:gd name="connsiteX47" fmla="*/ 1866598 w 2922548"/>
                  <a:gd name="connsiteY47" fmla="*/ 732102 h 3685532"/>
                  <a:gd name="connsiteX48" fmla="*/ 1861314 w 2922548"/>
                  <a:gd name="connsiteY48" fmla="*/ 727546 h 3685532"/>
                  <a:gd name="connsiteX49" fmla="*/ 1860076 w 2922548"/>
                  <a:gd name="connsiteY49" fmla="*/ 726308 h 3685532"/>
                  <a:gd name="connsiteX50" fmla="*/ 1855239 w 2922548"/>
                  <a:gd name="connsiteY50" fmla="*/ 721132 h 3685532"/>
                  <a:gd name="connsiteX51" fmla="*/ 1854793 w 2922548"/>
                  <a:gd name="connsiteY51" fmla="*/ 720686 h 3685532"/>
                  <a:gd name="connsiteX52" fmla="*/ 1853108 w 2922548"/>
                  <a:gd name="connsiteY52" fmla="*/ 718440 h 3685532"/>
                  <a:gd name="connsiteX53" fmla="*/ 1850524 w 2922548"/>
                  <a:gd name="connsiteY53" fmla="*/ 715121 h 3685532"/>
                  <a:gd name="connsiteX54" fmla="*/ 1848386 w 2922548"/>
                  <a:gd name="connsiteY54" fmla="*/ 711688 h 3685532"/>
                  <a:gd name="connsiteX55" fmla="*/ 1846587 w 2922548"/>
                  <a:gd name="connsiteY55" fmla="*/ 708765 h 3685532"/>
                  <a:gd name="connsiteX56" fmla="*/ 1844564 w 2922548"/>
                  <a:gd name="connsiteY56" fmla="*/ 704662 h 3685532"/>
                  <a:gd name="connsiteX57" fmla="*/ 1843326 w 2922548"/>
                  <a:gd name="connsiteY57" fmla="*/ 702078 h 3685532"/>
                  <a:gd name="connsiteX58" fmla="*/ 1841526 w 2922548"/>
                  <a:gd name="connsiteY58" fmla="*/ 697522 h 3685532"/>
                  <a:gd name="connsiteX59" fmla="*/ 1840627 w 2922548"/>
                  <a:gd name="connsiteY59" fmla="*/ 695045 h 3685532"/>
                  <a:gd name="connsiteX60" fmla="*/ 1839273 w 2922548"/>
                  <a:gd name="connsiteY60" fmla="*/ 690381 h 3685532"/>
                  <a:gd name="connsiteX61" fmla="*/ 1838597 w 2922548"/>
                  <a:gd name="connsiteY61" fmla="*/ 687739 h 3685532"/>
                  <a:gd name="connsiteX62" fmla="*/ 1837812 w 2922548"/>
                  <a:gd name="connsiteY62" fmla="*/ 683075 h 3685532"/>
                  <a:gd name="connsiteX63" fmla="*/ 1837474 w 2922548"/>
                  <a:gd name="connsiteY63" fmla="*/ 680879 h 3685532"/>
                  <a:gd name="connsiteX64" fmla="*/ 1693285 w 2922548"/>
                  <a:gd name="connsiteY64" fmla="*/ 296506 h 3685532"/>
                  <a:gd name="connsiteX65" fmla="*/ 1668430 w 2922548"/>
                  <a:gd name="connsiteY65" fmla="*/ 269289 h 3685532"/>
                  <a:gd name="connsiteX66" fmla="*/ 2620840 w 2922548"/>
                  <a:gd name="connsiteY66" fmla="*/ 24 h 3685532"/>
                  <a:gd name="connsiteX67" fmla="*/ 2624101 w 2922548"/>
                  <a:gd name="connsiteY67" fmla="*/ 81 h 3685532"/>
                  <a:gd name="connsiteX68" fmla="*/ 2628377 w 2922548"/>
                  <a:gd name="connsiteY68" fmla="*/ 247 h 3685532"/>
                  <a:gd name="connsiteX69" fmla="*/ 2631299 w 2922548"/>
                  <a:gd name="connsiteY69" fmla="*/ 527 h 3685532"/>
                  <a:gd name="connsiteX70" fmla="*/ 2635683 w 2922548"/>
                  <a:gd name="connsiteY70" fmla="*/ 1146 h 3685532"/>
                  <a:gd name="connsiteX71" fmla="*/ 2638605 w 2922548"/>
                  <a:gd name="connsiteY71" fmla="*/ 1766 h 3685532"/>
                  <a:gd name="connsiteX72" fmla="*/ 2642881 w 2922548"/>
                  <a:gd name="connsiteY72" fmla="*/ 2780 h 3685532"/>
                  <a:gd name="connsiteX73" fmla="*/ 2646142 w 2922548"/>
                  <a:gd name="connsiteY73" fmla="*/ 3795 h 3685532"/>
                  <a:gd name="connsiteX74" fmla="*/ 2649856 w 2922548"/>
                  <a:gd name="connsiteY74" fmla="*/ 5034 h 3685532"/>
                  <a:gd name="connsiteX75" fmla="*/ 2654017 w 2922548"/>
                  <a:gd name="connsiteY75" fmla="*/ 6776 h 3685532"/>
                  <a:gd name="connsiteX76" fmla="*/ 2656601 w 2922548"/>
                  <a:gd name="connsiteY76" fmla="*/ 8014 h 3685532"/>
                  <a:gd name="connsiteX77" fmla="*/ 2661554 w 2922548"/>
                  <a:gd name="connsiteY77" fmla="*/ 10713 h 3685532"/>
                  <a:gd name="connsiteX78" fmla="*/ 2663015 w 2922548"/>
                  <a:gd name="connsiteY78" fmla="*/ 11555 h 3685532"/>
                  <a:gd name="connsiteX79" fmla="*/ 2663238 w 2922548"/>
                  <a:gd name="connsiteY79" fmla="*/ 11721 h 3685532"/>
                  <a:gd name="connsiteX80" fmla="*/ 2667852 w 2922548"/>
                  <a:gd name="connsiteY80" fmla="*/ 14874 h 3685532"/>
                  <a:gd name="connsiteX81" fmla="*/ 2669767 w 2922548"/>
                  <a:gd name="connsiteY81" fmla="*/ 16227 h 3685532"/>
                  <a:gd name="connsiteX82" fmla="*/ 2672689 w 2922548"/>
                  <a:gd name="connsiteY82" fmla="*/ 18761 h 3685532"/>
                  <a:gd name="connsiteX83" fmla="*/ 2675727 w 2922548"/>
                  <a:gd name="connsiteY83" fmla="*/ 21460 h 3685532"/>
                  <a:gd name="connsiteX84" fmla="*/ 2677188 w 2922548"/>
                  <a:gd name="connsiteY84" fmla="*/ 23036 h 3685532"/>
                  <a:gd name="connsiteX85" fmla="*/ 2681126 w 2922548"/>
                  <a:gd name="connsiteY85" fmla="*/ 27197 h 3685532"/>
                  <a:gd name="connsiteX86" fmla="*/ 2681349 w 2922548"/>
                  <a:gd name="connsiteY86" fmla="*/ 27420 h 3685532"/>
                  <a:gd name="connsiteX87" fmla="*/ 2682249 w 2922548"/>
                  <a:gd name="connsiteY87" fmla="*/ 28716 h 3685532"/>
                  <a:gd name="connsiteX88" fmla="*/ 2685732 w 2922548"/>
                  <a:gd name="connsiteY88" fmla="*/ 33272 h 3685532"/>
                  <a:gd name="connsiteX89" fmla="*/ 2687309 w 2922548"/>
                  <a:gd name="connsiteY89" fmla="*/ 35691 h 3685532"/>
                  <a:gd name="connsiteX90" fmla="*/ 2689555 w 2922548"/>
                  <a:gd name="connsiteY90" fmla="*/ 39513 h 3685532"/>
                  <a:gd name="connsiteX91" fmla="*/ 2691354 w 2922548"/>
                  <a:gd name="connsiteY91" fmla="*/ 42997 h 3685532"/>
                  <a:gd name="connsiteX92" fmla="*/ 2692816 w 2922548"/>
                  <a:gd name="connsiteY92" fmla="*/ 46092 h 3685532"/>
                  <a:gd name="connsiteX93" fmla="*/ 2694500 w 2922548"/>
                  <a:gd name="connsiteY93" fmla="*/ 50196 h 3685532"/>
                  <a:gd name="connsiteX94" fmla="*/ 2695400 w 2922548"/>
                  <a:gd name="connsiteY94" fmla="*/ 52952 h 3685532"/>
                  <a:gd name="connsiteX95" fmla="*/ 2696638 w 2922548"/>
                  <a:gd name="connsiteY95" fmla="*/ 57336 h 3685532"/>
                  <a:gd name="connsiteX96" fmla="*/ 2697423 w 2922548"/>
                  <a:gd name="connsiteY96" fmla="*/ 60151 h 3685532"/>
                  <a:gd name="connsiteX97" fmla="*/ 2698207 w 2922548"/>
                  <a:gd name="connsiteY97" fmla="*/ 64369 h 3685532"/>
                  <a:gd name="connsiteX98" fmla="*/ 2698653 w 2922548"/>
                  <a:gd name="connsiteY98" fmla="*/ 67572 h 3685532"/>
                  <a:gd name="connsiteX99" fmla="*/ 2698992 w 2922548"/>
                  <a:gd name="connsiteY99" fmla="*/ 71337 h 3685532"/>
                  <a:gd name="connsiteX100" fmla="*/ 2699215 w 2922548"/>
                  <a:gd name="connsiteY100" fmla="*/ 75102 h 3685532"/>
                  <a:gd name="connsiteX101" fmla="*/ 2699215 w 2922548"/>
                  <a:gd name="connsiteY101" fmla="*/ 78362 h 3685532"/>
                  <a:gd name="connsiteX102" fmla="*/ 2698992 w 2922548"/>
                  <a:gd name="connsiteY102" fmla="*/ 82581 h 3685532"/>
                  <a:gd name="connsiteX103" fmla="*/ 2698653 w 2922548"/>
                  <a:gd name="connsiteY103" fmla="*/ 85503 h 3685532"/>
                  <a:gd name="connsiteX104" fmla="*/ 2698092 w 2922548"/>
                  <a:gd name="connsiteY104" fmla="*/ 89944 h 3685532"/>
                  <a:gd name="connsiteX105" fmla="*/ 2697415 w 2922548"/>
                  <a:gd name="connsiteY105" fmla="*/ 92867 h 3685532"/>
                  <a:gd name="connsiteX106" fmla="*/ 2696516 w 2922548"/>
                  <a:gd name="connsiteY106" fmla="*/ 97143 h 3685532"/>
                  <a:gd name="connsiteX107" fmla="*/ 2695393 w 2922548"/>
                  <a:gd name="connsiteY107" fmla="*/ 100461 h 3685532"/>
                  <a:gd name="connsiteX108" fmla="*/ 2694154 w 2922548"/>
                  <a:gd name="connsiteY108" fmla="*/ 104118 h 3685532"/>
                  <a:gd name="connsiteX109" fmla="*/ 2692470 w 2922548"/>
                  <a:gd name="connsiteY109" fmla="*/ 108221 h 3685532"/>
                  <a:gd name="connsiteX110" fmla="*/ 2691232 w 2922548"/>
                  <a:gd name="connsiteY110" fmla="*/ 110920 h 3685532"/>
                  <a:gd name="connsiteX111" fmla="*/ 2688533 w 2922548"/>
                  <a:gd name="connsiteY111" fmla="*/ 115815 h 3685532"/>
                  <a:gd name="connsiteX112" fmla="*/ 2687633 w 2922548"/>
                  <a:gd name="connsiteY112" fmla="*/ 117276 h 3685532"/>
                  <a:gd name="connsiteX113" fmla="*/ 2687295 w 2922548"/>
                  <a:gd name="connsiteY113" fmla="*/ 117953 h 3685532"/>
                  <a:gd name="connsiteX114" fmla="*/ 2686956 w 2922548"/>
                  <a:gd name="connsiteY114" fmla="*/ 118399 h 3685532"/>
                  <a:gd name="connsiteX115" fmla="*/ 2240894 w 2922548"/>
                  <a:gd name="connsiteY115" fmla="*/ 835750 h 3685532"/>
                  <a:gd name="connsiteX116" fmla="*/ 2417244 w 2922548"/>
                  <a:gd name="connsiteY116" fmla="*/ 984438 h 3685532"/>
                  <a:gd name="connsiteX117" fmla="*/ 2740043 w 2922548"/>
                  <a:gd name="connsiteY117" fmla="*/ 1283389 h 3685532"/>
                  <a:gd name="connsiteX118" fmla="*/ 2918086 w 2922548"/>
                  <a:gd name="connsiteY118" fmla="*/ 1540554 h 3685532"/>
                  <a:gd name="connsiteX119" fmla="*/ 2854676 w 2922548"/>
                  <a:gd name="connsiteY119" fmla="*/ 1851894 h 3685532"/>
                  <a:gd name="connsiteX120" fmla="*/ 2725330 w 2922548"/>
                  <a:gd name="connsiteY120" fmla="*/ 2023868 h 3685532"/>
                  <a:gd name="connsiteX121" fmla="*/ 2600937 w 2922548"/>
                  <a:gd name="connsiteY121" fmla="*/ 2011156 h 3685532"/>
                  <a:gd name="connsiteX122" fmla="*/ 2362048 w 2922548"/>
                  <a:gd name="connsiteY122" fmla="*/ 2105518 h 3685532"/>
                  <a:gd name="connsiteX123" fmla="*/ 2304239 w 2922548"/>
                  <a:gd name="connsiteY123" fmla="*/ 2097535 h 3685532"/>
                  <a:gd name="connsiteX124" fmla="*/ 2143962 w 2922548"/>
                  <a:gd name="connsiteY124" fmla="*/ 1880630 h 3685532"/>
                  <a:gd name="connsiteX125" fmla="*/ 2120229 w 2922548"/>
                  <a:gd name="connsiteY125" fmla="*/ 1792393 h 3685532"/>
                  <a:gd name="connsiteX126" fmla="*/ 1835336 w 2922548"/>
                  <a:gd name="connsiteY126" fmla="*/ 1758317 h 3685532"/>
                  <a:gd name="connsiteX127" fmla="*/ 1786863 w 2922548"/>
                  <a:gd name="connsiteY127" fmla="*/ 2007334 h 3685532"/>
                  <a:gd name="connsiteX128" fmla="*/ 2085029 w 2922548"/>
                  <a:gd name="connsiteY128" fmla="*/ 2840973 h 3685532"/>
                  <a:gd name="connsiteX129" fmla="*/ 1793946 w 2922548"/>
                  <a:gd name="connsiteY129" fmla="*/ 3653816 h 3685532"/>
                  <a:gd name="connsiteX130" fmla="*/ 1731745 w 2922548"/>
                  <a:gd name="connsiteY130" fmla="*/ 3685532 h 3685532"/>
                  <a:gd name="connsiteX131" fmla="*/ 1720387 w 2922548"/>
                  <a:gd name="connsiteY131" fmla="*/ 3684747 h 3685532"/>
                  <a:gd name="connsiteX132" fmla="*/ 1659086 w 2922548"/>
                  <a:gd name="connsiteY132" fmla="*/ 3633682 h 3685532"/>
                  <a:gd name="connsiteX133" fmla="*/ 1281177 w 2922548"/>
                  <a:gd name="connsiteY133" fmla="*/ 2923415 h 3685532"/>
                  <a:gd name="connsiteX134" fmla="*/ 833423 w 2922548"/>
                  <a:gd name="connsiteY134" fmla="*/ 2481966 h 3685532"/>
                  <a:gd name="connsiteX135" fmla="*/ 300081 w 2922548"/>
                  <a:gd name="connsiteY135" fmla="*/ 2191336 h 3685532"/>
                  <a:gd name="connsiteX136" fmla="*/ 298282 w 2922548"/>
                  <a:gd name="connsiteY136" fmla="*/ 2190659 h 3685532"/>
                  <a:gd name="connsiteX137" fmla="*/ 295129 w 2922548"/>
                  <a:gd name="connsiteY137" fmla="*/ 2189644 h 3685532"/>
                  <a:gd name="connsiteX138" fmla="*/ 78504 w 2922548"/>
                  <a:gd name="connsiteY138" fmla="*/ 2159275 h 3685532"/>
                  <a:gd name="connsiteX139" fmla="*/ 17434 w 2922548"/>
                  <a:gd name="connsiteY139" fmla="*/ 2131166 h 3685532"/>
                  <a:gd name="connsiteX140" fmla="*/ 1799 w 2922548"/>
                  <a:gd name="connsiteY140" fmla="*/ 2065820 h 3685532"/>
                  <a:gd name="connsiteX141" fmla="*/ 348778 w 2922548"/>
                  <a:gd name="connsiteY141" fmla="*/ 1175480 h 3685532"/>
                  <a:gd name="connsiteX142" fmla="*/ 786742 w 2922548"/>
                  <a:gd name="connsiteY142" fmla="*/ 714229 h 3685532"/>
                  <a:gd name="connsiteX143" fmla="*/ 1319976 w 2922548"/>
                  <a:gd name="connsiteY143" fmla="*/ 524432 h 3685532"/>
                  <a:gd name="connsiteX144" fmla="*/ 1468440 w 2922548"/>
                  <a:gd name="connsiteY144" fmla="*/ 492716 h 3685532"/>
                  <a:gd name="connsiteX145" fmla="*/ 1539861 w 2922548"/>
                  <a:gd name="connsiteY145" fmla="*/ 125943 h 3685532"/>
                  <a:gd name="connsiteX146" fmla="*/ 1576414 w 2922548"/>
                  <a:gd name="connsiteY146" fmla="*/ 74375 h 3685532"/>
                  <a:gd name="connsiteX147" fmla="*/ 1639284 w 2922548"/>
                  <a:gd name="connsiteY147" fmla="*/ 67680 h 3685532"/>
                  <a:gd name="connsiteX148" fmla="*/ 1800799 w 2922548"/>
                  <a:gd name="connsiteY148" fmla="*/ 185948 h 3685532"/>
                  <a:gd name="connsiteX149" fmla="*/ 1965912 w 2922548"/>
                  <a:gd name="connsiteY149" fmla="*/ 527297 h 3685532"/>
                  <a:gd name="connsiteX150" fmla="*/ 2572137 w 2922548"/>
                  <a:gd name="connsiteY150" fmla="*/ 18753 h 3685532"/>
                  <a:gd name="connsiteX151" fmla="*/ 2572583 w 2922548"/>
                  <a:gd name="connsiteY151" fmla="*/ 18415 h 3685532"/>
                  <a:gd name="connsiteX152" fmla="*/ 2573144 w 2922548"/>
                  <a:gd name="connsiteY152" fmla="*/ 17911 h 3685532"/>
                  <a:gd name="connsiteX153" fmla="*/ 2574498 w 2922548"/>
                  <a:gd name="connsiteY153" fmla="*/ 16896 h 3685532"/>
                  <a:gd name="connsiteX154" fmla="*/ 2578997 w 2922548"/>
                  <a:gd name="connsiteY154" fmla="*/ 13520 h 3685532"/>
                  <a:gd name="connsiteX155" fmla="*/ 2581473 w 2922548"/>
                  <a:gd name="connsiteY155" fmla="*/ 11944 h 3685532"/>
                  <a:gd name="connsiteX156" fmla="*/ 2585295 w 2922548"/>
                  <a:gd name="connsiteY156" fmla="*/ 9640 h 3685532"/>
                  <a:gd name="connsiteX157" fmla="*/ 2588671 w 2922548"/>
                  <a:gd name="connsiteY157" fmla="*/ 7841 h 3685532"/>
                  <a:gd name="connsiteX158" fmla="*/ 2591824 w 2922548"/>
                  <a:gd name="connsiteY158" fmla="*/ 6380 h 3685532"/>
                  <a:gd name="connsiteX159" fmla="*/ 2595984 w 2922548"/>
                  <a:gd name="connsiteY159" fmla="*/ 4746 h 3685532"/>
                  <a:gd name="connsiteX160" fmla="*/ 2598684 w 2922548"/>
                  <a:gd name="connsiteY160" fmla="*/ 3788 h 3685532"/>
                  <a:gd name="connsiteX161" fmla="*/ 2603068 w 2922548"/>
                  <a:gd name="connsiteY161" fmla="*/ 2550 h 3685532"/>
                  <a:gd name="connsiteX162" fmla="*/ 2605882 w 2922548"/>
                  <a:gd name="connsiteY162" fmla="*/ 1816 h 3685532"/>
                  <a:gd name="connsiteX163" fmla="*/ 2610043 w 2922548"/>
                  <a:gd name="connsiteY163" fmla="*/ 1031 h 3685532"/>
                  <a:gd name="connsiteX164" fmla="*/ 2613304 w 2922548"/>
                  <a:gd name="connsiteY164" fmla="*/ 527 h 3685532"/>
                  <a:gd name="connsiteX165" fmla="*/ 2617126 w 2922548"/>
                  <a:gd name="connsiteY165" fmla="*/ 247 h 3685532"/>
                  <a:gd name="connsiteX166" fmla="*/ 2620840 w 2922548"/>
                  <a:gd name="connsiteY166" fmla="*/ 24 h 368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2922548" h="3685532">
                    <a:moveTo>
                      <a:pt x="1931478" y="921345"/>
                    </a:moveTo>
                    <a:cubicBezTo>
                      <a:pt x="1973883" y="921345"/>
                      <a:pt x="2008182" y="955702"/>
                      <a:pt x="2008182" y="998108"/>
                    </a:cubicBezTo>
                    <a:cubicBezTo>
                      <a:pt x="2008182" y="1040513"/>
                      <a:pt x="1973883" y="1074928"/>
                      <a:pt x="1931478" y="1074928"/>
                    </a:cubicBezTo>
                    <a:cubicBezTo>
                      <a:pt x="1888964" y="1074928"/>
                      <a:pt x="1854657" y="1040513"/>
                      <a:pt x="1854657" y="998108"/>
                    </a:cubicBezTo>
                    <a:cubicBezTo>
                      <a:pt x="1854657" y="955702"/>
                      <a:pt x="1888964" y="921345"/>
                      <a:pt x="1931478" y="921345"/>
                    </a:cubicBezTo>
                    <a:close/>
                    <a:moveTo>
                      <a:pt x="800563" y="894013"/>
                    </a:moveTo>
                    <a:cubicBezTo>
                      <a:pt x="678415" y="990059"/>
                      <a:pt x="568757" y="1114453"/>
                      <a:pt x="473833" y="1265055"/>
                    </a:cubicBezTo>
                    <a:cubicBezTo>
                      <a:pt x="346287" y="1467449"/>
                      <a:pt x="245173" y="1717589"/>
                      <a:pt x="172744" y="2009687"/>
                    </a:cubicBezTo>
                    <a:cubicBezTo>
                      <a:pt x="203336" y="2012387"/>
                      <a:pt x="238313" y="2016886"/>
                      <a:pt x="273404" y="2024307"/>
                    </a:cubicBezTo>
                    <a:cubicBezTo>
                      <a:pt x="346740" y="1817745"/>
                      <a:pt x="573594" y="1206965"/>
                      <a:pt x="800563" y="894013"/>
                    </a:cubicBezTo>
                    <a:close/>
                    <a:moveTo>
                      <a:pt x="2303202" y="444790"/>
                    </a:moveTo>
                    <a:lnTo>
                      <a:pt x="2035404" y="669456"/>
                    </a:lnTo>
                    <a:cubicBezTo>
                      <a:pt x="2059468" y="688524"/>
                      <a:pt x="2088377" y="711695"/>
                      <a:pt x="2120884" y="737897"/>
                    </a:cubicBezTo>
                    <a:close/>
                    <a:moveTo>
                      <a:pt x="1668430" y="269289"/>
                    </a:moveTo>
                    <a:lnTo>
                      <a:pt x="1608929" y="574986"/>
                    </a:lnTo>
                    <a:lnTo>
                      <a:pt x="1596778" y="781878"/>
                    </a:lnTo>
                    <a:cubicBezTo>
                      <a:pt x="1594302" y="822707"/>
                      <a:pt x="1560556" y="854142"/>
                      <a:pt x="1520181" y="854142"/>
                    </a:cubicBezTo>
                    <a:cubicBezTo>
                      <a:pt x="1518605" y="854142"/>
                      <a:pt x="1517143" y="854142"/>
                      <a:pt x="1515567" y="854027"/>
                    </a:cubicBezTo>
                    <a:cubicBezTo>
                      <a:pt x="1473277" y="851558"/>
                      <a:pt x="1440993" y="815228"/>
                      <a:pt x="1443469" y="772880"/>
                    </a:cubicBezTo>
                    <a:lnTo>
                      <a:pt x="1450552" y="650906"/>
                    </a:lnTo>
                    <a:cubicBezTo>
                      <a:pt x="1350007" y="669132"/>
                      <a:pt x="1169373" y="725199"/>
                      <a:pt x="996730" y="897842"/>
                    </a:cubicBezTo>
                    <a:cubicBezTo>
                      <a:pt x="886841" y="1007666"/>
                      <a:pt x="748390" y="1256295"/>
                      <a:pt x="596211" y="1616820"/>
                    </a:cubicBezTo>
                    <a:cubicBezTo>
                      <a:pt x="516915" y="1804652"/>
                      <a:pt x="453030" y="1978310"/>
                      <a:pt x="419853" y="2071326"/>
                    </a:cubicBezTo>
                    <a:cubicBezTo>
                      <a:pt x="519499" y="2110802"/>
                      <a:pt x="707100" y="2196950"/>
                      <a:pt x="919565" y="2354751"/>
                    </a:cubicBezTo>
                    <a:cubicBezTo>
                      <a:pt x="1100198" y="2488819"/>
                      <a:pt x="1261814" y="2647404"/>
                      <a:pt x="1399934" y="2826007"/>
                    </a:cubicBezTo>
                    <a:cubicBezTo>
                      <a:pt x="1541430" y="3009110"/>
                      <a:pt x="1658518" y="3213591"/>
                      <a:pt x="1748942" y="3435723"/>
                    </a:cubicBezTo>
                    <a:cubicBezTo>
                      <a:pt x="1825985" y="3298056"/>
                      <a:pt x="1931483" y="3068157"/>
                      <a:pt x="1931483" y="2840966"/>
                    </a:cubicBezTo>
                    <a:cubicBezTo>
                      <a:pt x="1931483" y="2483759"/>
                      <a:pt x="1645467" y="2072111"/>
                      <a:pt x="1642653" y="2067950"/>
                    </a:cubicBezTo>
                    <a:cubicBezTo>
                      <a:pt x="1630617" y="2050854"/>
                      <a:pt x="1626118" y="2029598"/>
                      <a:pt x="1630056" y="2009126"/>
                    </a:cubicBezTo>
                    <a:lnTo>
                      <a:pt x="1689664" y="1702631"/>
                    </a:lnTo>
                    <a:cubicBezTo>
                      <a:pt x="1603624" y="1657807"/>
                      <a:pt x="1526580" y="1591115"/>
                      <a:pt x="1478438" y="1492477"/>
                    </a:cubicBezTo>
                    <a:cubicBezTo>
                      <a:pt x="1459881" y="1454348"/>
                      <a:pt x="1475739" y="1408401"/>
                      <a:pt x="1513868" y="1389787"/>
                    </a:cubicBezTo>
                    <a:cubicBezTo>
                      <a:pt x="1551998" y="1371230"/>
                      <a:pt x="1598002" y="1387030"/>
                      <a:pt x="1616559" y="1425159"/>
                    </a:cubicBezTo>
                    <a:cubicBezTo>
                      <a:pt x="1666047" y="1526784"/>
                      <a:pt x="1772891" y="1593361"/>
                      <a:pt x="1934067" y="1623111"/>
                    </a:cubicBezTo>
                    <a:cubicBezTo>
                      <a:pt x="2062513" y="1646844"/>
                      <a:pt x="2174425" y="1636558"/>
                      <a:pt x="2175548" y="1636443"/>
                    </a:cubicBezTo>
                    <a:cubicBezTo>
                      <a:pt x="2216038" y="1632613"/>
                      <a:pt x="2252483" y="1660960"/>
                      <a:pt x="2258666" y="1701112"/>
                    </a:cubicBezTo>
                    <a:cubicBezTo>
                      <a:pt x="2258781" y="1701623"/>
                      <a:pt x="2268341" y="1761793"/>
                      <a:pt x="2287798" y="1826016"/>
                    </a:cubicBezTo>
                    <a:cubicBezTo>
                      <a:pt x="2314115" y="1913187"/>
                      <a:pt x="2339755" y="1944795"/>
                      <a:pt x="2348306" y="1950417"/>
                    </a:cubicBezTo>
                    <a:cubicBezTo>
                      <a:pt x="2378899" y="1958292"/>
                      <a:pt x="2429841" y="1937820"/>
                      <a:pt x="2470785" y="1913749"/>
                    </a:cubicBezTo>
                    <a:lnTo>
                      <a:pt x="2453574" y="1833099"/>
                    </a:lnTo>
                    <a:cubicBezTo>
                      <a:pt x="2445922" y="1797504"/>
                      <a:pt x="2464371" y="1761513"/>
                      <a:pt x="2497548" y="1746835"/>
                    </a:cubicBezTo>
                    <a:cubicBezTo>
                      <a:pt x="2530840" y="1732100"/>
                      <a:pt x="2569754" y="1742725"/>
                      <a:pt x="2591010" y="1772252"/>
                    </a:cubicBezTo>
                    <a:cubicBezTo>
                      <a:pt x="2615189" y="1805883"/>
                      <a:pt x="2644551" y="1841255"/>
                      <a:pt x="2666931" y="1864484"/>
                    </a:cubicBezTo>
                    <a:cubicBezTo>
                      <a:pt x="2712935" y="1802730"/>
                      <a:pt x="2783456" y="1674226"/>
                      <a:pt x="2766375" y="1564230"/>
                    </a:cubicBezTo>
                    <a:cubicBezTo>
                      <a:pt x="2764460" y="1554944"/>
                      <a:pt x="2735105" y="1461035"/>
                      <a:pt x="2312891" y="1097242"/>
                    </a:cubicBezTo>
                    <a:cubicBezTo>
                      <a:pt x="2096719" y="910994"/>
                      <a:pt x="1882456" y="744361"/>
                      <a:pt x="1867498" y="732721"/>
                    </a:cubicBezTo>
                    <a:cubicBezTo>
                      <a:pt x="1867383" y="732664"/>
                      <a:pt x="1867275" y="732556"/>
                      <a:pt x="1867159" y="732498"/>
                    </a:cubicBezTo>
                    <a:cubicBezTo>
                      <a:pt x="1866821" y="732268"/>
                      <a:pt x="1866713" y="732102"/>
                      <a:pt x="1866598" y="732102"/>
                    </a:cubicBezTo>
                    <a:cubicBezTo>
                      <a:pt x="1864798" y="730641"/>
                      <a:pt x="1862999" y="729122"/>
                      <a:pt x="1861314" y="727546"/>
                    </a:cubicBezTo>
                    <a:cubicBezTo>
                      <a:pt x="1860861" y="727150"/>
                      <a:pt x="1860523" y="726754"/>
                      <a:pt x="1860076" y="726308"/>
                    </a:cubicBezTo>
                    <a:cubicBezTo>
                      <a:pt x="1858392" y="724674"/>
                      <a:pt x="1856700" y="722932"/>
                      <a:pt x="1855239" y="721132"/>
                    </a:cubicBezTo>
                    <a:cubicBezTo>
                      <a:pt x="1855016" y="720966"/>
                      <a:pt x="1854908" y="720851"/>
                      <a:pt x="1854793" y="720686"/>
                    </a:cubicBezTo>
                    <a:cubicBezTo>
                      <a:pt x="1854123" y="719959"/>
                      <a:pt x="1853670" y="719174"/>
                      <a:pt x="1853108" y="718440"/>
                    </a:cubicBezTo>
                    <a:cubicBezTo>
                      <a:pt x="1852209" y="717317"/>
                      <a:pt x="1851309" y="716252"/>
                      <a:pt x="1850524" y="715121"/>
                    </a:cubicBezTo>
                    <a:cubicBezTo>
                      <a:pt x="1849739" y="713991"/>
                      <a:pt x="1849063" y="712811"/>
                      <a:pt x="1848386" y="711688"/>
                    </a:cubicBezTo>
                    <a:cubicBezTo>
                      <a:pt x="1847825" y="710680"/>
                      <a:pt x="1847148" y="709780"/>
                      <a:pt x="1846587" y="708765"/>
                    </a:cubicBezTo>
                    <a:cubicBezTo>
                      <a:pt x="1845802" y="707419"/>
                      <a:pt x="1845125" y="706016"/>
                      <a:pt x="1844564" y="704662"/>
                    </a:cubicBezTo>
                    <a:cubicBezTo>
                      <a:pt x="1844111" y="703820"/>
                      <a:pt x="1843664" y="702978"/>
                      <a:pt x="1843326" y="702078"/>
                    </a:cubicBezTo>
                    <a:cubicBezTo>
                      <a:pt x="1842649" y="700559"/>
                      <a:pt x="1842088" y="699041"/>
                      <a:pt x="1841526" y="697522"/>
                    </a:cubicBezTo>
                    <a:cubicBezTo>
                      <a:pt x="1841188" y="696730"/>
                      <a:pt x="1840850" y="695888"/>
                      <a:pt x="1840627" y="695045"/>
                    </a:cubicBezTo>
                    <a:cubicBezTo>
                      <a:pt x="1840058" y="693534"/>
                      <a:pt x="1839719" y="691957"/>
                      <a:pt x="1839273" y="690381"/>
                    </a:cubicBezTo>
                    <a:cubicBezTo>
                      <a:pt x="1839043" y="689481"/>
                      <a:pt x="1838820" y="688639"/>
                      <a:pt x="1838597" y="687739"/>
                    </a:cubicBezTo>
                    <a:cubicBezTo>
                      <a:pt x="1838258" y="686228"/>
                      <a:pt x="1838035" y="684651"/>
                      <a:pt x="1837812" y="683075"/>
                    </a:cubicBezTo>
                    <a:cubicBezTo>
                      <a:pt x="1837697" y="682341"/>
                      <a:pt x="1837474" y="681614"/>
                      <a:pt x="1837474" y="680879"/>
                    </a:cubicBezTo>
                    <a:cubicBezTo>
                      <a:pt x="1811610" y="474714"/>
                      <a:pt x="1744796" y="358022"/>
                      <a:pt x="1693285" y="296506"/>
                    </a:cubicBezTo>
                    <a:cubicBezTo>
                      <a:pt x="1684849" y="286328"/>
                      <a:pt x="1676412" y="277272"/>
                      <a:pt x="1668430" y="269289"/>
                    </a:cubicBezTo>
                    <a:close/>
                    <a:moveTo>
                      <a:pt x="2620840" y="24"/>
                    </a:moveTo>
                    <a:cubicBezTo>
                      <a:pt x="2621963" y="-34"/>
                      <a:pt x="2622978" y="24"/>
                      <a:pt x="2624101" y="81"/>
                    </a:cubicBezTo>
                    <a:cubicBezTo>
                      <a:pt x="2625562" y="81"/>
                      <a:pt x="2626915" y="132"/>
                      <a:pt x="2628377" y="247"/>
                    </a:cubicBezTo>
                    <a:cubicBezTo>
                      <a:pt x="2629276" y="304"/>
                      <a:pt x="2630284" y="412"/>
                      <a:pt x="2631299" y="527"/>
                    </a:cubicBezTo>
                    <a:cubicBezTo>
                      <a:pt x="2632760" y="700"/>
                      <a:pt x="2634222" y="866"/>
                      <a:pt x="2635683" y="1146"/>
                    </a:cubicBezTo>
                    <a:cubicBezTo>
                      <a:pt x="2636691" y="1319"/>
                      <a:pt x="2637590" y="1542"/>
                      <a:pt x="2638605" y="1766"/>
                    </a:cubicBezTo>
                    <a:cubicBezTo>
                      <a:pt x="2640067" y="2046"/>
                      <a:pt x="2641420" y="2385"/>
                      <a:pt x="2642881" y="2780"/>
                    </a:cubicBezTo>
                    <a:cubicBezTo>
                      <a:pt x="2644004" y="3061"/>
                      <a:pt x="2645127" y="3457"/>
                      <a:pt x="2646142" y="3795"/>
                    </a:cubicBezTo>
                    <a:cubicBezTo>
                      <a:pt x="2647380" y="4191"/>
                      <a:pt x="2648618" y="4587"/>
                      <a:pt x="2649856" y="5034"/>
                    </a:cubicBezTo>
                    <a:cubicBezTo>
                      <a:pt x="2651202" y="5537"/>
                      <a:pt x="2652556" y="6156"/>
                      <a:pt x="2654017" y="6776"/>
                    </a:cubicBezTo>
                    <a:cubicBezTo>
                      <a:pt x="2654801" y="7229"/>
                      <a:pt x="2655701" y="7567"/>
                      <a:pt x="2656601" y="8014"/>
                    </a:cubicBezTo>
                    <a:cubicBezTo>
                      <a:pt x="2658293" y="8856"/>
                      <a:pt x="2659869" y="9756"/>
                      <a:pt x="2661554" y="10713"/>
                    </a:cubicBezTo>
                    <a:cubicBezTo>
                      <a:pt x="2662000" y="10994"/>
                      <a:pt x="2662568" y="11217"/>
                      <a:pt x="2663015" y="11555"/>
                    </a:cubicBezTo>
                    <a:cubicBezTo>
                      <a:pt x="2663123" y="11606"/>
                      <a:pt x="2663238" y="11663"/>
                      <a:pt x="2663238" y="11721"/>
                    </a:cubicBezTo>
                    <a:cubicBezTo>
                      <a:pt x="2664814" y="12678"/>
                      <a:pt x="2666391" y="13808"/>
                      <a:pt x="2667852" y="14874"/>
                    </a:cubicBezTo>
                    <a:cubicBezTo>
                      <a:pt x="2668414" y="15327"/>
                      <a:pt x="2669090" y="15781"/>
                      <a:pt x="2669767" y="16227"/>
                    </a:cubicBezTo>
                    <a:cubicBezTo>
                      <a:pt x="2670775" y="17019"/>
                      <a:pt x="2671674" y="17918"/>
                      <a:pt x="2672689" y="18761"/>
                    </a:cubicBezTo>
                    <a:cubicBezTo>
                      <a:pt x="2673704" y="19660"/>
                      <a:pt x="2674712" y="20503"/>
                      <a:pt x="2675727" y="21460"/>
                    </a:cubicBezTo>
                    <a:cubicBezTo>
                      <a:pt x="2676288" y="21971"/>
                      <a:pt x="2676742" y="22533"/>
                      <a:pt x="2677188" y="23036"/>
                    </a:cubicBezTo>
                    <a:cubicBezTo>
                      <a:pt x="2678541" y="24383"/>
                      <a:pt x="2679888" y="25736"/>
                      <a:pt x="2681126" y="27197"/>
                    </a:cubicBezTo>
                    <a:cubicBezTo>
                      <a:pt x="2681126" y="27255"/>
                      <a:pt x="2681233" y="27305"/>
                      <a:pt x="2681349" y="27420"/>
                    </a:cubicBezTo>
                    <a:cubicBezTo>
                      <a:pt x="2681687" y="27816"/>
                      <a:pt x="2681910" y="28270"/>
                      <a:pt x="2682249" y="28716"/>
                    </a:cubicBezTo>
                    <a:cubicBezTo>
                      <a:pt x="2683487" y="30177"/>
                      <a:pt x="2684610" y="31696"/>
                      <a:pt x="2685732" y="33272"/>
                    </a:cubicBezTo>
                    <a:cubicBezTo>
                      <a:pt x="2686294" y="34057"/>
                      <a:pt x="2686748" y="34849"/>
                      <a:pt x="2687309" y="35691"/>
                    </a:cubicBezTo>
                    <a:cubicBezTo>
                      <a:pt x="2688093" y="36979"/>
                      <a:pt x="2688878" y="38218"/>
                      <a:pt x="2689555" y="39513"/>
                    </a:cubicBezTo>
                    <a:cubicBezTo>
                      <a:pt x="2690231" y="40694"/>
                      <a:pt x="2690793" y="41817"/>
                      <a:pt x="2691354" y="42997"/>
                    </a:cubicBezTo>
                    <a:cubicBezTo>
                      <a:pt x="2691801" y="44012"/>
                      <a:pt x="2692369" y="45027"/>
                      <a:pt x="2692816" y="46092"/>
                    </a:cubicBezTo>
                    <a:cubicBezTo>
                      <a:pt x="2693377" y="47439"/>
                      <a:pt x="2693939" y="48842"/>
                      <a:pt x="2694500" y="50196"/>
                    </a:cubicBezTo>
                    <a:cubicBezTo>
                      <a:pt x="2694838" y="51153"/>
                      <a:pt x="2695177" y="52053"/>
                      <a:pt x="2695400" y="52952"/>
                    </a:cubicBezTo>
                    <a:cubicBezTo>
                      <a:pt x="2695961" y="54414"/>
                      <a:pt x="2696300" y="55875"/>
                      <a:pt x="2696638" y="57336"/>
                    </a:cubicBezTo>
                    <a:cubicBezTo>
                      <a:pt x="2696976" y="58294"/>
                      <a:pt x="2697199" y="59193"/>
                      <a:pt x="2697423" y="60151"/>
                    </a:cubicBezTo>
                    <a:cubicBezTo>
                      <a:pt x="2697646" y="61554"/>
                      <a:pt x="2697984" y="62965"/>
                      <a:pt x="2698207" y="64369"/>
                    </a:cubicBezTo>
                    <a:cubicBezTo>
                      <a:pt x="2698315" y="65434"/>
                      <a:pt x="2698538" y="66507"/>
                      <a:pt x="2698653" y="67572"/>
                    </a:cubicBezTo>
                    <a:cubicBezTo>
                      <a:pt x="2698769" y="68803"/>
                      <a:pt x="2698884" y="70106"/>
                      <a:pt x="2698992" y="71337"/>
                    </a:cubicBezTo>
                    <a:cubicBezTo>
                      <a:pt x="2699100" y="72568"/>
                      <a:pt x="2699215" y="73806"/>
                      <a:pt x="2699215" y="75102"/>
                    </a:cubicBezTo>
                    <a:cubicBezTo>
                      <a:pt x="2699215" y="76167"/>
                      <a:pt x="2699215" y="77297"/>
                      <a:pt x="2699215" y="78362"/>
                    </a:cubicBezTo>
                    <a:cubicBezTo>
                      <a:pt x="2699107" y="79766"/>
                      <a:pt x="2699107" y="81177"/>
                      <a:pt x="2698992" y="82581"/>
                    </a:cubicBezTo>
                    <a:cubicBezTo>
                      <a:pt x="2698877" y="83588"/>
                      <a:pt x="2698769" y="84546"/>
                      <a:pt x="2698653" y="85503"/>
                    </a:cubicBezTo>
                    <a:cubicBezTo>
                      <a:pt x="2698538" y="87022"/>
                      <a:pt x="2698315" y="88483"/>
                      <a:pt x="2698092" y="89944"/>
                    </a:cubicBezTo>
                    <a:cubicBezTo>
                      <a:pt x="2697861" y="90952"/>
                      <a:pt x="2697639" y="91909"/>
                      <a:pt x="2697415" y="92867"/>
                    </a:cubicBezTo>
                    <a:cubicBezTo>
                      <a:pt x="2697192" y="94278"/>
                      <a:pt x="2696854" y="95739"/>
                      <a:pt x="2696516" y="97143"/>
                    </a:cubicBezTo>
                    <a:cubicBezTo>
                      <a:pt x="2696177" y="98266"/>
                      <a:pt x="2695731" y="99338"/>
                      <a:pt x="2695393" y="100461"/>
                    </a:cubicBezTo>
                    <a:cubicBezTo>
                      <a:pt x="2695054" y="101699"/>
                      <a:pt x="2694601" y="102880"/>
                      <a:pt x="2694154" y="104118"/>
                    </a:cubicBezTo>
                    <a:cubicBezTo>
                      <a:pt x="2693593" y="105521"/>
                      <a:pt x="2693032" y="106868"/>
                      <a:pt x="2692470" y="108221"/>
                    </a:cubicBezTo>
                    <a:cubicBezTo>
                      <a:pt x="2692017" y="109121"/>
                      <a:pt x="2691678" y="110020"/>
                      <a:pt x="2691232" y="110920"/>
                    </a:cubicBezTo>
                    <a:cubicBezTo>
                      <a:pt x="2690447" y="112554"/>
                      <a:pt x="2689432" y="114181"/>
                      <a:pt x="2688533" y="115815"/>
                    </a:cubicBezTo>
                    <a:cubicBezTo>
                      <a:pt x="2688194" y="116261"/>
                      <a:pt x="2687971" y="116830"/>
                      <a:pt x="2687633" y="117276"/>
                    </a:cubicBezTo>
                    <a:lnTo>
                      <a:pt x="2687295" y="117953"/>
                    </a:lnTo>
                    <a:cubicBezTo>
                      <a:pt x="2687179" y="118118"/>
                      <a:pt x="2687071" y="118234"/>
                      <a:pt x="2686956" y="118399"/>
                    </a:cubicBezTo>
                    <a:lnTo>
                      <a:pt x="2240894" y="835750"/>
                    </a:lnTo>
                    <a:cubicBezTo>
                      <a:pt x="2296903" y="882035"/>
                      <a:pt x="2357081" y="932531"/>
                      <a:pt x="2417244" y="984438"/>
                    </a:cubicBezTo>
                    <a:cubicBezTo>
                      <a:pt x="2551650" y="1100395"/>
                      <a:pt x="2660301" y="1201005"/>
                      <a:pt x="2740043" y="1283389"/>
                    </a:cubicBezTo>
                    <a:cubicBezTo>
                      <a:pt x="2885693" y="1433711"/>
                      <a:pt x="2911672" y="1499783"/>
                      <a:pt x="2918086" y="1540554"/>
                    </a:cubicBezTo>
                    <a:cubicBezTo>
                      <a:pt x="2936643" y="1660003"/>
                      <a:pt x="2893791" y="1775794"/>
                      <a:pt x="2854676" y="1851894"/>
                    </a:cubicBezTo>
                    <a:cubicBezTo>
                      <a:pt x="2815647" y="1927649"/>
                      <a:pt x="2761206" y="1999912"/>
                      <a:pt x="2725330" y="2023868"/>
                    </a:cubicBezTo>
                    <a:cubicBezTo>
                      <a:pt x="2704189" y="2037926"/>
                      <a:pt x="2660323" y="2054461"/>
                      <a:pt x="2600937" y="2011156"/>
                    </a:cubicBezTo>
                    <a:cubicBezTo>
                      <a:pt x="2577542" y="2029036"/>
                      <a:pt x="2471253" y="2105518"/>
                      <a:pt x="2362048" y="2105518"/>
                    </a:cubicBezTo>
                    <a:cubicBezTo>
                      <a:pt x="2342706" y="2105518"/>
                      <a:pt x="2323357" y="2103049"/>
                      <a:pt x="2304239" y="2097535"/>
                    </a:cubicBezTo>
                    <a:cubicBezTo>
                      <a:pt x="2236078" y="2077848"/>
                      <a:pt x="2183667" y="2006880"/>
                      <a:pt x="2143962" y="1880630"/>
                    </a:cubicBezTo>
                    <a:cubicBezTo>
                      <a:pt x="2133949" y="1849080"/>
                      <a:pt x="2126074" y="1818206"/>
                      <a:pt x="2120229" y="1792393"/>
                    </a:cubicBezTo>
                    <a:cubicBezTo>
                      <a:pt x="2052860" y="1792955"/>
                      <a:pt x="1945556" y="1787844"/>
                      <a:pt x="1835336" y="1758317"/>
                    </a:cubicBezTo>
                    <a:lnTo>
                      <a:pt x="1786863" y="2007334"/>
                    </a:lnTo>
                    <a:cubicBezTo>
                      <a:pt x="1855361" y="2111601"/>
                      <a:pt x="2085029" y="2487811"/>
                      <a:pt x="2085029" y="2840973"/>
                    </a:cubicBezTo>
                    <a:cubicBezTo>
                      <a:pt x="2085029" y="3247790"/>
                      <a:pt x="1805866" y="3637397"/>
                      <a:pt x="1793946" y="3653816"/>
                    </a:cubicBezTo>
                    <a:cubicBezTo>
                      <a:pt x="1779319" y="3673950"/>
                      <a:pt x="1756155" y="3685532"/>
                      <a:pt x="1731745" y="3685532"/>
                    </a:cubicBezTo>
                    <a:cubicBezTo>
                      <a:pt x="1728031" y="3685532"/>
                      <a:pt x="1724209" y="3685308"/>
                      <a:pt x="1720387" y="3684747"/>
                    </a:cubicBezTo>
                    <a:cubicBezTo>
                      <a:pt x="1692040" y="3680471"/>
                      <a:pt x="1668422" y="3660791"/>
                      <a:pt x="1659086" y="3633682"/>
                    </a:cubicBezTo>
                    <a:cubicBezTo>
                      <a:pt x="1569223" y="3371284"/>
                      <a:pt x="1442015" y="3132280"/>
                      <a:pt x="1281177" y="2923415"/>
                    </a:cubicBezTo>
                    <a:cubicBezTo>
                      <a:pt x="1152393" y="2756285"/>
                      <a:pt x="1001682" y="2607713"/>
                      <a:pt x="833423" y="2481966"/>
                    </a:cubicBezTo>
                    <a:cubicBezTo>
                      <a:pt x="545607" y="2267033"/>
                      <a:pt x="302557" y="2192013"/>
                      <a:pt x="300081" y="2191336"/>
                    </a:cubicBezTo>
                    <a:cubicBezTo>
                      <a:pt x="299520" y="2191106"/>
                      <a:pt x="298843" y="2190882"/>
                      <a:pt x="298282" y="2190659"/>
                    </a:cubicBezTo>
                    <a:cubicBezTo>
                      <a:pt x="297267" y="2190321"/>
                      <a:pt x="296144" y="2189983"/>
                      <a:pt x="295129" y="2189644"/>
                    </a:cubicBezTo>
                    <a:cubicBezTo>
                      <a:pt x="222585" y="2162312"/>
                      <a:pt x="114157" y="2158375"/>
                      <a:pt x="78504" y="2159275"/>
                    </a:cubicBezTo>
                    <a:cubicBezTo>
                      <a:pt x="54779" y="2159728"/>
                      <a:pt x="32392" y="2149384"/>
                      <a:pt x="17434" y="2131166"/>
                    </a:cubicBezTo>
                    <a:cubicBezTo>
                      <a:pt x="2476" y="2112947"/>
                      <a:pt x="-3261" y="2088876"/>
                      <a:pt x="1799" y="2065820"/>
                    </a:cubicBezTo>
                    <a:cubicBezTo>
                      <a:pt x="79857" y="1714112"/>
                      <a:pt x="196491" y="1414599"/>
                      <a:pt x="348778" y="1175480"/>
                    </a:cubicBezTo>
                    <a:cubicBezTo>
                      <a:pt x="472494" y="981234"/>
                      <a:pt x="619829" y="826083"/>
                      <a:pt x="786742" y="714229"/>
                    </a:cubicBezTo>
                    <a:cubicBezTo>
                      <a:pt x="1040481" y="544227"/>
                      <a:pt x="1262274" y="526174"/>
                      <a:pt x="1319976" y="524432"/>
                    </a:cubicBezTo>
                    <a:cubicBezTo>
                      <a:pt x="1379923" y="506156"/>
                      <a:pt x="1431095" y="497100"/>
                      <a:pt x="1468440" y="492716"/>
                    </a:cubicBezTo>
                    <a:lnTo>
                      <a:pt x="1539861" y="125943"/>
                    </a:lnTo>
                    <a:cubicBezTo>
                      <a:pt x="1544137" y="104291"/>
                      <a:pt x="1557411" y="85510"/>
                      <a:pt x="1576414" y="74375"/>
                    </a:cubicBezTo>
                    <a:cubicBezTo>
                      <a:pt x="1595417" y="63239"/>
                      <a:pt x="1618366" y="60820"/>
                      <a:pt x="1639284" y="67680"/>
                    </a:cubicBezTo>
                    <a:cubicBezTo>
                      <a:pt x="1647497" y="70379"/>
                      <a:pt x="1721733" y="96704"/>
                      <a:pt x="1800799" y="185948"/>
                    </a:cubicBezTo>
                    <a:cubicBezTo>
                      <a:pt x="1877619" y="272716"/>
                      <a:pt x="1932844" y="387154"/>
                      <a:pt x="1965912" y="527297"/>
                    </a:cubicBezTo>
                    <a:lnTo>
                      <a:pt x="2572137" y="18753"/>
                    </a:lnTo>
                    <a:cubicBezTo>
                      <a:pt x="2572245" y="18638"/>
                      <a:pt x="2572360" y="18530"/>
                      <a:pt x="2572583" y="18415"/>
                    </a:cubicBezTo>
                    <a:lnTo>
                      <a:pt x="2573144" y="17911"/>
                    </a:lnTo>
                    <a:cubicBezTo>
                      <a:pt x="2573598" y="17573"/>
                      <a:pt x="2574051" y="17292"/>
                      <a:pt x="2574498" y="16896"/>
                    </a:cubicBezTo>
                    <a:cubicBezTo>
                      <a:pt x="2575959" y="15716"/>
                      <a:pt x="2577420" y="14586"/>
                      <a:pt x="2578997" y="13520"/>
                    </a:cubicBezTo>
                    <a:cubicBezTo>
                      <a:pt x="2579788" y="12959"/>
                      <a:pt x="2580573" y="12448"/>
                      <a:pt x="2581473" y="11944"/>
                    </a:cubicBezTo>
                    <a:cubicBezTo>
                      <a:pt x="2582711" y="11159"/>
                      <a:pt x="2583942" y="10317"/>
                      <a:pt x="2585295" y="9640"/>
                    </a:cubicBezTo>
                    <a:cubicBezTo>
                      <a:pt x="2586425" y="8964"/>
                      <a:pt x="2587548" y="8460"/>
                      <a:pt x="2588671" y="7841"/>
                    </a:cubicBezTo>
                    <a:cubicBezTo>
                      <a:pt x="2589801" y="7337"/>
                      <a:pt x="2590809" y="6826"/>
                      <a:pt x="2591824" y="6380"/>
                    </a:cubicBezTo>
                    <a:cubicBezTo>
                      <a:pt x="2593170" y="5761"/>
                      <a:pt x="2594523" y="5250"/>
                      <a:pt x="2595984" y="4746"/>
                    </a:cubicBezTo>
                    <a:cubicBezTo>
                      <a:pt x="2596884" y="4407"/>
                      <a:pt x="2597784" y="4069"/>
                      <a:pt x="2598684" y="3788"/>
                    </a:cubicBezTo>
                    <a:cubicBezTo>
                      <a:pt x="2600145" y="3284"/>
                      <a:pt x="2601606" y="2888"/>
                      <a:pt x="2603068" y="2550"/>
                    </a:cubicBezTo>
                    <a:cubicBezTo>
                      <a:pt x="2603967" y="2262"/>
                      <a:pt x="2604982" y="2039"/>
                      <a:pt x="2605882" y="1816"/>
                    </a:cubicBezTo>
                    <a:cubicBezTo>
                      <a:pt x="2607228" y="1478"/>
                      <a:pt x="2608689" y="1254"/>
                      <a:pt x="2610043" y="1031"/>
                    </a:cubicBezTo>
                    <a:cubicBezTo>
                      <a:pt x="2611166" y="866"/>
                      <a:pt x="2612181" y="693"/>
                      <a:pt x="2613304" y="527"/>
                    </a:cubicBezTo>
                    <a:cubicBezTo>
                      <a:pt x="2614542" y="412"/>
                      <a:pt x="2615772" y="304"/>
                      <a:pt x="2617126" y="247"/>
                    </a:cubicBezTo>
                    <a:cubicBezTo>
                      <a:pt x="2618364" y="139"/>
                      <a:pt x="2619602" y="24"/>
                      <a:pt x="2620840" y="24"/>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grpSp>
      <p:grpSp>
        <p:nvGrpSpPr>
          <p:cNvPr id="11" name="Grupo 10">
            <a:extLst>
              <a:ext uri="{FF2B5EF4-FFF2-40B4-BE49-F238E27FC236}">
                <a16:creationId xmlns:a16="http://schemas.microsoft.com/office/drawing/2014/main" id="{5BD78225-0348-994E-9EC3-68598DF48146}"/>
              </a:ext>
            </a:extLst>
          </p:cNvPr>
          <p:cNvGrpSpPr/>
          <p:nvPr/>
        </p:nvGrpSpPr>
        <p:grpSpPr>
          <a:xfrm>
            <a:off x="698343" y="4613025"/>
            <a:ext cx="5101781" cy="1166002"/>
            <a:chOff x="698343" y="4613025"/>
            <a:chExt cx="5101781" cy="1166002"/>
          </a:xfrm>
        </p:grpSpPr>
        <p:sp>
          <p:nvSpPr>
            <p:cNvPr id="60" name="Formatted_text">
              <a:extLst>
                <a:ext uri="{FF2B5EF4-FFF2-40B4-BE49-F238E27FC236}">
                  <a16:creationId xmlns:a16="http://schemas.microsoft.com/office/drawing/2014/main" id="{7C20E7E9-48C4-4BC5-9B64-AA27636B1C49}"/>
                </a:ext>
              </a:extLst>
            </p:cNvPr>
            <p:cNvSpPr txBox="1">
              <a:spLocks/>
            </p:cNvSpPr>
            <p:nvPr/>
          </p:nvSpPr>
          <p:spPr>
            <a:xfrm>
              <a:off x="698343" y="5320100"/>
              <a:ext cx="3594988" cy="276999"/>
            </a:xfrm>
            <a:prstGeom prst="rect">
              <a:avLst/>
            </a:prstGeom>
            <a:noFill/>
            <a:ln w="9525">
              <a:noFill/>
            </a:ln>
          </p:spPr>
          <p:txBody>
            <a:bodyPr vert="horz" wrap="square" lIns="0" tIns="0" rIns="0" bIns="0" rtlCol="0">
              <a:spAutoFit/>
            </a:bodyPr>
            <a:lstStyle/>
            <a:p>
              <a:pPr algn="r">
                <a:lnSpc>
                  <a:spcPct val="90000"/>
                </a:lnSpc>
                <a:spcBef>
                  <a:spcPts val="200"/>
                </a:spcBef>
                <a:buSzPct val="100000"/>
              </a:pPr>
              <a:r>
                <a:rPr lang="es-ES" sz="2000" dirty="0">
                  <a:sym typeface="+mn-lt"/>
                </a:rPr>
                <a:t>Nuevos procesos</a:t>
              </a:r>
            </a:p>
          </p:txBody>
        </p:sp>
        <p:sp>
          <p:nvSpPr>
            <p:cNvPr id="68" name="Freeform 486">
              <a:extLst>
                <a:ext uri="{FF2B5EF4-FFF2-40B4-BE49-F238E27FC236}">
                  <a16:creationId xmlns:a16="http://schemas.microsoft.com/office/drawing/2014/main" id="{81242BF9-2133-4899-AA7E-A040D4F2A415}"/>
                </a:ext>
              </a:extLst>
            </p:cNvPr>
            <p:cNvSpPr>
              <a:spLocks noChangeArrowheads="1"/>
            </p:cNvSpPr>
            <p:nvPr/>
          </p:nvSpPr>
          <p:spPr bwMode="auto">
            <a:xfrm>
              <a:off x="4634123" y="4613025"/>
              <a:ext cx="1166001" cy="1166002"/>
            </a:xfrm>
            <a:custGeom>
              <a:avLst/>
              <a:gdLst>
                <a:gd name="T0" fmla="*/ 0 w 2130"/>
                <a:gd name="T1" fmla="*/ 2129 h 2130"/>
                <a:gd name="T2" fmla="*/ 0 w 2130"/>
                <a:gd name="T3" fmla="*/ 1877 h 2130"/>
                <a:gd name="T4" fmla="*/ 0 w 2130"/>
                <a:gd name="T5" fmla="*/ 1877 h 2130"/>
                <a:gd name="T6" fmla="*/ 1877 w 2130"/>
                <a:gd name="T7" fmla="*/ 0 h 2130"/>
                <a:gd name="T8" fmla="*/ 2129 w 2130"/>
                <a:gd name="T9" fmla="*/ 0 h 2130"/>
                <a:gd name="T10" fmla="*/ 2129 w 2130"/>
                <a:gd name="T11" fmla="*/ 252 h 2130"/>
                <a:gd name="T12" fmla="*/ 2129 w 2130"/>
                <a:gd name="T13" fmla="*/ 252 h 2130"/>
                <a:gd name="T14" fmla="*/ 252 w 2130"/>
                <a:gd name="T15" fmla="*/ 2129 h 2130"/>
                <a:gd name="T16" fmla="*/ 0 w 2130"/>
                <a:gd name="T17" fmla="*/ 2129 h 2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0" h="2130">
                  <a:moveTo>
                    <a:pt x="0" y="2129"/>
                  </a:moveTo>
                  <a:lnTo>
                    <a:pt x="0" y="1877"/>
                  </a:lnTo>
                  <a:lnTo>
                    <a:pt x="0" y="1877"/>
                  </a:lnTo>
                  <a:cubicBezTo>
                    <a:pt x="0" y="841"/>
                    <a:pt x="841" y="0"/>
                    <a:pt x="1877" y="0"/>
                  </a:cubicBezTo>
                  <a:lnTo>
                    <a:pt x="2129" y="0"/>
                  </a:lnTo>
                  <a:lnTo>
                    <a:pt x="2129" y="252"/>
                  </a:lnTo>
                  <a:lnTo>
                    <a:pt x="2129" y="252"/>
                  </a:lnTo>
                  <a:cubicBezTo>
                    <a:pt x="2129" y="1289"/>
                    <a:pt x="1289" y="2129"/>
                    <a:pt x="252" y="2129"/>
                  </a:cubicBezTo>
                  <a:lnTo>
                    <a:pt x="0" y="2129"/>
                  </a:lnTo>
                </a:path>
              </a:pathLst>
            </a:custGeom>
            <a:solidFill>
              <a:schemeClr val="accent2"/>
            </a:solidFill>
            <a:ln>
              <a:noFill/>
            </a:ln>
            <a:effectLst/>
          </p:spPr>
          <p:txBody>
            <a:bodyPr wrap="square" lIns="0" tIns="0" rIns="0" bIns="0" anchor="ctr"/>
            <a:lstStyle/>
            <a:p>
              <a:endParaRPr lang="en-US" dirty="0"/>
            </a:p>
          </p:txBody>
        </p:sp>
        <p:sp>
          <p:nvSpPr>
            <p:cNvPr id="80" name="Freeform: Shape 79">
              <a:extLst>
                <a:ext uri="{FF2B5EF4-FFF2-40B4-BE49-F238E27FC236}">
                  <a16:creationId xmlns:a16="http://schemas.microsoft.com/office/drawing/2014/main" id="{3E973B0C-0860-4EDB-BE64-5AA11DFE5137}"/>
                </a:ext>
              </a:extLst>
            </p:cNvPr>
            <p:cNvSpPr>
              <a:spLocks noChangeAspect="1"/>
            </p:cNvSpPr>
            <p:nvPr/>
          </p:nvSpPr>
          <p:spPr>
            <a:xfrm>
              <a:off x="4883380" y="4898871"/>
              <a:ext cx="647492" cy="647492"/>
            </a:xfrm>
            <a:custGeom>
              <a:avLst/>
              <a:gdLst>
                <a:gd name="connsiteX0" fmla="*/ 1019372 w 2104507"/>
                <a:gd name="connsiteY0" fmla="*/ 762884 h 2104507"/>
                <a:gd name="connsiteX1" fmla="*/ 766173 w 2104507"/>
                <a:gd name="connsiteY1" fmla="*/ 1016084 h 2104507"/>
                <a:gd name="connsiteX2" fmla="*/ 822074 w 2104507"/>
                <a:gd name="connsiteY2" fmla="*/ 1016084 h 2104507"/>
                <a:gd name="connsiteX3" fmla="*/ 854956 w 2104507"/>
                <a:gd name="connsiteY3" fmla="*/ 1048967 h 2104507"/>
                <a:gd name="connsiteX4" fmla="*/ 822074 w 2104507"/>
                <a:gd name="connsiteY4" fmla="*/ 1081850 h 2104507"/>
                <a:gd name="connsiteX5" fmla="*/ 766173 w 2104507"/>
                <a:gd name="connsiteY5" fmla="*/ 1081850 h 2104507"/>
                <a:gd name="connsiteX6" fmla="*/ 1019372 w 2104507"/>
                <a:gd name="connsiteY6" fmla="*/ 1338336 h 2104507"/>
                <a:gd name="connsiteX7" fmla="*/ 1019372 w 2104507"/>
                <a:gd name="connsiteY7" fmla="*/ 1282435 h 2104507"/>
                <a:gd name="connsiteX8" fmla="*/ 1052255 w 2104507"/>
                <a:gd name="connsiteY8" fmla="*/ 1249553 h 2104507"/>
                <a:gd name="connsiteX9" fmla="*/ 1085138 w 2104507"/>
                <a:gd name="connsiteY9" fmla="*/ 1282435 h 2104507"/>
                <a:gd name="connsiteX10" fmla="*/ 1085138 w 2104507"/>
                <a:gd name="connsiteY10" fmla="*/ 1341625 h 2104507"/>
                <a:gd name="connsiteX11" fmla="*/ 1338336 w 2104507"/>
                <a:gd name="connsiteY11" fmla="*/ 1085138 h 2104507"/>
                <a:gd name="connsiteX12" fmla="*/ 1282435 w 2104507"/>
                <a:gd name="connsiteY12" fmla="*/ 1085138 h 2104507"/>
                <a:gd name="connsiteX13" fmla="*/ 1249553 w 2104507"/>
                <a:gd name="connsiteY13" fmla="*/ 1052255 h 2104507"/>
                <a:gd name="connsiteX14" fmla="*/ 1282435 w 2104507"/>
                <a:gd name="connsiteY14" fmla="*/ 1019372 h 2104507"/>
                <a:gd name="connsiteX15" fmla="*/ 1338336 w 2104507"/>
                <a:gd name="connsiteY15" fmla="*/ 1019372 h 2104507"/>
                <a:gd name="connsiteX16" fmla="*/ 1085138 w 2104507"/>
                <a:gd name="connsiteY16" fmla="*/ 766173 h 2104507"/>
                <a:gd name="connsiteX17" fmla="*/ 1085138 w 2104507"/>
                <a:gd name="connsiteY17" fmla="*/ 822074 h 2104507"/>
                <a:gd name="connsiteX18" fmla="*/ 1052255 w 2104507"/>
                <a:gd name="connsiteY18" fmla="*/ 854956 h 2104507"/>
                <a:gd name="connsiteX19" fmla="*/ 1019372 w 2104507"/>
                <a:gd name="connsiteY19" fmla="*/ 822074 h 2104507"/>
                <a:gd name="connsiteX20" fmla="*/ 1052255 w 2104507"/>
                <a:gd name="connsiteY20" fmla="*/ 605046 h 2104507"/>
                <a:gd name="connsiteX21" fmla="*/ 1085138 w 2104507"/>
                <a:gd name="connsiteY21" fmla="*/ 637929 h 2104507"/>
                <a:gd name="connsiteX22" fmla="*/ 1085138 w 2104507"/>
                <a:gd name="connsiteY22" fmla="*/ 697118 h 2104507"/>
                <a:gd name="connsiteX23" fmla="*/ 1407391 w 2104507"/>
                <a:gd name="connsiteY23" fmla="*/ 1019372 h 2104507"/>
                <a:gd name="connsiteX24" fmla="*/ 1466580 w 2104507"/>
                <a:gd name="connsiteY24" fmla="*/ 1019372 h 2104507"/>
                <a:gd name="connsiteX25" fmla="*/ 1499463 w 2104507"/>
                <a:gd name="connsiteY25" fmla="*/ 1052255 h 2104507"/>
                <a:gd name="connsiteX26" fmla="*/ 1466580 w 2104507"/>
                <a:gd name="connsiteY26" fmla="*/ 1085138 h 2104507"/>
                <a:gd name="connsiteX27" fmla="*/ 1407391 w 2104507"/>
                <a:gd name="connsiteY27" fmla="*/ 1085138 h 2104507"/>
                <a:gd name="connsiteX28" fmla="*/ 1085138 w 2104507"/>
                <a:gd name="connsiteY28" fmla="*/ 1407391 h 2104507"/>
                <a:gd name="connsiteX29" fmla="*/ 1085138 w 2104507"/>
                <a:gd name="connsiteY29" fmla="*/ 1466580 h 2104507"/>
                <a:gd name="connsiteX30" fmla="*/ 1052255 w 2104507"/>
                <a:gd name="connsiteY30" fmla="*/ 1499463 h 2104507"/>
                <a:gd name="connsiteX31" fmla="*/ 1019372 w 2104507"/>
                <a:gd name="connsiteY31" fmla="*/ 1466580 h 2104507"/>
                <a:gd name="connsiteX32" fmla="*/ 1019372 w 2104507"/>
                <a:gd name="connsiteY32" fmla="*/ 1407391 h 2104507"/>
                <a:gd name="connsiteX33" fmla="*/ 697118 w 2104507"/>
                <a:gd name="connsiteY33" fmla="*/ 1085138 h 2104507"/>
                <a:gd name="connsiteX34" fmla="*/ 637929 w 2104507"/>
                <a:gd name="connsiteY34" fmla="*/ 1085138 h 2104507"/>
                <a:gd name="connsiteX35" fmla="*/ 605046 w 2104507"/>
                <a:gd name="connsiteY35" fmla="*/ 1052255 h 2104507"/>
                <a:gd name="connsiteX36" fmla="*/ 637929 w 2104507"/>
                <a:gd name="connsiteY36" fmla="*/ 1019372 h 2104507"/>
                <a:gd name="connsiteX37" fmla="*/ 697118 w 2104507"/>
                <a:gd name="connsiteY37" fmla="*/ 1019372 h 2104507"/>
                <a:gd name="connsiteX38" fmla="*/ 1019372 w 2104507"/>
                <a:gd name="connsiteY38" fmla="*/ 697118 h 2104507"/>
                <a:gd name="connsiteX39" fmla="*/ 1019372 w 2104507"/>
                <a:gd name="connsiteY39" fmla="*/ 637929 h 2104507"/>
                <a:gd name="connsiteX40" fmla="*/ 1052255 w 2104507"/>
                <a:gd name="connsiteY40" fmla="*/ 605046 h 2104507"/>
                <a:gd name="connsiteX41" fmla="*/ 1052254 w 2104507"/>
                <a:gd name="connsiteY41" fmla="*/ 466938 h 2104507"/>
                <a:gd name="connsiteX42" fmla="*/ 466938 w 2104507"/>
                <a:gd name="connsiteY42" fmla="*/ 1052254 h 2104507"/>
                <a:gd name="connsiteX43" fmla="*/ 1052254 w 2104507"/>
                <a:gd name="connsiteY43" fmla="*/ 1637570 h 2104507"/>
                <a:gd name="connsiteX44" fmla="*/ 1637570 w 2104507"/>
                <a:gd name="connsiteY44" fmla="*/ 1052254 h 2104507"/>
                <a:gd name="connsiteX45" fmla="*/ 1052254 w 2104507"/>
                <a:gd name="connsiteY45" fmla="*/ 466938 h 2104507"/>
                <a:gd name="connsiteX46" fmla="*/ 1052254 w 2104507"/>
                <a:gd name="connsiteY46" fmla="*/ 0 h 2104507"/>
                <a:gd name="connsiteX47" fmla="*/ 1078560 w 2104507"/>
                <a:gd name="connsiteY47" fmla="*/ 9865 h 2104507"/>
                <a:gd name="connsiteX48" fmla="*/ 1177209 w 2104507"/>
                <a:gd name="connsiteY48" fmla="*/ 108514 h 2104507"/>
                <a:gd name="connsiteX49" fmla="*/ 1177209 w 2104507"/>
                <a:gd name="connsiteY49" fmla="*/ 154550 h 2104507"/>
                <a:gd name="connsiteX50" fmla="*/ 1131173 w 2104507"/>
                <a:gd name="connsiteY50" fmla="*/ 154550 h 2104507"/>
                <a:gd name="connsiteX51" fmla="*/ 1088425 w 2104507"/>
                <a:gd name="connsiteY51" fmla="*/ 111802 h 2104507"/>
                <a:gd name="connsiteX52" fmla="*/ 1088425 w 2104507"/>
                <a:gd name="connsiteY52" fmla="*/ 404460 h 2104507"/>
                <a:gd name="connsiteX53" fmla="*/ 1489597 w 2104507"/>
                <a:gd name="connsiteY53" fmla="*/ 572163 h 2104507"/>
                <a:gd name="connsiteX54" fmla="*/ 1696759 w 2104507"/>
                <a:gd name="connsiteY54" fmla="*/ 365001 h 2104507"/>
                <a:gd name="connsiteX55" fmla="*/ 1637570 w 2104507"/>
                <a:gd name="connsiteY55" fmla="*/ 365001 h 2104507"/>
                <a:gd name="connsiteX56" fmla="*/ 1604687 w 2104507"/>
                <a:gd name="connsiteY56" fmla="*/ 332118 h 2104507"/>
                <a:gd name="connsiteX57" fmla="*/ 1637570 w 2104507"/>
                <a:gd name="connsiteY57" fmla="*/ 299235 h 2104507"/>
                <a:gd name="connsiteX58" fmla="*/ 1775678 w 2104507"/>
                <a:gd name="connsiteY58" fmla="*/ 299235 h 2104507"/>
                <a:gd name="connsiteX59" fmla="*/ 1798696 w 2104507"/>
                <a:gd name="connsiteY59" fmla="*/ 309100 h 2104507"/>
                <a:gd name="connsiteX60" fmla="*/ 1808561 w 2104507"/>
                <a:gd name="connsiteY60" fmla="*/ 332118 h 2104507"/>
                <a:gd name="connsiteX61" fmla="*/ 1808561 w 2104507"/>
                <a:gd name="connsiteY61" fmla="*/ 470226 h 2104507"/>
                <a:gd name="connsiteX62" fmla="*/ 1775678 w 2104507"/>
                <a:gd name="connsiteY62" fmla="*/ 503109 h 2104507"/>
                <a:gd name="connsiteX63" fmla="*/ 1742795 w 2104507"/>
                <a:gd name="connsiteY63" fmla="*/ 470226 h 2104507"/>
                <a:gd name="connsiteX64" fmla="*/ 1742795 w 2104507"/>
                <a:gd name="connsiteY64" fmla="*/ 411037 h 2104507"/>
                <a:gd name="connsiteX65" fmla="*/ 1535633 w 2104507"/>
                <a:gd name="connsiteY65" fmla="*/ 618199 h 2104507"/>
                <a:gd name="connsiteX66" fmla="*/ 1703336 w 2104507"/>
                <a:gd name="connsiteY66" fmla="*/ 1019371 h 2104507"/>
                <a:gd name="connsiteX67" fmla="*/ 1992705 w 2104507"/>
                <a:gd name="connsiteY67" fmla="*/ 1019371 h 2104507"/>
                <a:gd name="connsiteX68" fmla="*/ 1949958 w 2104507"/>
                <a:gd name="connsiteY68" fmla="*/ 976623 h 2104507"/>
                <a:gd name="connsiteX69" fmla="*/ 1949958 w 2104507"/>
                <a:gd name="connsiteY69" fmla="*/ 930587 h 2104507"/>
                <a:gd name="connsiteX70" fmla="*/ 1995994 w 2104507"/>
                <a:gd name="connsiteY70" fmla="*/ 930587 h 2104507"/>
                <a:gd name="connsiteX71" fmla="*/ 2094642 w 2104507"/>
                <a:gd name="connsiteY71" fmla="*/ 1029236 h 2104507"/>
                <a:gd name="connsiteX72" fmla="*/ 2104507 w 2104507"/>
                <a:gd name="connsiteY72" fmla="*/ 1055542 h 2104507"/>
                <a:gd name="connsiteX73" fmla="*/ 2094642 w 2104507"/>
                <a:gd name="connsiteY73" fmla="*/ 1078560 h 2104507"/>
                <a:gd name="connsiteX74" fmla="*/ 1995994 w 2104507"/>
                <a:gd name="connsiteY74" fmla="*/ 1177209 h 2104507"/>
                <a:gd name="connsiteX75" fmla="*/ 1949958 w 2104507"/>
                <a:gd name="connsiteY75" fmla="*/ 1177209 h 2104507"/>
                <a:gd name="connsiteX76" fmla="*/ 1949958 w 2104507"/>
                <a:gd name="connsiteY76" fmla="*/ 1131173 h 2104507"/>
                <a:gd name="connsiteX77" fmla="*/ 1992705 w 2104507"/>
                <a:gd name="connsiteY77" fmla="*/ 1088425 h 2104507"/>
                <a:gd name="connsiteX78" fmla="*/ 1703336 w 2104507"/>
                <a:gd name="connsiteY78" fmla="*/ 1088425 h 2104507"/>
                <a:gd name="connsiteX79" fmla="*/ 1535633 w 2104507"/>
                <a:gd name="connsiteY79" fmla="*/ 1489597 h 2104507"/>
                <a:gd name="connsiteX80" fmla="*/ 1742795 w 2104507"/>
                <a:gd name="connsiteY80" fmla="*/ 1696759 h 2104507"/>
                <a:gd name="connsiteX81" fmla="*/ 1742795 w 2104507"/>
                <a:gd name="connsiteY81" fmla="*/ 1637570 h 2104507"/>
                <a:gd name="connsiteX82" fmla="*/ 1775678 w 2104507"/>
                <a:gd name="connsiteY82" fmla="*/ 1604687 h 2104507"/>
                <a:gd name="connsiteX83" fmla="*/ 1808561 w 2104507"/>
                <a:gd name="connsiteY83" fmla="*/ 1637570 h 2104507"/>
                <a:gd name="connsiteX84" fmla="*/ 1808561 w 2104507"/>
                <a:gd name="connsiteY84" fmla="*/ 1775678 h 2104507"/>
                <a:gd name="connsiteX85" fmla="*/ 1798696 w 2104507"/>
                <a:gd name="connsiteY85" fmla="*/ 1798696 h 2104507"/>
                <a:gd name="connsiteX86" fmla="*/ 1775678 w 2104507"/>
                <a:gd name="connsiteY86" fmla="*/ 1808561 h 2104507"/>
                <a:gd name="connsiteX87" fmla="*/ 1637570 w 2104507"/>
                <a:gd name="connsiteY87" fmla="*/ 1808561 h 2104507"/>
                <a:gd name="connsiteX88" fmla="*/ 1604687 w 2104507"/>
                <a:gd name="connsiteY88" fmla="*/ 1775678 h 2104507"/>
                <a:gd name="connsiteX89" fmla="*/ 1637570 w 2104507"/>
                <a:gd name="connsiteY89" fmla="*/ 1742795 h 2104507"/>
                <a:gd name="connsiteX90" fmla="*/ 1696759 w 2104507"/>
                <a:gd name="connsiteY90" fmla="*/ 1742795 h 2104507"/>
                <a:gd name="connsiteX91" fmla="*/ 1489597 w 2104507"/>
                <a:gd name="connsiteY91" fmla="*/ 1535633 h 2104507"/>
                <a:gd name="connsiteX92" fmla="*/ 1085137 w 2104507"/>
                <a:gd name="connsiteY92" fmla="*/ 1703336 h 2104507"/>
                <a:gd name="connsiteX93" fmla="*/ 1085137 w 2104507"/>
                <a:gd name="connsiteY93" fmla="*/ 1992705 h 2104507"/>
                <a:gd name="connsiteX94" fmla="*/ 1124596 w 2104507"/>
                <a:gd name="connsiteY94" fmla="*/ 1949958 h 2104507"/>
                <a:gd name="connsiteX95" fmla="*/ 1170632 w 2104507"/>
                <a:gd name="connsiteY95" fmla="*/ 1949958 h 2104507"/>
                <a:gd name="connsiteX96" fmla="*/ 1170632 w 2104507"/>
                <a:gd name="connsiteY96" fmla="*/ 1995994 h 2104507"/>
                <a:gd name="connsiteX97" fmla="*/ 1071984 w 2104507"/>
                <a:gd name="connsiteY97" fmla="*/ 2094642 h 2104507"/>
                <a:gd name="connsiteX98" fmla="*/ 1048966 w 2104507"/>
                <a:gd name="connsiteY98" fmla="*/ 2104507 h 2104507"/>
                <a:gd name="connsiteX99" fmla="*/ 1025948 w 2104507"/>
                <a:gd name="connsiteY99" fmla="*/ 2094642 h 2104507"/>
                <a:gd name="connsiteX100" fmla="*/ 927299 w 2104507"/>
                <a:gd name="connsiteY100" fmla="*/ 1995994 h 2104507"/>
                <a:gd name="connsiteX101" fmla="*/ 927299 w 2104507"/>
                <a:gd name="connsiteY101" fmla="*/ 1949958 h 2104507"/>
                <a:gd name="connsiteX102" fmla="*/ 973335 w 2104507"/>
                <a:gd name="connsiteY102" fmla="*/ 1949958 h 2104507"/>
                <a:gd name="connsiteX103" fmla="*/ 1016083 w 2104507"/>
                <a:gd name="connsiteY103" fmla="*/ 1992705 h 2104507"/>
                <a:gd name="connsiteX104" fmla="*/ 1016083 w 2104507"/>
                <a:gd name="connsiteY104" fmla="*/ 1703336 h 2104507"/>
                <a:gd name="connsiteX105" fmla="*/ 614911 w 2104507"/>
                <a:gd name="connsiteY105" fmla="*/ 1535633 h 2104507"/>
                <a:gd name="connsiteX106" fmla="*/ 407748 w 2104507"/>
                <a:gd name="connsiteY106" fmla="*/ 1742795 h 2104507"/>
                <a:gd name="connsiteX107" fmla="*/ 466938 w 2104507"/>
                <a:gd name="connsiteY107" fmla="*/ 1742795 h 2104507"/>
                <a:gd name="connsiteX108" fmla="*/ 499821 w 2104507"/>
                <a:gd name="connsiteY108" fmla="*/ 1775678 h 2104507"/>
                <a:gd name="connsiteX109" fmla="*/ 466938 w 2104507"/>
                <a:gd name="connsiteY109" fmla="*/ 1808561 h 2104507"/>
                <a:gd name="connsiteX110" fmla="*/ 328829 w 2104507"/>
                <a:gd name="connsiteY110" fmla="*/ 1808561 h 2104507"/>
                <a:gd name="connsiteX111" fmla="*/ 305811 w 2104507"/>
                <a:gd name="connsiteY111" fmla="*/ 1798696 h 2104507"/>
                <a:gd name="connsiteX112" fmla="*/ 295947 w 2104507"/>
                <a:gd name="connsiteY112" fmla="*/ 1775678 h 2104507"/>
                <a:gd name="connsiteX113" fmla="*/ 295947 w 2104507"/>
                <a:gd name="connsiteY113" fmla="*/ 1637570 h 2104507"/>
                <a:gd name="connsiteX114" fmla="*/ 328829 w 2104507"/>
                <a:gd name="connsiteY114" fmla="*/ 1604687 h 2104507"/>
                <a:gd name="connsiteX115" fmla="*/ 361712 w 2104507"/>
                <a:gd name="connsiteY115" fmla="*/ 1637570 h 2104507"/>
                <a:gd name="connsiteX116" fmla="*/ 361712 w 2104507"/>
                <a:gd name="connsiteY116" fmla="*/ 1696759 h 2104507"/>
                <a:gd name="connsiteX117" fmla="*/ 568875 w 2104507"/>
                <a:gd name="connsiteY117" fmla="*/ 1489597 h 2104507"/>
                <a:gd name="connsiteX118" fmla="*/ 401172 w 2104507"/>
                <a:gd name="connsiteY118" fmla="*/ 1085137 h 2104507"/>
                <a:gd name="connsiteX119" fmla="*/ 111802 w 2104507"/>
                <a:gd name="connsiteY119" fmla="*/ 1085137 h 2104507"/>
                <a:gd name="connsiteX120" fmla="*/ 154550 w 2104507"/>
                <a:gd name="connsiteY120" fmla="*/ 1127885 h 2104507"/>
                <a:gd name="connsiteX121" fmla="*/ 154550 w 2104507"/>
                <a:gd name="connsiteY121" fmla="*/ 1173921 h 2104507"/>
                <a:gd name="connsiteX122" fmla="*/ 108514 w 2104507"/>
                <a:gd name="connsiteY122" fmla="*/ 1173921 h 2104507"/>
                <a:gd name="connsiteX123" fmla="*/ 9865 w 2104507"/>
                <a:gd name="connsiteY123" fmla="*/ 1075272 h 2104507"/>
                <a:gd name="connsiteX124" fmla="*/ 0 w 2104507"/>
                <a:gd name="connsiteY124" fmla="*/ 1052254 h 2104507"/>
                <a:gd name="connsiteX125" fmla="*/ 9865 w 2104507"/>
                <a:gd name="connsiteY125" fmla="*/ 1025948 h 2104507"/>
                <a:gd name="connsiteX126" fmla="*/ 108514 w 2104507"/>
                <a:gd name="connsiteY126" fmla="*/ 927299 h 2104507"/>
                <a:gd name="connsiteX127" fmla="*/ 154550 w 2104507"/>
                <a:gd name="connsiteY127" fmla="*/ 927299 h 2104507"/>
                <a:gd name="connsiteX128" fmla="*/ 154550 w 2104507"/>
                <a:gd name="connsiteY128" fmla="*/ 973335 h 2104507"/>
                <a:gd name="connsiteX129" fmla="*/ 111802 w 2104507"/>
                <a:gd name="connsiteY129" fmla="*/ 1016083 h 2104507"/>
                <a:gd name="connsiteX130" fmla="*/ 401172 w 2104507"/>
                <a:gd name="connsiteY130" fmla="*/ 1016083 h 2104507"/>
                <a:gd name="connsiteX131" fmla="*/ 568875 w 2104507"/>
                <a:gd name="connsiteY131" fmla="*/ 614911 h 2104507"/>
                <a:gd name="connsiteX132" fmla="*/ 361712 w 2104507"/>
                <a:gd name="connsiteY132" fmla="*/ 407748 h 2104507"/>
                <a:gd name="connsiteX133" fmla="*/ 361712 w 2104507"/>
                <a:gd name="connsiteY133" fmla="*/ 466938 h 2104507"/>
                <a:gd name="connsiteX134" fmla="*/ 328829 w 2104507"/>
                <a:gd name="connsiteY134" fmla="*/ 499821 h 2104507"/>
                <a:gd name="connsiteX135" fmla="*/ 295947 w 2104507"/>
                <a:gd name="connsiteY135" fmla="*/ 466938 h 2104507"/>
                <a:gd name="connsiteX136" fmla="*/ 295947 w 2104507"/>
                <a:gd name="connsiteY136" fmla="*/ 328829 h 2104507"/>
                <a:gd name="connsiteX137" fmla="*/ 305811 w 2104507"/>
                <a:gd name="connsiteY137" fmla="*/ 305811 h 2104507"/>
                <a:gd name="connsiteX138" fmla="*/ 328829 w 2104507"/>
                <a:gd name="connsiteY138" fmla="*/ 295947 h 2104507"/>
                <a:gd name="connsiteX139" fmla="*/ 466938 w 2104507"/>
                <a:gd name="connsiteY139" fmla="*/ 295947 h 2104507"/>
                <a:gd name="connsiteX140" fmla="*/ 499821 w 2104507"/>
                <a:gd name="connsiteY140" fmla="*/ 328829 h 2104507"/>
                <a:gd name="connsiteX141" fmla="*/ 466938 w 2104507"/>
                <a:gd name="connsiteY141" fmla="*/ 361712 h 2104507"/>
                <a:gd name="connsiteX142" fmla="*/ 407748 w 2104507"/>
                <a:gd name="connsiteY142" fmla="*/ 361712 h 2104507"/>
                <a:gd name="connsiteX143" fmla="*/ 614911 w 2104507"/>
                <a:gd name="connsiteY143" fmla="*/ 568875 h 2104507"/>
                <a:gd name="connsiteX144" fmla="*/ 1019371 w 2104507"/>
                <a:gd name="connsiteY144" fmla="*/ 401172 h 2104507"/>
                <a:gd name="connsiteX145" fmla="*/ 1019371 w 2104507"/>
                <a:gd name="connsiteY145" fmla="*/ 111802 h 2104507"/>
                <a:gd name="connsiteX146" fmla="*/ 976623 w 2104507"/>
                <a:gd name="connsiteY146" fmla="*/ 154550 h 2104507"/>
                <a:gd name="connsiteX147" fmla="*/ 930587 w 2104507"/>
                <a:gd name="connsiteY147" fmla="*/ 154550 h 2104507"/>
                <a:gd name="connsiteX148" fmla="*/ 930587 w 2104507"/>
                <a:gd name="connsiteY148" fmla="*/ 108514 h 2104507"/>
                <a:gd name="connsiteX149" fmla="*/ 1029236 w 2104507"/>
                <a:gd name="connsiteY149" fmla="*/ 9865 h 2104507"/>
                <a:gd name="connsiteX150" fmla="*/ 1052254 w 2104507"/>
                <a:gd name="connsiteY150" fmla="*/ 0 h 210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104507" h="2104507">
                  <a:moveTo>
                    <a:pt x="1019372" y="762884"/>
                  </a:moveTo>
                  <a:cubicBezTo>
                    <a:pt x="887839" y="776037"/>
                    <a:pt x="782614" y="881263"/>
                    <a:pt x="766173" y="1016084"/>
                  </a:cubicBezTo>
                  <a:lnTo>
                    <a:pt x="822074" y="1016084"/>
                  </a:lnTo>
                  <a:cubicBezTo>
                    <a:pt x="841803" y="1016084"/>
                    <a:pt x="854956" y="1029237"/>
                    <a:pt x="854956" y="1048967"/>
                  </a:cubicBezTo>
                  <a:cubicBezTo>
                    <a:pt x="854956" y="1068696"/>
                    <a:pt x="841803" y="1081850"/>
                    <a:pt x="822074" y="1081850"/>
                  </a:cubicBezTo>
                  <a:lnTo>
                    <a:pt x="766173" y="1081850"/>
                  </a:lnTo>
                  <a:cubicBezTo>
                    <a:pt x="779326" y="1216670"/>
                    <a:pt x="884551" y="1321895"/>
                    <a:pt x="1019372" y="1338336"/>
                  </a:cubicBezTo>
                  <a:lnTo>
                    <a:pt x="1019372" y="1282435"/>
                  </a:lnTo>
                  <a:cubicBezTo>
                    <a:pt x="1019372" y="1262706"/>
                    <a:pt x="1032525" y="1249553"/>
                    <a:pt x="1052255" y="1249553"/>
                  </a:cubicBezTo>
                  <a:cubicBezTo>
                    <a:pt x="1071985" y="1249553"/>
                    <a:pt x="1085138" y="1262706"/>
                    <a:pt x="1085138" y="1282435"/>
                  </a:cubicBezTo>
                  <a:lnTo>
                    <a:pt x="1085138" y="1341625"/>
                  </a:lnTo>
                  <a:cubicBezTo>
                    <a:pt x="1219958" y="1325183"/>
                    <a:pt x="1325183" y="1219958"/>
                    <a:pt x="1338336" y="1085138"/>
                  </a:cubicBezTo>
                  <a:lnTo>
                    <a:pt x="1282435" y="1085138"/>
                  </a:lnTo>
                  <a:cubicBezTo>
                    <a:pt x="1262706" y="1085138"/>
                    <a:pt x="1249553" y="1071985"/>
                    <a:pt x="1249553" y="1052255"/>
                  </a:cubicBezTo>
                  <a:cubicBezTo>
                    <a:pt x="1249553" y="1032525"/>
                    <a:pt x="1262706" y="1019372"/>
                    <a:pt x="1282435" y="1019372"/>
                  </a:cubicBezTo>
                  <a:lnTo>
                    <a:pt x="1338336" y="1019372"/>
                  </a:lnTo>
                  <a:cubicBezTo>
                    <a:pt x="1325183" y="887839"/>
                    <a:pt x="1219958" y="782614"/>
                    <a:pt x="1085138" y="766173"/>
                  </a:cubicBezTo>
                  <a:lnTo>
                    <a:pt x="1085138" y="822074"/>
                  </a:lnTo>
                  <a:cubicBezTo>
                    <a:pt x="1085138" y="841803"/>
                    <a:pt x="1071985" y="854956"/>
                    <a:pt x="1052255" y="854956"/>
                  </a:cubicBezTo>
                  <a:cubicBezTo>
                    <a:pt x="1032525" y="854956"/>
                    <a:pt x="1019372" y="841803"/>
                    <a:pt x="1019372" y="822074"/>
                  </a:cubicBezTo>
                  <a:close/>
                  <a:moveTo>
                    <a:pt x="1052255" y="605046"/>
                  </a:moveTo>
                  <a:cubicBezTo>
                    <a:pt x="1071985" y="605046"/>
                    <a:pt x="1085138" y="618199"/>
                    <a:pt x="1085138" y="637929"/>
                  </a:cubicBezTo>
                  <a:lnTo>
                    <a:pt x="1085138" y="697118"/>
                  </a:lnTo>
                  <a:cubicBezTo>
                    <a:pt x="1256129" y="713560"/>
                    <a:pt x="1390949" y="848380"/>
                    <a:pt x="1407391" y="1019372"/>
                  </a:cubicBezTo>
                  <a:lnTo>
                    <a:pt x="1466580" y="1019372"/>
                  </a:lnTo>
                  <a:cubicBezTo>
                    <a:pt x="1486310" y="1019372"/>
                    <a:pt x="1499463" y="1032525"/>
                    <a:pt x="1499463" y="1052255"/>
                  </a:cubicBezTo>
                  <a:cubicBezTo>
                    <a:pt x="1499463" y="1071985"/>
                    <a:pt x="1486310" y="1085138"/>
                    <a:pt x="1466580" y="1085138"/>
                  </a:cubicBezTo>
                  <a:lnTo>
                    <a:pt x="1407391" y="1085138"/>
                  </a:lnTo>
                  <a:cubicBezTo>
                    <a:pt x="1390949" y="1256129"/>
                    <a:pt x="1256129" y="1390949"/>
                    <a:pt x="1085138" y="1407391"/>
                  </a:cubicBezTo>
                  <a:lnTo>
                    <a:pt x="1085138" y="1466580"/>
                  </a:lnTo>
                  <a:cubicBezTo>
                    <a:pt x="1085138" y="1486310"/>
                    <a:pt x="1071985" y="1499463"/>
                    <a:pt x="1052255" y="1499463"/>
                  </a:cubicBezTo>
                  <a:cubicBezTo>
                    <a:pt x="1032525" y="1499463"/>
                    <a:pt x="1019372" y="1486310"/>
                    <a:pt x="1019372" y="1466580"/>
                  </a:cubicBezTo>
                  <a:lnTo>
                    <a:pt x="1019372" y="1407391"/>
                  </a:lnTo>
                  <a:cubicBezTo>
                    <a:pt x="848380" y="1390949"/>
                    <a:pt x="713560" y="1256129"/>
                    <a:pt x="697118" y="1085138"/>
                  </a:cubicBezTo>
                  <a:lnTo>
                    <a:pt x="637929" y="1085138"/>
                  </a:lnTo>
                  <a:cubicBezTo>
                    <a:pt x="618199" y="1085138"/>
                    <a:pt x="605046" y="1071985"/>
                    <a:pt x="605046" y="1052255"/>
                  </a:cubicBezTo>
                  <a:cubicBezTo>
                    <a:pt x="605046" y="1032525"/>
                    <a:pt x="618199" y="1019372"/>
                    <a:pt x="637929" y="1019372"/>
                  </a:cubicBezTo>
                  <a:lnTo>
                    <a:pt x="697118" y="1019372"/>
                  </a:lnTo>
                  <a:cubicBezTo>
                    <a:pt x="713560" y="848380"/>
                    <a:pt x="848380" y="713560"/>
                    <a:pt x="1019372" y="697118"/>
                  </a:cubicBezTo>
                  <a:lnTo>
                    <a:pt x="1019372" y="637929"/>
                  </a:lnTo>
                  <a:cubicBezTo>
                    <a:pt x="1019372" y="618199"/>
                    <a:pt x="1032525" y="605046"/>
                    <a:pt x="1052255" y="605046"/>
                  </a:cubicBezTo>
                  <a:close/>
                  <a:moveTo>
                    <a:pt x="1052254" y="466938"/>
                  </a:moveTo>
                  <a:cubicBezTo>
                    <a:pt x="730001" y="466938"/>
                    <a:pt x="466938" y="730001"/>
                    <a:pt x="466938" y="1052254"/>
                  </a:cubicBezTo>
                  <a:cubicBezTo>
                    <a:pt x="466938" y="1374506"/>
                    <a:pt x="730001" y="1637570"/>
                    <a:pt x="1052254" y="1637570"/>
                  </a:cubicBezTo>
                  <a:cubicBezTo>
                    <a:pt x="1374506" y="1637570"/>
                    <a:pt x="1637570" y="1374506"/>
                    <a:pt x="1637570" y="1052254"/>
                  </a:cubicBezTo>
                  <a:cubicBezTo>
                    <a:pt x="1637570" y="730001"/>
                    <a:pt x="1374506" y="466938"/>
                    <a:pt x="1052254" y="466938"/>
                  </a:cubicBezTo>
                  <a:close/>
                  <a:moveTo>
                    <a:pt x="1052254" y="0"/>
                  </a:moveTo>
                  <a:cubicBezTo>
                    <a:pt x="1062119" y="0"/>
                    <a:pt x="1068695" y="3288"/>
                    <a:pt x="1078560" y="9865"/>
                  </a:cubicBezTo>
                  <a:lnTo>
                    <a:pt x="1177209" y="108514"/>
                  </a:lnTo>
                  <a:cubicBezTo>
                    <a:pt x="1190362" y="121667"/>
                    <a:pt x="1190362" y="141397"/>
                    <a:pt x="1177209" y="154550"/>
                  </a:cubicBezTo>
                  <a:cubicBezTo>
                    <a:pt x="1164056" y="167703"/>
                    <a:pt x="1144326" y="167703"/>
                    <a:pt x="1131173" y="154550"/>
                  </a:cubicBezTo>
                  <a:lnTo>
                    <a:pt x="1088425" y="111802"/>
                  </a:lnTo>
                  <a:lnTo>
                    <a:pt x="1088425" y="404460"/>
                  </a:lnTo>
                  <a:cubicBezTo>
                    <a:pt x="1242975" y="414325"/>
                    <a:pt x="1381083" y="473514"/>
                    <a:pt x="1489597" y="572163"/>
                  </a:cubicBezTo>
                  <a:lnTo>
                    <a:pt x="1696759" y="365001"/>
                  </a:lnTo>
                  <a:lnTo>
                    <a:pt x="1637570" y="365001"/>
                  </a:lnTo>
                  <a:cubicBezTo>
                    <a:pt x="1617840" y="365001"/>
                    <a:pt x="1604687" y="351847"/>
                    <a:pt x="1604687" y="332118"/>
                  </a:cubicBezTo>
                  <a:cubicBezTo>
                    <a:pt x="1604687" y="312388"/>
                    <a:pt x="1617840" y="299235"/>
                    <a:pt x="1637570" y="299235"/>
                  </a:cubicBezTo>
                  <a:lnTo>
                    <a:pt x="1775678" y="299235"/>
                  </a:lnTo>
                  <a:cubicBezTo>
                    <a:pt x="1785543" y="299235"/>
                    <a:pt x="1792120" y="302523"/>
                    <a:pt x="1798696" y="309100"/>
                  </a:cubicBezTo>
                  <a:cubicBezTo>
                    <a:pt x="1805273" y="315676"/>
                    <a:pt x="1808561" y="322253"/>
                    <a:pt x="1808561" y="332118"/>
                  </a:cubicBezTo>
                  <a:lnTo>
                    <a:pt x="1808561" y="470226"/>
                  </a:lnTo>
                  <a:cubicBezTo>
                    <a:pt x="1808561" y="489956"/>
                    <a:pt x="1795408" y="503109"/>
                    <a:pt x="1775678" y="503109"/>
                  </a:cubicBezTo>
                  <a:cubicBezTo>
                    <a:pt x="1755948" y="503109"/>
                    <a:pt x="1742795" y="489956"/>
                    <a:pt x="1742795" y="470226"/>
                  </a:cubicBezTo>
                  <a:lnTo>
                    <a:pt x="1742795" y="411037"/>
                  </a:lnTo>
                  <a:lnTo>
                    <a:pt x="1535633" y="618199"/>
                  </a:lnTo>
                  <a:cubicBezTo>
                    <a:pt x="1634282" y="723425"/>
                    <a:pt x="1696759" y="864821"/>
                    <a:pt x="1703336" y="1019371"/>
                  </a:cubicBezTo>
                  <a:lnTo>
                    <a:pt x="1992705" y="1019371"/>
                  </a:lnTo>
                  <a:lnTo>
                    <a:pt x="1949958" y="976623"/>
                  </a:lnTo>
                  <a:cubicBezTo>
                    <a:pt x="1936805" y="963470"/>
                    <a:pt x="1936805" y="943740"/>
                    <a:pt x="1949958" y="930587"/>
                  </a:cubicBezTo>
                  <a:cubicBezTo>
                    <a:pt x="1963111" y="917434"/>
                    <a:pt x="1982841" y="917434"/>
                    <a:pt x="1995994" y="930587"/>
                  </a:cubicBezTo>
                  <a:lnTo>
                    <a:pt x="2094642" y="1029236"/>
                  </a:lnTo>
                  <a:cubicBezTo>
                    <a:pt x="2101219" y="1035812"/>
                    <a:pt x="2104507" y="1042389"/>
                    <a:pt x="2104507" y="1055542"/>
                  </a:cubicBezTo>
                  <a:cubicBezTo>
                    <a:pt x="2104507" y="1065407"/>
                    <a:pt x="2101219" y="1071984"/>
                    <a:pt x="2094642" y="1078560"/>
                  </a:cubicBezTo>
                  <a:lnTo>
                    <a:pt x="1995994" y="1177209"/>
                  </a:lnTo>
                  <a:cubicBezTo>
                    <a:pt x="1982841" y="1190362"/>
                    <a:pt x="1963111" y="1190362"/>
                    <a:pt x="1949958" y="1177209"/>
                  </a:cubicBezTo>
                  <a:cubicBezTo>
                    <a:pt x="1936805" y="1164056"/>
                    <a:pt x="1936805" y="1144326"/>
                    <a:pt x="1949958" y="1131173"/>
                  </a:cubicBezTo>
                  <a:lnTo>
                    <a:pt x="1992705" y="1088425"/>
                  </a:lnTo>
                  <a:lnTo>
                    <a:pt x="1703336" y="1088425"/>
                  </a:lnTo>
                  <a:cubicBezTo>
                    <a:pt x="1693471" y="1242975"/>
                    <a:pt x="1634282" y="1381083"/>
                    <a:pt x="1535633" y="1489597"/>
                  </a:cubicBezTo>
                  <a:lnTo>
                    <a:pt x="1742795" y="1696759"/>
                  </a:lnTo>
                  <a:lnTo>
                    <a:pt x="1742795" y="1637570"/>
                  </a:lnTo>
                  <a:cubicBezTo>
                    <a:pt x="1742795" y="1617840"/>
                    <a:pt x="1755948" y="1604687"/>
                    <a:pt x="1775678" y="1604687"/>
                  </a:cubicBezTo>
                  <a:cubicBezTo>
                    <a:pt x="1795408" y="1604687"/>
                    <a:pt x="1808561" y="1617840"/>
                    <a:pt x="1808561" y="1637570"/>
                  </a:cubicBezTo>
                  <a:lnTo>
                    <a:pt x="1808561" y="1775678"/>
                  </a:lnTo>
                  <a:cubicBezTo>
                    <a:pt x="1808561" y="1785543"/>
                    <a:pt x="1805273" y="1792120"/>
                    <a:pt x="1798696" y="1798696"/>
                  </a:cubicBezTo>
                  <a:cubicBezTo>
                    <a:pt x="1792120" y="1805273"/>
                    <a:pt x="1785543" y="1808561"/>
                    <a:pt x="1775678" y="1808561"/>
                  </a:cubicBezTo>
                  <a:lnTo>
                    <a:pt x="1637570" y="1808561"/>
                  </a:lnTo>
                  <a:cubicBezTo>
                    <a:pt x="1617840" y="1808561"/>
                    <a:pt x="1604687" y="1795408"/>
                    <a:pt x="1604687" y="1775678"/>
                  </a:cubicBezTo>
                  <a:cubicBezTo>
                    <a:pt x="1604687" y="1755948"/>
                    <a:pt x="1617840" y="1742795"/>
                    <a:pt x="1637570" y="1742795"/>
                  </a:cubicBezTo>
                  <a:lnTo>
                    <a:pt x="1696759" y="1742795"/>
                  </a:lnTo>
                  <a:lnTo>
                    <a:pt x="1489597" y="1535633"/>
                  </a:lnTo>
                  <a:cubicBezTo>
                    <a:pt x="1381083" y="1634282"/>
                    <a:pt x="1239687" y="1696759"/>
                    <a:pt x="1085137" y="1703336"/>
                  </a:cubicBezTo>
                  <a:lnTo>
                    <a:pt x="1085137" y="1992705"/>
                  </a:lnTo>
                  <a:lnTo>
                    <a:pt x="1124596" y="1949958"/>
                  </a:lnTo>
                  <a:cubicBezTo>
                    <a:pt x="1137749" y="1936805"/>
                    <a:pt x="1157479" y="1936805"/>
                    <a:pt x="1170632" y="1949958"/>
                  </a:cubicBezTo>
                  <a:cubicBezTo>
                    <a:pt x="1183786" y="1963111"/>
                    <a:pt x="1183786" y="1982841"/>
                    <a:pt x="1170632" y="1995994"/>
                  </a:cubicBezTo>
                  <a:lnTo>
                    <a:pt x="1071984" y="2094642"/>
                  </a:lnTo>
                  <a:cubicBezTo>
                    <a:pt x="1065407" y="2101219"/>
                    <a:pt x="1058830" y="2104507"/>
                    <a:pt x="1048966" y="2104507"/>
                  </a:cubicBezTo>
                  <a:cubicBezTo>
                    <a:pt x="1039101" y="2104507"/>
                    <a:pt x="1032524" y="2101219"/>
                    <a:pt x="1025948" y="2094642"/>
                  </a:cubicBezTo>
                  <a:lnTo>
                    <a:pt x="927299" y="1995994"/>
                  </a:lnTo>
                  <a:cubicBezTo>
                    <a:pt x="914145" y="1982841"/>
                    <a:pt x="914145" y="1963111"/>
                    <a:pt x="927299" y="1949958"/>
                  </a:cubicBezTo>
                  <a:cubicBezTo>
                    <a:pt x="940452" y="1936805"/>
                    <a:pt x="960182" y="1936805"/>
                    <a:pt x="973335" y="1949958"/>
                  </a:cubicBezTo>
                  <a:lnTo>
                    <a:pt x="1016083" y="1992705"/>
                  </a:lnTo>
                  <a:lnTo>
                    <a:pt x="1016083" y="1703336"/>
                  </a:lnTo>
                  <a:cubicBezTo>
                    <a:pt x="861533" y="1693471"/>
                    <a:pt x="723425" y="1634282"/>
                    <a:pt x="614911" y="1535633"/>
                  </a:cubicBezTo>
                  <a:lnTo>
                    <a:pt x="407748" y="1742795"/>
                  </a:lnTo>
                  <a:lnTo>
                    <a:pt x="466938" y="1742795"/>
                  </a:lnTo>
                  <a:cubicBezTo>
                    <a:pt x="486667" y="1742795"/>
                    <a:pt x="499821" y="1755948"/>
                    <a:pt x="499821" y="1775678"/>
                  </a:cubicBezTo>
                  <a:cubicBezTo>
                    <a:pt x="499821" y="1795408"/>
                    <a:pt x="486667" y="1808561"/>
                    <a:pt x="466938" y="1808561"/>
                  </a:cubicBezTo>
                  <a:lnTo>
                    <a:pt x="328829" y="1808561"/>
                  </a:lnTo>
                  <a:cubicBezTo>
                    <a:pt x="318965" y="1808561"/>
                    <a:pt x="312388" y="1805273"/>
                    <a:pt x="305811" y="1798696"/>
                  </a:cubicBezTo>
                  <a:cubicBezTo>
                    <a:pt x="299235" y="1792120"/>
                    <a:pt x="295947" y="1785543"/>
                    <a:pt x="295947" y="1775678"/>
                  </a:cubicBezTo>
                  <a:lnTo>
                    <a:pt x="295947" y="1637570"/>
                  </a:lnTo>
                  <a:cubicBezTo>
                    <a:pt x="295947" y="1617840"/>
                    <a:pt x="309100" y="1604687"/>
                    <a:pt x="328829" y="1604687"/>
                  </a:cubicBezTo>
                  <a:cubicBezTo>
                    <a:pt x="348559" y="1604687"/>
                    <a:pt x="361712" y="1617840"/>
                    <a:pt x="361712" y="1637570"/>
                  </a:cubicBezTo>
                  <a:lnTo>
                    <a:pt x="361712" y="1696759"/>
                  </a:lnTo>
                  <a:lnTo>
                    <a:pt x="568875" y="1489597"/>
                  </a:lnTo>
                  <a:cubicBezTo>
                    <a:pt x="470226" y="1381083"/>
                    <a:pt x="407748" y="1239687"/>
                    <a:pt x="401172" y="1085137"/>
                  </a:cubicBezTo>
                  <a:lnTo>
                    <a:pt x="111802" y="1085137"/>
                  </a:lnTo>
                  <a:lnTo>
                    <a:pt x="154550" y="1127885"/>
                  </a:lnTo>
                  <a:cubicBezTo>
                    <a:pt x="167703" y="1141038"/>
                    <a:pt x="167703" y="1160767"/>
                    <a:pt x="154550" y="1173921"/>
                  </a:cubicBezTo>
                  <a:cubicBezTo>
                    <a:pt x="141397" y="1187074"/>
                    <a:pt x="121667" y="1187074"/>
                    <a:pt x="108514" y="1173921"/>
                  </a:cubicBezTo>
                  <a:lnTo>
                    <a:pt x="9865" y="1075272"/>
                  </a:lnTo>
                  <a:cubicBezTo>
                    <a:pt x="3288" y="1068695"/>
                    <a:pt x="0" y="1062119"/>
                    <a:pt x="0" y="1052254"/>
                  </a:cubicBezTo>
                  <a:cubicBezTo>
                    <a:pt x="0" y="1042389"/>
                    <a:pt x="3288" y="1035812"/>
                    <a:pt x="9865" y="1025948"/>
                  </a:cubicBezTo>
                  <a:lnTo>
                    <a:pt x="108514" y="927299"/>
                  </a:lnTo>
                  <a:cubicBezTo>
                    <a:pt x="121667" y="914145"/>
                    <a:pt x="141397" y="914145"/>
                    <a:pt x="154550" y="927299"/>
                  </a:cubicBezTo>
                  <a:cubicBezTo>
                    <a:pt x="167703" y="940452"/>
                    <a:pt x="167703" y="960182"/>
                    <a:pt x="154550" y="973335"/>
                  </a:cubicBezTo>
                  <a:lnTo>
                    <a:pt x="111802" y="1016083"/>
                  </a:lnTo>
                  <a:lnTo>
                    <a:pt x="401172" y="1016083"/>
                  </a:lnTo>
                  <a:cubicBezTo>
                    <a:pt x="411037" y="861533"/>
                    <a:pt x="470226" y="723425"/>
                    <a:pt x="568875" y="614911"/>
                  </a:cubicBezTo>
                  <a:lnTo>
                    <a:pt x="361712" y="407748"/>
                  </a:lnTo>
                  <a:lnTo>
                    <a:pt x="361712" y="466938"/>
                  </a:lnTo>
                  <a:cubicBezTo>
                    <a:pt x="361712" y="486667"/>
                    <a:pt x="348559" y="499821"/>
                    <a:pt x="328829" y="499821"/>
                  </a:cubicBezTo>
                  <a:cubicBezTo>
                    <a:pt x="309100" y="499821"/>
                    <a:pt x="295947" y="486667"/>
                    <a:pt x="295947" y="466938"/>
                  </a:cubicBezTo>
                  <a:lnTo>
                    <a:pt x="295947" y="328829"/>
                  </a:lnTo>
                  <a:cubicBezTo>
                    <a:pt x="295947" y="318965"/>
                    <a:pt x="299235" y="312388"/>
                    <a:pt x="305811" y="305811"/>
                  </a:cubicBezTo>
                  <a:cubicBezTo>
                    <a:pt x="312388" y="299235"/>
                    <a:pt x="318965" y="295947"/>
                    <a:pt x="328829" y="295947"/>
                  </a:cubicBezTo>
                  <a:lnTo>
                    <a:pt x="466938" y="295947"/>
                  </a:lnTo>
                  <a:cubicBezTo>
                    <a:pt x="486667" y="295947"/>
                    <a:pt x="499821" y="309100"/>
                    <a:pt x="499821" y="328829"/>
                  </a:cubicBezTo>
                  <a:cubicBezTo>
                    <a:pt x="499821" y="348559"/>
                    <a:pt x="486667" y="361712"/>
                    <a:pt x="466938" y="361712"/>
                  </a:cubicBezTo>
                  <a:lnTo>
                    <a:pt x="407748" y="361712"/>
                  </a:lnTo>
                  <a:lnTo>
                    <a:pt x="614911" y="568875"/>
                  </a:lnTo>
                  <a:cubicBezTo>
                    <a:pt x="723425" y="470226"/>
                    <a:pt x="864821" y="407748"/>
                    <a:pt x="1019371" y="401172"/>
                  </a:cubicBezTo>
                  <a:lnTo>
                    <a:pt x="1019371" y="111802"/>
                  </a:lnTo>
                  <a:lnTo>
                    <a:pt x="976623" y="154550"/>
                  </a:lnTo>
                  <a:cubicBezTo>
                    <a:pt x="963470" y="167703"/>
                    <a:pt x="943740" y="167703"/>
                    <a:pt x="930587" y="154550"/>
                  </a:cubicBezTo>
                  <a:cubicBezTo>
                    <a:pt x="917434" y="141397"/>
                    <a:pt x="917434" y="121667"/>
                    <a:pt x="930587" y="108514"/>
                  </a:cubicBezTo>
                  <a:lnTo>
                    <a:pt x="1029236" y="9865"/>
                  </a:lnTo>
                  <a:cubicBezTo>
                    <a:pt x="1035812" y="3288"/>
                    <a:pt x="1042389" y="0"/>
                    <a:pt x="1052254" y="0"/>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7" name="Grupo 6">
            <a:extLst>
              <a:ext uri="{FF2B5EF4-FFF2-40B4-BE49-F238E27FC236}">
                <a16:creationId xmlns:a16="http://schemas.microsoft.com/office/drawing/2014/main" id="{D387D08C-919C-8947-A887-94B445F6AD8D}"/>
              </a:ext>
            </a:extLst>
          </p:cNvPr>
          <p:cNvGrpSpPr/>
          <p:nvPr/>
        </p:nvGrpSpPr>
        <p:grpSpPr>
          <a:xfrm>
            <a:off x="6556048" y="2693829"/>
            <a:ext cx="4936134" cy="1166004"/>
            <a:chOff x="6556048" y="2693829"/>
            <a:chExt cx="4936134" cy="1166004"/>
          </a:xfrm>
        </p:grpSpPr>
        <p:sp>
          <p:nvSpPr>
            <p:cNvPr id="61" name="Formatted_text">
              <a:extLst>
                <a:ext uri="{FF2B5EF4-FFF2-40B4-BE49-F238E27FC236}">
                  <a16:creationId xmlns:a16="http://schemas.microsoft.com/office/drawing/2014/main" id="{3BC05BDD-A2A1-4F4F-BB0B-14DB67B5413F}"/>
                </a:ext>
              </a:extLst>
            </p:cNvPr>
            <p:cNvSpPr txBox="1">
              <a:spLocks/>
            </p:cNvSpPr>
            <p:nvPr/>
          </p:nvSpPr>
          <p:spPr>
            <a:xfrm>
              <a:off x="8067117" y="2693829"/>
              <a:ext cx="3425065" cy="553998"/>
            </a:xfrm>
            <a:prstGeom prst="rect">
              <a:avLst/>
            </a:prstGeom>
            <a:noFill/>
            <a:ln w="9525">
              <a:noFill/>
            </a:ln>
          </p:spPr>
          <p:txBody>
            <a:bodyPr vert="horz" wrap="square" lIns="0" tIns="0" rIns="0" bIns="0" rtlCol="0">
              <a:spAutoFit/>
            </a:bodyPr>
            <a:lstStyle/>
            <a:p>
              <a:pPr>
                <a:lnSpc>
                  <a:spcPct val="90000"/>
                </a:lnSpc>
                <a:spcBef>
                  <a:spcPts val="200"/>
                </a:spcBef>
                <a:buSzPct val="100000"/>
              </a:pPr>
              <a:r>
                <a:rPr lang="es-ES_tradnl" sz="2000" dirty="0">
                  <a:sym typeface="+mn-lt"/>
                </a:rPr>
                <a:t>Empresas que establecen su centro de innovación en Madrid</a:t>
              </a:r>
            </a:p>
          </p:txBody>
        </p:sp>
        <p:sp>
          <p:nvSpPr>
            <p:cNvPr id="67" name="Freeform 485">
              <a:extLst>
                <a:ext uri="{FF2B5EF4-FFF2-40B4-BE49-F238E27FC236}">
                  <a16:creationId xmlns:a16="http://schemas.microsoft.com/office/drawing/2014/main" id="{966F2D92-DB30-404E-9856-EB156DEE1B44}"/>
                </a:ext>
              </a:extLst>
            </p:cNvPr>
            <p:cNvSpPr>
              <a:spLocks noChangeArrowheads="1"/>
            </p:cNvSpPr>
            <p:nvPr/>
          </p:nvSpPr>
          <p:spPr bwMode="auto">
            <a:xfrm>
              <a:off x="6556048" y="2693829"/>
              <a:ext cx="1166004" cy="1166004"/>
            </a:xfrm>
            <a:custGeom>
              <a:avLst/>
              <a:gdLst>
                <a:gd name="T0" fmla="*/ 2129 w 2130"/>
                <a:gd name="T1" fmla="*/ 0 h 2128"/>
                <a:gd name="T2" fmla="*/ 2129 w 2130"/>
                <a:gd name="T3" fmla="*/ 251 h 2128"/>
                <a:gd name="T4" fmla="*/ 2129 w 2130"/>
                <a:gd name="T5" fmla="*/ 251 h 2128"/>
                <a:gd name="T6" fmla="*/ 252 w 2130"/>
                <a:gd name="T7" fmla="*/ 2127 h 2128"/>
                <a:gd name="T8" fmla="*/ 0 w 2130"/>
                <a:gd name="T9" fmla="*/ 2127 h 2128"/>
                <a:gd name="T10" fmla="*/ 0 w 2130"/>
                <a:gd name="T11" fmla="*/ 1875 h 2128"/>
                <a:gd name="T12" fmla="*/ 0 w 2130"/>
                <a:gd name="T13" fmla="*/ 1875 h 2128"/>
                <a:gd name="T14" fmla="*/ 1877 w 2130"/>
                <a:gd name="T15" fmla="*/ 0 h 2128"/>
                <a:gd name="T16" fmla="*/ 2129 w 2130"/>
                <a:gd name="T17" fmla="*/ 0 h 2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0" h="2128">
                  <a:moveTo>
                    <a:pt x="2129" y="0"/>
                  </a:moveTo>
                  <a:lnTo>
                    <a:pt x="2129" y="251"/>
                  </a:lnTo>
                  <a:lnTo>
                    <a:pt x="2129" y="251"/>
                  </a:lnTo>
                  <a:cubicBezTo>
                    <a:pt x="2129" y="1288"/>
                    <a:pt x="1289" y="2127"/>
                    <a:pt x="252" y="2127"/>
                  </a:cubicBezTo>
                  <a:lnTo>
                    <a:pt x="0" y="2127"/>
                  </a:lnTo>
                  <a:lnTo>
                    <a:pt x="0" y="1875"/>
                  </a:lnTo>
                  <a:lnTo>
                    <a:pt x="0" y="1875"/>
                  </a:lnTo>
                  <a:cubicBezTo>
                    <a:pt x="0" y="840"/>
                    <a:pt x="841" y="0"/>
                    <a:pt x="1877" y="0"/>
                  </a:cubicBezTo>
                  <a:lnTo>
                    <a:pt x="2129" y="0"/>
                  </a:lnTo>
                </a:path>
              </a:pathLst>
            </a:custGeom>
            <a:solidFill>
              <a:schemeClr val="accent5"/>
            </a:solidFill>
            <a:ln>
              <a:noFill/>
            </a:ln>
            <a:effectLst/>
          </p:spPr>
          <p:txBody>
            <a:bodyPr wrap="square" lIns="0" tIns="0" rIns="0" bIns="0" anchor="ctr"/>
            <a:lstStyle/>
            <a:p>
              <a:endParaRPr lang="en-US" dirty="0"/>
            </a:p>
          </p:txBody>
        </p:sp>
        <p:sp>
          <p:nvSpPr>
            <p:cNvPr id="81" name="Freeform: Shape 80">
              <a:extLst>
                <a:ext uri="{FF2B5EF4-FFF2-40B4-BE49-F238E27FC236}">
                  <a16:creationId xmlns:a16="http://schemas.microsoft.com/office/drawing/2014/main" id="{9BD85519-4023-45C4-81E3-5ED1F2E2EAEC}"/>
                </a:ext>
              </a:extLst>
            </p:cNvPr>
            <p:cNvSpPr>
              <a:spLocks noChangeAspect="1"/>
            </p:cNvSpPr>
            <p:nvPr/>
          </p:nvSpPr>
          <p:spPr>
            <a:xfrm>
              <a:off x="6899911" y="2982516"/>
              <a:ext cx="478277" cy="588629"/>
            </a:xfrm>
            <a:custGeom>
              <a:avLst/>
              <a:gdLst>
                <a:gd name="connsiteX0" fmla="*/ 1523500 w 2141567"/>
                <a:gd name="connsiteY0" fmla="*/ 1988785 h 2635676"/>
                <a:gd name="connsiteX1" fmla="*/ 1494677 w 2141567"/>
                <a:gd name="connsiteY1" fmla="*/ 2017608 h 2635676"/>
                <a:gd name="connsiteX2" fmla="*/ 1968197 w 2141567"/>
                <a:gd name="connsiteY2" fmla="*/ 2552892 h 2635676"/>
                <a:gd name="connsiteX3" fmla="*/ 2058784 w 2141567"/>
                <a:gd name="connsiteY3" fmla="*/ 2458188 h 2635676"/>
                <a:gd name="connsiteX4" fmla="*/ 1523500 w 2141567"/>
                <a:gd name="connsiteY4" fmla="*/ 1988785 h 2635676"/>
                <a:gd name="connsiteX5" fmla="*/ 1206447 w 2141567"/>
                <a:gd name="connsiteY5" fmla="*/ 1745849 h 2635676"/>
                <a:gd name="connsiteX6" fmla="*/ 1111743 w 2141567"/>
                <a:gd name="connsiteY6" fmla="*/ 1922904 h 2635676"/>
                <a:gd name="connsiteX7" fmla="*/ 1297034 w 2141567"/>
                <a:gd name="connsiteY7" fmla="*/ 1811730 h 2635676"/>
                <a:gd name="connsiteX8" fmla="*/ 1206447 w 2141567"/>
                <a:gd name="connsiteY8" fmla="*/ 1745849 h 2635676"/>
                <a:gd name="connsiteX9" fmla="*/ 584695 w 2141567"/>
                <a:gd name="connsiteY9" fmla="*/ 1745849 h 2635676"/>
                <a:gd name="connsiteX10" fmla="*/ 494108 w 2141567"/>
                <a:gd name="connsiteY10" fmla="*/ 1811730 h 2635676"/>
                <a:gd name="connsiteX11" fmla="*/ 679399 w 2141567"/>
                <a:gd name="connsiteY11" fmla="*/ 1922904 h 2635676"/>
                <a:gd name="connsiteX12" fmla="*/ 584695 w 2141567"/>
                <a:gd name="connsiteY12" fmla="*/ 1745849 h 2635676"/>
                <a:gd name="connsiteX13" fmla="*/ 938805 w 2141567"/>
                <a:gd name="connsiteY13" fmla="*/ 1663497 h 2635676"/>
                <a:gd name="connsiteX14" fmla="*/ 938805 w 2141567"/>
                <a:gd name="connsiteY14" fmla="*/ 1955845 h 2635676"/>
                <a:gd name="connsiteX15" fmla="*/ 1132331 w 2141567"/>
                <a:gd name="connsiteY15" fmla="*/ 1708791 h 2635676"/>
                <a:gd name="connsiteX16" fmla="*/ 938805 w 2141567"/>
                <a:gd name="connsiteY16" fmla="*/ 1663497 h 2635676"/>
                <a:gd name="connsiteX17" fmla="*/ 856454 w 2141567"/>
                <a:gd name="connsiteY17" fmla="*/ 1663497 h 2635676"/>
                <a:gd name="connsiteX18" fmla="*/ 662928 w 2141567"/>
                <a:gd name="connsiteY18" fmla="*/ 1708791 h 2635676"/>
                <a:gd name="connsiteX19" fmla="*/ 856454 w 2141567"/>
                <a:gd name="connsiteY19" fmla="*/ 1955845 h 2635676"/>
                <a:gd name="connsiteX20" fmla="*/ 1268211 w 2141567"/>
                <a:gd name="connsiteY20" fmla="*/ 1391738 h 2635676"/>
                <a:gd name="connsiteX21" fmla="*/ 1231153 w 2141567"/>
                <a:gd name="connsiteY21" fmla="*/ 1663497 h 2635676"/>
                <a:gd name="connsiteX22" fmla="*/ 1354680 w 2141567"/>
                <a:gd name="connsiteY22" fmla="*/ 1754084 h 2635676"/>
                <a:gd name="connsiteX23" fmla="*/ 1502912 w 2141567"/>
                <a:gd name="connsiteY23" fmla="*/ 1391738 h 2635676"/>
                <a:gd name="connsiteX24" fmla="*/ 938805 w 2141567"/>
                <a:gd name="connsiteY24" fmla="*/ 1391738 h 2635676"/>
                <a:gd name="connsiteX25" fmla="*/ 938805 w 2141567"/>
                <a:gd name="connsiteY25" fmla="*/ 1581146 h 2635676"/>
                <a:gd name="connsiteX26" fmla="*/ 1157036 w 2141567"/>
                <a:gd name="connsiteY26" fmla="*/ 1630557 h 2635676"/>
                <a:gd name="connsiteX27" fmla="*/ 1189977 w 2141567"/>
                <a:gd name="connsiteY27" fmla="*/ 1391738 h 2635676"/>
                <a:gd name="connsiteX28" fmla="*/ 605282 w 2141567"/>
                <a:gd name="connsiteY28" fmla="*/ 1391738 h 2635676"/>
                <a:gd name="connsiteX29" fmla="*/ 638223 w 2141567"/>
                <a:gd name="connsiteY29" fmla="*/ 1630557 h 2635676"/>
                <a:gd name="connsiteX30" fmla="*/ 856454 w 2141567"/>
                <a:gd name="connsiteY30" fmla="*/ 1581146 h 2635676"/>
                <a:gd name="connsiteX31" fmla="*/ 856454 w 2141567"/>
                <a:gd name="connsiteY31" fmla="*/ 1391738 h 2635676"/>
                <a:gd name="connsiteX32" fmla="*/ 284112 w 2141567"/>
                <a:gd name="connsiteY32" fmla="*/ 1391738 h 2635676"/>
                <a:gd name="connsiteX33" fmla="*/ 436462 w 2141567"/>
                <a:gd name="connsiteY33" fmla="*/ 1754084 h 2635676"/>
                <a:gd name="connsiteX34" fmla="*/ 559989 w 2141567"/>
                <a:gd name="connsiteY34" fmla="*/ 1663497 h 2635676"/>
                <a:gd name="connsiteX35" fmla="*/ 522931 w 2141567"/>
                <a:gd name="connsiteY35" fmla="*/ 1391738 h 2635676"/>
                <a:gd name="connsiteX36" fmla="*/ 1157036 w 2141567"/>
                <a:gd name="connsiteY36" fmla="*/ 1070568 h 2635676"/>
                <a:gd name="connsiteX37" fmla="*/ 938805 w 2141567"/>
                <a:gd name="connsiteY37" fmla="*/ 1119978 h 2635676"/>
                <a:gd name="connsiteX38" fmla="*/ 938805 w 2141567"/>
                <a:gd name="connsiteY38" fmla="*/ 1309386 h 2635676"/>
                <a:gd name="connsiteX39" fmla="*/ 1189977 w 2141567"/>
                <a:gd name="connsiteY39" fmla="*/ 1309386 h 2635676"/>
                <a:gd name="connsiteX40" fmla="*/ 1157036 w 2141567"/>
                <a:gd name="connsiteY40" fmla="*/ 1070568 h 2635676"/>
                <a:gd name="connsiteX41" fmla="*/ 407639 w 2141567"/>
                <a:gd name="connsiteY41" fmla="*/ 988216 h 2635676"/>
                <a:gd name="connsiteX42" fmla="*/ 284112 w 2141567"/>
                <a:gd name="connsiteY42" fmla="*/ 1313504 h 2635676"/>
                <a:gd name="connsiteX43" fmla="*/ 856454 w 2141567"/>
                <a:gd name="connsiteY43" fmla="*/ 1313504 h 2635676"/>
                <a:gd name="connsiteX44" fmla="*/ 856454 w 2141567"/>
                <a:gd name="connsiteY44" fmla="*/ 1124096 h 2635676"/>
                <a:gd name="connsiteX45" fmla="*/ 650576 w 2141567"/>
                <a:gd name="connsiteY45" fmla="*/ 1078803 h 2635676"/>
                <a:gd name="connsiteX46" fmla="*/ 588812 w 2141567"/>
                <a:gd name="connsiteY46" fmla="*/ 1202330 h 2635676"/>
                <a:gd name="connsiteX47" fmla="*/ 551754 w 2141567"/>
                <a:gd name="connsiteY47" fmla="*/ 1222918 h 2635676"/>
                <a:gd name="connsiteX48" fmla="*/ 514696 w 2141567"/>
                <a:gd name="connsiteY48" fmla="*/ 1202330 h 2635676"/>
                <a:gd name="connsiteX49" fmla="*/ 407639 w 2141567"/>
                <a:gd name="connsiteY49" fmla="*/ 988216 h 2635676"/>
                <a:gd name="connsiteX50" fmla="*/ 1354680 w 2141567"/>
                <a:gd name="connsiteY50" fmla="*/ 947040 h 2635676"/>
                <a:gd name="connsiteX51" fmla="*/ 1231153 w 2141567"/>
                <a:gd name="connsiteY51" fmla="*/ 1037627 h 2635676"/>
                <a:gd name="connsiteX52" fmla="*/ 1272328 w 2141567"/>
                <a:gd name="connsiteY52" fmla="*/ 1309386 h 2635676"/>
                <a:gd name="connsiteX53" fmla="*/ 1507030 w 2141567"/>
                <a:gd name="connsiteY53" fmla="*/ 1309386 h 2635676"/>
                <a:gd name="connsiteX54" fmla="*/ 1354680 w 2141567"/>
                <a:gd name="connsiteY54" fmla="*/ 947040 h 2635676"/>
                <a:gd name="connsiteX55" fmla="*/ 1111743 w 2141567"/>
                <a:gd name="connsiteY55" fmla="*/ 778220 h 2635676"/>
                <a:gd name="connsiteX56" fmla="*/ 1206447 w 2141567"/>
                <a:gd name="connsiteY56" fmla="*/ 955276 h 2635676"/>
                <a:gd name="connsiteX57" fmla="*/ 1297034 w 2141567"/>
                <a:gd name="connsiteY57" fmla="*/ 889395 h 2635676"/>
                <a:gd name="connsiteX58" fmla="*/ 1111743 w 2141567"/>
                <a:gd name="connsiteY58" fmla="*/ 778220 h 2635676"/>
                <a:gd name="connsiteX59" fmla="*/ 938805 w 2141567"/>
                <a:gd name="connsiteY59" fmla="*/ 749397 h 2635676"/>
                <a:gd name="connsiteX60" fmla="*/ 938805 w 2141567"/>
                <a:gd name="connsiteY60" fmla="*/ 1041745 h 2635676"/>
                <a:gd name="connsiteX61" fmla="*/ 1132331 w 2141567"/>
                <a:gd name="connsiteY61" fmla="*/ 996451 h 2635676"/>
                <a:gd name="connsiteX62" fmla="*/ 938805 w 2141567"/>
                <a:gd name="connsiteY62" fmla="*/ 749397 h 2635676"/>
                <a:gd name="connsiteX63" fmla="*/ 856454 w 2141567"/>
                <a:gd name="connsiteY63" fmla="*/ 737044 h 2635676"/>
                <a:gd name="connsiteX64" fmla="*/ 798808 w 2141567"/>
                <a:gd name="connsiteY64" fmla="*/ 745280 h 2635676"/>
                <a:gd name="connsiteX65" fmla="*/ 683516 w 2141567"/>
                <a:gd name="connsiteY65" fmla="*/ 1000569 h 2635676"/>
                <a:gd name="connsiteX66" fmla="*/ 856454 w 2141567"/>
                <a:gd name="connsiteY66" fmla="*/ 1037627 h 2635676"/>
                <a:gd name="connsiteX67" fmla="*/ 881159 w 2141567"/>
                <a:gd name="connsiteY67" fmla="*/ 539401 h 2635676"/>
                <a:gd name="connsiteX68" fmla="*/ 835866 w 2141567"/>
                <a:gd name="connsiteY68" fmla="*/ 662928 h 2635676"/>
                <a:gd name="connsiteX69" fmla="*/ 1589381 w 2141567"/>
                <a:gd name="connsiteY69" fmla="*/ 1354680 h 2635676"/>
                <a:gd name="connsiteX70" fmla="*/ 893512 w 2141567"/>
                <a:gd name="connsiteY70" fmla="*/ 2050549 h 2635676"/>
                <a:gd name="connsiteX71" fmla="*/ 197643 w 2141567"/>
                <a:gd name="connsiteY71" fmla="*/ 1354680 h 2635676"/>
                <a:gd name="connsiteX72" fmla="*/ 366463 w 2141567"/>
                <a:gd name="connsiteY72" fmla="*/ 901747 h 2635676"/>
                <a:gd name="connsiteX73" fmla="*/ 312935 w 2141567"/>
                <a:gd name="connsiteY73" fmla="*/ 782338 h 2635676"/>
                <a:gd name="connsiteX74" fmla="*/ 82351 w 2141567"/>
                <a:gd name="connsiteY74" fmla="*/ 1350562 h 2635676"/>
                <a:gd name="connsiteX75" fmla="*/ 897630 w 2141567"/>
                <a:gd name="connsiteY75" fmla="*/ 2169958 h 2635676"/>
                <a:gd name="connsiteX76" fmla="*/ 1712908 w 2141567"/>
                <a:gd name="connsiteY76" fmla="*/ 1354680 h 2635676"/>
                <a:gd name="connsiteX77" fmla="*/ 897630 w 2141567"/>
                <a:gd name="connsiteY77" fmla="*/ 539401 h 2635676"/>
                <a:gd name="connsiteX78" fmla="*/ 881159 w 2141567"/>
                <a:gd name="connsiteY78" fmla="*/ 539401 h 2635676"/>
                <a:gd name="connsiteX79" fmla="*/ 551755 w 2141567"/>
                <a:gd name="connsiteY79" fmla="*/ 267641 h 2635676"/>
                <a:gd name="connsiteX80" fmla="*/ 452933 w 2141567"/>
                <a:gd name="connsiteY80" fmla="*/ 366464 h 2635676"/>
                <a:gd name="connsiteX81" fmla="*/ 551755 w 2141567"/>
                <a:gd name="connsiteY81" fmla="*/ 465285 h 2635676"/>
                <a:gd name="connsiteX82" fmla="*/ 650576 w 2141567"/>
                <a:gd name="connsiteY82" fmla="*/ 366464 h 2635676"/>
                <a:gd name="connsiteX83" fmla="*/ 551755 w 2141567"/>
                <a:gd name="connsiteY83" fmla="*/ 267641 h 2635676"/>
                <a:gd name="connsiteX84" fmla="*/ 547637 w 2141567"/>
                <a:gd name="connsiteY84" fmla="*/ 185290 h 2635676"/>
                <a:gd name="connsiteX85" fmla="*/ 728810 w 2141567"/>
                <a:gd name="connsiteY85" fmla="*/ 366464 h 2635676"/>
                <a:gd name="connsiteX86" fmla="*/ 551755 w 2141567"/>
                <a:gd name="connsiteY86" fmla="*/ 547637 h 2635676"/>
                <a:gd name="connsiteX87" fmla="*/ 370581 w 2141567"/>
                <a:gd name="connsiteY87" fmla="*/ 366464 h 2635676"/>
                <a:gd name="connsiteX88" fmla="*/ 547637 w 2141567"/>
                <a:gd name="connsiteY88" fmla="*/ 185290 h 2635676"/>
                <a:gd name="connsiteX89" fmla="*/ 547636 w 2141567"/>
                <a:gd name="connsiteY89" fmla="*/ 82351 h 2635676"/>
                <a:gd name="connsiteX90" fmla="*/ 263524 w 2141567"/>
                <a:gd name="connsiteY90" fmla="*/ 366463 h 2635676"/>
                <a:gd name="connsiteX91" fmla="*/ 547636 w 2141567"/>
                <a:gd name="connsiteY91" fmla="*/ 1091155 h 2635676"/>
                <a:gd name="connsiteX92" fmla="*/ 588812 w 2141567"/>
                <a:gd name="connsiteY92" fmla="*/ 1008804 h 2635676"/>
                <a:gd name="connsiteX93" fmla="*/ 831749 w 2141567"/>
                <a:gd name="connsiteY93" fmla="*/ 366463 h 2635676"/>
                <a:gd name="connsiteX94" fmla="*/ 547636 w 2141567"/>
                <a:gd name="connsiteY94" fmla="*/ 82351 h 2635676"/>
                <a:gd name="connsiteX95" fmla="*/ 547636 w 2141567"/>
                <a:gd name="connsiteY95" fmla="*/ 0 h 2635676"/>
                <a:gd name="connsiteX96" fmla="*/ 914100 w 2141567"/>
                <a:gd name="connsiteY96" fmla="*/ 366463 h 2635676"/>
                <a:gd name="connsiteX97" fmla="*/ 901747 w 2141567"/>
                <a:gd name="connsiteY97" fmla="*/ 457050 h 2635676"/>
                <a:gd name="connsiteX98" fmla="*/ 1791142 w 2141567"/>
                <a:gd name="connsiteY98" fmla="*/ 1354680 h 2635676"/>
                <a:gd name="connsiteX99" fmla="*/ 1581146 w 2141567"/>
                <a:gd name="connsiteY99" fmla="*/ 1931139 h 2635676"/>
                <a:gd name="connsiteX100" fmla="*/ 2141135 w 2141567"/>
                <a:gd name="connsiteY100" fmla="*/ 2454070 h 2635676"/>
                <a:gd name="connsiteX101" fmla="*/ 1959962 w 2141567"/>
                <a:gd name="connsiteY101" fmla="*/ 2635244 h 2635676"/>
                <a:gd name="connsiteX102" fmla="*/ 1432914 w 2141567"/>
                <a:gd name="connsiteY102" fmla="*/ 2071137 h 2635676"/>
                <a:gd name="connsiteX103" fmla="*/ 0 w 2141567"/>
                <a:gd name="connsiteY103" fmla="*/ 1350562 h 2635676"/>
                <a:gd name="connsiteX104" fmla="*/ 279994 w 2141567"/>
                <a:gd name="connsiteY104" fmla="*/ 699986 h 2635676"/>
                <a:gd name="connsiteX105" fmla="*/ 181173 w 2141567"/>
                <a:gd name="connsiteY105" fmla="*/ 366463 h 2635676"/>
                <a:gd name="connsiteX106" fmla="*/ 547636 w 2141567"/>
                <a:gd name="connsiteY106" fmla="*/ 0 h 263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2141567" h="2635676">
                  <a:moveTo>
                    <a:pt x="1523500" y="1988785"/>
                  </a:moveTo>
                  <a:cubicBezTo>
                    <a:pt x="1515265" y="1997020"/>
                    <a:pt x="1507030" y="2009373"/>
                    <a:pt x="1494677" y="2017608"/>
                  </a:cubicBezTo>
                  <a:cubicBezTo>
                    <a:pt x="1663497" y="2281133"/>
                    <a:pt x="1869376" y="2544657"/>
                    <a:pt x="1968197" y="2552892"/>
                  </a:cubicBezTo>
                  <a:cubicBezTo>
                    <a:pt x="1992903" y="2557010"/>
                    <a:pt x="2062901" y="2487011"/>
                    <a:pt x="2058784" y="2458188"/>
                  </a:cubicBezTo>
                  <a:cubicBezTo>
                    <a:pt x="2046431" y="2359366"/>
                    <a:pt x="1778789" y="2149371"/>
                    <a:pt x="1523500" y="1988785"/>
                  </a:cubicBezTo>
                  <a:close/>
                  <a:moveTo>
                    <a:pt x="1206447" y="1745849"/>
                  </a:moveTo>
                  <a:cubicBezTo>
                    <a:pt x="1177624" y="1819965"/>
                    <a:pt x="1148801" y="1877611"/>
                    <a:pt x="1111743" y="1922904"/>
                  </a:cubicBezTo>
                  <a:cubicBezTo>
                    <a:pt x="1177624" y="1898199"/>
                    <a:pt x="1243505" y="1861141"/>
                    <a:pt x="1297034" y="1811730"/>
                  </a:cubicBezTo>
                  <a:cubicBezTo>
                    <a:pt x="1268211" y="1787024"/>
                    <a:pt x="1239388" y="1766437"/>
                    <a:pt x="1206447" y="1745849"/>
                  </a:cubicBezTo>
                  <a:close/>
                  <a:moveTo>
                    <a:pt x="584695" y="1745849"/>
                  </a:moveTo>
                  <a:cubicBezTo>
                    <a:pt x="551754" y="1766437"/>
                    <a:pt x="522931" y="1787024"/>
                    <a:pt x="494108" y="1811730"/>
                  </a:cubicBezTo>
                  <a:cubicBezTo>
                    <a:pt x="547636" y="1861141"/>
                    <a:pt x="609400" y="1898199"/>
                    <a:pt x="679399" y="1922904"/>
                  </a:cubicBezTo>
                  <a:cubicBezTo>
                    <a:pt x="642340" y="1877611"/>
                    <a:pt x="609400" y="1815847"/>
                    <a:pt x="584695" y="1745849"/>
                  </a:cubicBezTo>
                  <a:close/>
                  <a:moveTo>
                    <a:pt x="938805" y="1663497"/>
                  </a:moveTo>
                  <a:lnTo>
                    <a:pt x="938805" y="1955845"/>
                  </a:lnTo>
                  <a:cubicBezTo>
                    <a:pt x="1012922" y="1935257"/>
                    <a:pt x="1082920" y="1844670"/>
                    <a:pt x="1132331" y="1708791"/>
                  </a:cubicBezTo>
                  <a:cubicBezTo>
                    <a:pt x="1070568" y="1684085"/>
                    <a:pt x="1004686" y="1667615"/>
                    <a:pt x="938805" y="1663497"/>
                  </a:cubicBezTo>
                  <a:close/>
                  <a:moveTo>
                    <a:pt x="856454" y="1663497"/>
                  </a:moveTo>
                  <a:cubicBezTo>
                    <a:pt x="786455" y="1667615"/>
                    <a:pt x="720574" y="1684085"/>
                    <a:pt x="662928" y="1708791"/>
                  </a:cubicBezTo>
                  <a:cubicBezTo>
                    <a:pt x="708222" y="1840553"/>
                    <a:pt x="778220" y="1931139"/>
                    <a:pt x="856454" y="1955845"/>
                  </a:cubicBezTo>
                  <a:close/>
                  <a:moveTo>
                    <a:pt x="1268211" y="1391738"/>
                  </a:moveTo>
                  <a:cubicBezTo>
                    <a:pt x="1268211" y="1486442"/>
                    <a:pt x="1255858" y="1577028"/>
                    <a:pt x="1231153" y="1663497"/>
                  </a:cubicBezTo>
                  <a:cubicBezTo>
                    <a:pt x="1272328" y="1688203"/>
                    <a:pt x="1317622" y="1721143"/>
                    <a:pt x="1354680" y="1754084"/>
                  </a:cubicBezTo>
                  <a:cubicBezTo>
                    <a:pt x="1441149" y="1659380"/>
                    <a:pt x="1494677" y="1531735"/>
                    <a:pt x="1502912" y="1391738"/>
                  </a:cubicBezTo>
                  <a:close/>
                  <a:moveTo>
                    <a:pt x="938805" y="1391738"/>
                  </a:moveTo>
                  <a:lnTo>
                    <a:pt x="938805" y="1581146"/>
                  </a:lnTo>
                  <a:cubicBezTo>
                    <a:pt x="1012922" y="1585264"/>
                    <a:pt x="1087038" y="1601734"/>
                    <a:pt x="1157036" y="1630557"/>
                  </a:cubicBezTo>
                  <a:cubicBezTo>
                    <a:pt x="1177624" y="1556441"/>
                    <a:pt x="1185859" y="1474089"/>
                    <a:pt x="1189977" y="1391738"/>
                  </a:cubicBezTo>
                  <a:close/>
                  <a:moveTo>
                    <a:pt x="605282" y="1391738"/>
                  </a:moveTo>
                  <a:cubicBezTo>
                    <a:pt x="609400" y="1478207"/>
                    <a:pt x="617635" y="1556441"/>
                    <a:pt x="638223" y="1630557"/>
                  </a:cubicBezTo>
                  <a:cubicBezTo>
                    <a:pt x="708222" y="1601734"/>
                    <a:pt x="782338" y="1585264"/>
                    <a:pt x="856454" y="1581146"/>
                  </a:cubicBezTo>
                  <a:lnTo>
                    <a:pt x="856454" y="1391738"/>
                  </a:lnTo>
                  <a:close/>
                  <a:moveTo>
                    <a:pt x="284112" y="1391738"/>
                  </a:moveTo>
                  <a:cubicBezTo>
                    <a:pt x="296465" y="1531735"/>
                    <a:pt x="349993" y="1655262"/>
                    <a:pt x="436462" y="1754084"/>
                  </a:cubicBezTo>
                  <a:cubicBezTo>
                    <a:pt x="473520" y="1717026"/>
                    <a:pt x="514696" y="1688203"/>
                    <a:pt x="559989" y="1663497"/>
                  </a:cubicBezTo>
                  <a:cubicBezTo>
                    <a:pt x="539401" y="1581146"/>
                    <a:pt x="527048" y="1486442"/>
                    <a:pt x="522931" y="1391738"/>
                  </a:cubicBezTo>
                  <a:close/>
                  <a:moveTo>
                    <a:pt x="1157036" y="1070568"/>
                  </a:moveTo>
                  <a:cubicBezTo>
                    <a:pt x="1087038" y="1099391"/>
                    <a:pt x="1012922" y="1115861"/>
                    <a:pt x="938805" y="1119978"/>
                  </a:cubicBezTo>
                  <a:lnTo>
                    <a:pt x="938805" y="1309386"/>
                  </a:lnTo>
                  <a:lnTo>
                    <a:pt x="1189977" y="1309386"/>
                  </a:lnTo>
                  <a:cubicBezTo>
                    <a:pt x="1185859" y="1222918"/>
                    <a:pt x="1177624" y="1144684"/>
                    <a:pt x="1157036" y="1070568"/>
                  </a:cubicBezTo>
                  <a:close/>
                  <a:moveTo>
                    <a:pt x="407639" y="988216"/>
                  </a:moveTo>
                  <a:cubicBezTo>
                    <a:pt x="333523" y="1082920"/>
                    <a:pt x="292347" y="1194095"/>
                    <a:pt x="284112" y="1313504"/>
                  </a:cubicBezTo>
                  <a:lnTo>
                    <a:pt x="856454" y="1313504"/>
                  </a:lnTo>
                  <a:lnTo>
                    <a:pt x="856454" y="1124096"/>
                  </a:lnTo>
                  <a:cubicBezTo>
                    <a:pt x="786455" y="1119978"/>
                    <a:pt x="716457" y="1103508"/>
                    <a:pt x="650576" y="1078803"/>
                  </a:cubicBezTo>
                  <a:cubicBezTo>
                    <a:pt x="621753" y="1140566"/>
                    <a:pt x="597047" y="1185859"/>
                    <a:pt x="588812" y="1202330"/>
                  </a:cubicBezTo>
                  <a:cubicBezTo>
                    <a:pt x="580577" y="1214682"/>
                    <a:pt x="568224" y="1222918"/>
                    <a:pt x="551754" y="1222918"/>
                  </a:cubicBezTo>
                  <a:cubicBezTo>
                    <a:pt x="535284" y="1222918"/>
                    <a:pt x="522931" y="1214682"/>
                    <a:pt x="514696" y="1202330"/>
                  </a:cubicBezTo>
                  <a:cubicBezTo>
                    <a:pt x="502343" y="1177624"/>
                    <a:pt x="457050" y="1091155"/>
                    <a:pt x="407639" y="988216"/>
                  </a:cubicBezTo>
                  <a:close/>
                  <a:moveTo>
                    <a:pt x="1354680" y="947040"/>
                  </a:moveTo>
                  <a:cubicBezTo>
                    <a:pt x="1317622" y="984099"/>
                    <a:pt x="1276446" y="1012922"/>
                    <a:pt x="1231153" y="1037627"/>
                  </a:cubicBezTo>
                  <a:cubicBezTo>
                    <a:pt x="1255858" y="1119978"/>
                    <a:pt x="1268211" y="1214682"/>
                    <a:pt x="1272328" y="1309386"/>
                  </a:cubicBezTo>
                  <a:lnTo>
                    <a:pt x="1507030" y="1309386"/>
                  </a:lnTo>
                  <a:cubicBezTo>
                    <a:pt x="1494677" y="1177624"/>
                    <a:pt x="1445266" y="1049980"/>
                    <a:pt x="1354680" y="947040"/>
                  </a:cubicBezTo>
                  <a:close/>
                  <a:moveTo>
                    <a:pt x="1111743" y="778220"/>
                  </a:moveTo>
                  <a:cubicBezTo>
                    <a:pt x="1148801" y="823513"/>
                    <a:pt x="1181742" y="885277"/>
                    <a:pt x="1206447" y="955276"/>
                  </a:cubicBezTo>
                  <a:cubicBezTo>
                    <a:pt x="1235270" y="938805"/>
                    <a:pt x="1268211" y="918217"/>
                    <a:pt x="1297034" y="889395"/>
                  </a:cubicBezTo>
                  <a:cubicBezTo>
                    <a:pt x="1243505" y="844101"/>
                    <a:pt x="1185859" y="807043"/>
                    <a:pt x="1111743" y="778220"/>
                  </a:cubicBezTo>
                  <a:close/>
                  <a:moveTo>
                    <a:pt x="938805" y="749397"/>
                  </a:moveTo>
                  <a:lnTo>
                    <a:pt x="938805" y="1041745"/>
                  </a:lnTo>
                  <a:cubicBezTo>
                    <a:pt x="1004686" y="1033509"/>
                    <a:pt x="1070568" y="1021157"/>
                    <a:pt x="1132331" y="996451"/>
                  </a:cubicBezTo>
                  <a:cubicBezTo>
                    <a:pt x="1087038" y="864689"/>
                    <a:pt x="1017039" y="774103"/>
                    <a:pt x="938805" y="749397"/>
                  </a:cubicBezTo>
                  <a:close/>
                  <a:moveTo>
                    <a:pt x="856454" y="737044"/>
                  </a:moveTo>
                  <a:cubicBezTo>
                    <a:pt x="835866" y="741162"/>
                    <a:pt x="819396" y="741162"/>
                    <a:pt x="798808" y="745280"/>
                  </a:cubicBezTo>
                  <a:cubicBezTo>
                    <a:pt x="761750" y="835866"/>
                    <a:pt x="720574" y="926453"/>
                    <a:pt x="683516" y="1000569"/>
                  </a:cubicBezTo>
                  <a:cubicBezTo>
                    <a:pt x="741162" y="1021157"/>
                    <a:pt x="798808" y="1033509"/>
                    <a:pt x="856454" y="1037627"/>
                  </a:cubicBezTo>
                  <a:close/>
                  <a:moveTo>
                    <a:pt x="881159" y="539401"/>
                  </a:moveTo>
                  <a:cubicBezTo>
                    <a:pt x="868807" y="580577"/>
                    <a:pt x="852336" y="621753"/>
                    <a:pt x="835866" y="662928"/>
                  </a:cubicBezTo>
                  <a:cubicBezTo>
                    <a:pt x="1231153" y="625870"/>
                    <a:pt x="1589381" y="942923"/>
                    <a:pt x="1589381" y="1354680"/>
                  </a:cubicBezTo>
                  <a:cubicBezTo>
                    <a:pt x="1589381" y="1737614"/>
                    <a:pt x="1276446" y="2050549"/>
                    <a:pt x="893512" y="2050549"/>
                  </a:cubicBezTo>
                  <a:cubicBezTo>
                    <a:pt x="510578" y="2050549"/>
                    <a:pt x="197643" y="1737614"/>
                    <a:pt x="197643" y="1354680"/>
                  </a:cubicBezTo>
                  <a:cubicBezTo>
                    <a:pt x="197643" y="1185859"/>
                    <a:pt x="259407" y="1029392"/>
                    <a:pt x="366463" y="901747"/>
                  </a:cubicBezTo>
                  <a:cubicBezTo>
                    <a:pt x="349993" y="864689"/>
                    <a:pt x="329405" y="823513"/>
                    <a:pt x="312935" y="782338"/>
                  </a:cubicBezTo>
                  <a:cubicBezTo>
                    <a:pt x="164702" y="934688"/>
                    <a:pt x="82351" y="1136449"/>
                    <a:pt x="82351" y="1350562"/>
                  </a:cubicBezTo>
                  <a:cubicBezTo>
                    <a:pt x="82351" y="1799377"/>
                    <a:pt x="448815" y="2165841"/>
                    <a:pt x="897630" y="2169958"/>
                  </a:cubicBezTo>
                  <a:cubicBezTo>
                    <a:pt x="1346445" y="2169958"/>
                    <a:pt x="1712908" y="1803495"/>
                    <a:pt x="1712908" y="1354680"/>
                  </a:cubicBezTo>
                  <a:cubicBezTo>
                    <a:pt x="1712908" y="905865"/>
                    <a:pt x="1346445" y="539401"/>
                    <a:pt x="897630" y="539401"/>
                  </a:cubicBezTo>
                  <a:cubicBezTo>
                    <a:pt x="893512" y="539401"/>
                    <a:pt x="885277" y="539401"/>
                    <a:pt x="881159" y="539401"/>
                  </a:cubicBezTo>
                  <a:close/>
                  <a:moveTo>
                    <a:pt x="551755" y="267641"/>
                  </a:moveTo>
                  <a:cubicBezTo>
                    <a:pt x="498226" y="267641"/>
                    <a:pt x="452933" y="312935"/>
                    <a:pt x="452933" y="366464"/>
                  </a:cubicBezTo>
                  <a:cubicBezTo>
                    <a:pt x="452933" y="419992"/>
                    <a:pt x="498226" y="465285"/>
                    <a:pt x="551755" y="465285"/>
                  </a:cubicBezTo>
                  <a:cubicBezTo>
                    <a:pt x="605283" y="465285"/>
                    <a:pt x="650576" y="419992"/>
                    <a:pt x="650576" y="366464"/>
                  </a:cubicBezTo>
                  <a:cubicBezTo>
                    <a:pt x="650576" y="312935"/>
                    <a:pt x="605283" y="267641"/>
                    <a:pt x="551755" y="267641"/>
                  </a:cubicBezTo>
                  <a:close/>
                  <a:moveTo>
                    <a:pt x="547637" y="185290"/>
                  </a:moveTo>
                  <a:cubicBezTo>
                    <a:pt x="646459" y="185290"/>
                    <a:pt x="728810" y="267641"/>
                    <a:pt x="728810" y="366464"/>
                  </a:cubicBezTo>
                  <a:cubicBezTo>
                    <a:pt x="728810" y="465285"/>
                    <a:pt x="650576" y="547637"/>
                    <a:pt x="551755" y="547637"/>
                  </a:cubicBezTo>
                  <a:cubicBezTo>
                    <a:pt x="452933" y="547637"/>
                    <a:pt x="370581" y="465285"/>
                    <a:pt x="370581" y="366464"/>
                  </a:cubicBezTo>
                  <a:cubicBezTo>
                    <a:pt x="370581" y="267641"/>
                    <a:pt x="448816" y="185290"/>
                    <a:pt x="547637" y="185290"/>
                  </a:cubicBezTo>
                  <a:close/>
                  <a:moveTo>
                    <a:pt x="547636" y="82351"/>
                  </a:moveTo>
                  <a:cubicBezTo>
                    <a:pt x="391169" y="82351"/>
                    <a:pt x="263524" y="209996"/>
                    <a:pt x="263524" y="366463"/>
                  </a:cubicBezTo>
                  <a:cubicBezTo>
                    <a:pt x="263524" y="489990"/>
                    <a:pt x="444697" y="881159"/>
                    <a:pt x="547636" y="1091155"/>
                  </a:cubicBezTo>
                  <a:cubicBezTo>
                    <a:pt x="559989" y="1066450"/>
                    <a:pt x="576459" y="1037627"/>
                    <a:pt x="588812" y="1008804"/>
                  </a:cubicBezTo>
                  <a:cubicBezTo>
                    <a:pt x="691751" y="790573"/>
                    <a:pt x="831749" y="473520"/>
                    <a:pt x="831749" y="366463"/>
                  </a:cubicBezTo>
                  <a:cubicBezTo>
                    <a:pt x="831749" y="209996"/>
                    <a:pt x="704104" y="82351"/>
                    <a:pt x="547636" y="82351"/>
                  </a:cubicBezTo>
                  <a:close/>
                  <a:moveTo>
                    <a:pt x="547636" y="0"/>
                  </a:moveTo>
                  <a:cubicBezTo>
                    <a:pt x="749397" y="0"/>
                    <a:pt x="914100" y="164702"/>
                    <a:pt x="914100" y="366463"/>
                  </a:cubicBezTo>
                  <a:cubicBezTo>
                    <a:pt x="914100" y="391169"/>
                    <a:pt x="909982" y="424109"/>
                    <a:pt x="901747" y="457050"/>
                  </a:cubicBezTo>
                  <a:cubicBezTo>
                    <a:pt x="1391738" y="461167"/>
                    <a:pt x="1791142" y="864689"/>
                    <a:pt x="1791142" y="1354680"/>
                  </a:cubicBezTo>
                  <a:cubicBezTo>
                    <a:pt x="1791142" y="1572911"/>
                    <a:pt x="1712908" y="1774672"/>
                    <a:pt x="1581146" y="1931139"/>
                  </a:cubicBezTo>
                  <a:cubicBezTo>
                    <a:pt x="1770554" y="2050549"/>
                    <a:pt x="2124665" y="2293485"/>
                    <a:pt x="2141135" y="2454070"/>
                  </a:cubicBezTo>
                  <a:cubicBezTo>
                    <a:pt x="2149371" y="2532304"/>
                    <a:pt x="2038196" y="2643479"/>
                    <a:pt x="1959962" y="2635244"/>
                  </a:cubicBezTo>
                  <a:cubicBezTo>
                    <a:pt x="1799377" y="2618773"/>
                    <a:pt x="1552323" y="2260545"/>
                    <a:pt x="1432914" y="2071137"/>
                  </a:cubicBezTo>
                  <a:cubicBezTo>
                    <a:pt x="848219" y="2503481"/>
                    <a:pt x="0" y="2091724"/>
                    <a:pt x="0" y="1350562"/>
                  </a:cubicBezTo>
                  <a:cubicBezTo>
                    <a:pt x="0" y="1103508"/>
                    <a:pt x="102939" y="868807"/>
                    <a:pt x="279994" y="699986"/>
                  </a:cubicBezTo>
                  <a:cubicBezTo>
                    <a:pt x="222348" y="564107"/>
                    <a:pt x="181173" y="436462"/>
                    <a:pt x="181173" y="366463"/>
                  </a:cubicBezTo>
                  <a:cubicBezTo>
                    <a:pt x="181173" y="164702"/>
                    <a:pt x="345875" y="0"/>
                    <a:pt x="547636" y="0"/>
                  </a:cubicBezTo>
                  <a:close/>
                </a:path>
              </a:pathLst>
            </a:custGeom>
            <a:solidFill>
              <a:schemeClr val="tx1"/>
            </a:solidFill>
            <a:ln w="0">
              <a:noFill/>
              <a:prstDash val="solid"/>
              <a:round/>
              <a:headEnd/>
              <a:tailEnd/>
            </a:ln>
          </p:spPr>
          <p:txBody>
            <a:bodyPr rtlCol="0" anchor="ctr"/>
            <a:lstStyle/>
            <a:p>
              <a:endParaRPr lang="en-US"/>
            </a:p>
          </p:txBody>
        </p:sp>
      </p:grpSp>
      <p:grpSp>
        <p:nvGrpSpPr>
          <p:cNvPr id="9" name="Grupo 8">
            <a:extLst>
              <a:ext uri="{FF2B5EF4-FFF2-40B4-BE49-F238E27FC236}">
                <a16:creationId xmlns:a16="http://schemas.microsoft.com/office/drawing/2014/main" id="{90FD52DE-AE9F-5A4E-99BA-76D425AD5CF3}"/>
              </a:ext>
            </a:extLst>
          </p:cNvPr>
          <p:cNvGrpSpPr/>
          <p:nvPr/>
        </p:nvGrpSpPr>
        <p:grpSpPr>
          <a:xfrm>
            <a:off x="6908895" y="3689401"/>
            <a:ext cx="4873644" cy="1166004"/>
            <a:chOff x="6908895" y="3689401"/>
            <a:chExt cx="4873644" cy="1166004"/>
          </a:xfrm>
        </p:grpSpPr>
        <p:sp>
          <p:nvSpPr>
            <p:cNvPr id="62" name="Formatted_text">
              <a:extLst>
                <a:ext uri="{FF2B5EF4-FFF2-40B4-BE49-F238E27FC236}">
                  <a16:creationId xmlns:a16="http://schemas.microsoft.com/office/drawing/2014/main" id="{DFFCB639-7976-45F3-A537-F84F83E191A8}"/>
                </a:ext>
              </a:extLst>
            </p:cNvPr>
            <p:cNvSpPr txBox="1">
              <a:spLocks/>
            </p:cNvSpPr>
            <p:nvPr/>
          </p:nvSpPr>
          <p:spPr>
            <a:xfrm>
              <a:off x="8553982" y="4042157"/>
              <a:ext cx="3228557" cy="276999"/>
            </a:xfrm>
            <a:prstGeom prst="rect">
              <a:avLst/>
            </a:prstGeom>
            <a:noFill/>
            <a:ln w="9525">
              <a:noFill/>
            </a:ln>
          </p:spPr>
          <p:txBody>
            <a:bodyPr vert="horz" wrap="square" lIns="0" tIns="0" rIns="0" bIns="0" rtlCol="0">
              <a:spAutoFit/>
            </a:bodyPr>
            <a:lstStyle/>
            <a:p>
              <a:pPr>
                <a:lnSpc>
                  <a:spcPct val="90000"/>
                </a:lnSpc>
                <a:spcBef>
                  <a:spcPts val="200"/>
                </a:spcBef>
                <a:buSzPct val="100000"/>
              </a:pPr>
              <a:r>
                <a:rPr lang="en-US" sz="2000" dirty="0">
                  <a:sym typeface="+mn-lt"/>
                </a:rPr>
                <a:t>Patentes</a:t>
              </a:r>
            </a:p>
          </p:txBody>
        </p:sp>
        <p:sp>
          <p:nvSpPr>
            <p:cNvPr id="71" name="Freeform 484">
              <a:extLst>
                <a:ext uri="{FF2B5EF4-FFF2-40B4-BE49-F238E27FC236}">
                  <a16:creationId xmlns:a16="http://schemas.microsoft.com/office/drawing/2014/main" id="{4CE0989D-293A-48BF-86ED-2ED6CAC32125}"/>
                </a:ext>
              </a:extLst>
            </p:cNvPr>
            <p:cNvSpPr>
              <a:spLocks noChangeArrowheads="1"/>
            </p:cNvSpPr>
            <p:nvPr/>
          </p:nvSpPr>
          <p:spPr bwMode="auto">
            <a:xfrm rot="18900000">
              <a:off x="6908895" y="3689401"/>
              <a:ext cx="1167194" cy="1166004"/>
            </a:xfrm>
            <a:custGeom>
              <a:avLst/>
              <a:gdLst>
                <a:gd name="T0" fmla="*/ 0 w 2130"/>
                <a:gd name="T1" fmla="*/ 0 h 2128"/>
                <a:gd name="T2" fmla="*/ 0 w 2130"/>
                <a:gd name="T3" fmla="*/ 251 h 2128"/>
                <a:gd name="T4" fmla="*/ 0 w 2130"/>
                <a:gd name="T5" fmla="*/ 251 h 2128"/>
                <a:gd name="T6" fmla="*/ 1877 w 2130"/>
                <a:gd name="T7" fmla="*/ 2127 h 2128"/>
                <a:gd name="T8" fmla="*/ 2129 w 2130"/>
                <a:gd name="T9" fmla="*/ 2127 h 2128"/>
                <a:gd name="T10" fmla="*/ 2129 w 2130"/>
                <a:gd name="T11" fmla="*/ 1875 h 2128"/>
                <a:gd name="T12" fmla="*/ 2129 w 2130"/>
                <a:gd name="T13" fmla="*/ 1875 h 2128"/>
                <a:gd name="T14" fmla="*/ 252 w 2130"/>
                <a:gd name="T15" fmla="*/ 0 h 2128"/>
                <a:gd name="T16" fmla="*/ 0 w 2130"/>
                <a:gd name="T17" fmla="*/ 0 h 2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0" h="2128">
                  <a:moveTo>
                    <a:pt x="0" y="0"/>
                  </a:moveTo>
                  <a:lnTo>
                    <a:pt x="0" y="251"/>
                  </a:lnTo>
                  <a:lnTo>
                    <a:pt x="0" y="251"/>
                  </a:lnTo>
                  <a:cubicBezTo>
                    <a:pt x="0" y="1288"/>
                    <a:pt x="841" y="2127"/>
                    <a:pt x="1877" y="2127"/>
                  </a:cubicBezTo>
                  <a:lnTo>
                    <a:pt x="2129" y="2127"/>
                  </a:lnTo>
                  <a:lnTo>
                    <a:pt x="2129" y="1875"/>
                  </a:lnTo>
                  <a:lnTo>
                    <a:pt x="2129" y="1875"/>
                  </a:lnTo>
                  <a:cubicBezTo>
                    <a:pt x="2129" y="840"/>
                    <a:pt x="1289" y="0"/>
                    <a:pt x="252" y="0"/>
                  </a:cubicBezTo>
                  <a:lnTo>
                    <a:pt x="0" y="0"/>
                  </a:lnTo>
                </a:path>
              </a:pathLst>
            </a:custGeom>
            <a:solidFill>
              <a:schemeClr val="accent4"/>
            </a:solidFill>
            <a:ln>
              <a:noFill/>
            </a:ln>
            <a:effectLst/>
          </p:spPr>
          <p:txBody>
            <a:bodyPr wrap="square" lIns="0" tIns="0" rIns="0" bIns="0" anchor="ctr"/>
            <a:lstStyle/>
            <a:p>
              <a:endParaRPr lang="en-US" dirty="0"/>
            </a:p>
          </p:txBody>
        </p:sp>
        <p:sp>
          <p:nvSpPr>
            <p:cNvPr id="21" name="Freeform 21">
              <a:extLst>
                <a:ext uri="{FF2B5EF4-FFF2-40B4-BE49-F238E27FC236}">
                  <a16:creationId xmlns:a16="http://schemas.microsoft.com/office/drawing/2014/main" id="{7167AF50-643D-49CD-8283-1EEE9B769184}"/>
                </a:ext>
              </a:extLst>
            </p:cNvPr>
            <p:cNvSpPr>
              <a:spLocks noChangeAspect="1" noEditPoints="1"/>
            </p:cNvSpPr>
            <p:nvPr/>
          </p:nvSpPr>
          <p:spPr bwMode="auto">
            <a:xfrm>
              <a:off x="7235240" y="3963051"/>
              <a:ext cx="463631" cy="588629"/>
            </a:xfrm>
            <a:custGeom>
              <a:avLst/>
              <a:gdLst>
                <a:gd name="T0" fmla="*/ 1 w 3027"/>
                <a:gd name="T1" fmla="*/ 3796 h 3842"/>
                <a:gd name="T2" fmla="*/ 2311 w 3027"/>
                <a:gd name="T3" fmla="*/ 3796 h 3842"/>
                <a:gd name="T4" fmla="*/ 3027 w 3027"/>
                <a:gd name="T5" fmla="*/ 3064 h 3842"/>
                <a:gd name="T6" fmla="*/ 38 w 3027"/>
                <a:gd name="T7" fmla="*/ 0 h 3842"/>
                <a:gd name="T8" fmla="*/ 2935 w 3027"/>
                <a:gd name="T9" fmla="*/ 3019 h 3842"/>
                <a:gd name="T10" fmla="*/ 2202 w 3027"/>
                <a:gd name="T11" fmla="*/ 3750 h 3842"/>
                <a:gd name="T12" fmla="*/ 1043 w 3027"/>
                <a:gd name="T13" fmla="*/ 366 h 3842"/>
                <a:gd name="T14" fmla="*/ 1972 w 3027"/>
                <a:gd name="T15" fmla="*/ 457 h 3842"/>
                <a:gd name="T16" fmla="*/ 1043 w 3027"/>
                <a:gd name="T17" fmla="*/ 366 h 3842"/>
                <a:gd name="T18" fmla="*/ 414 w 3027"/>
                <a:gd name="T19" fmla="*/ 823 h 3842"/>
                <a:gd name="T20" fmla="*/ 2614 w 3027"/>
                <a:gd name="T21" fmla="*/ 732 h 3842"/>
                <a:gd name="T22" fmla="*/ 361 w 3027"/>
                <a:gd name="T23" fmla="*/ 1150 h 3842"/>
                <a:gd name="T24" fmla="*/ 2661 w 3027"/>
                <a:gd name="T25" fmla="*/ 1143 h 3842"/>
                <a:gd name="T26" fmla="*/ 401 w 3027"/>
                <a:gd name="T27" fmla="*/ 1463 h 3842"/>
                <a:gd name="T28" fmla="*/ 2614 w 3027"/>
                <a:gd name="T29" fmla="*/ 1555 h 3842"/>
                <a:gd name="T30" fmla="*/ 401 w 3027"/>
                <a:gd name="T31" fmla="*/ 1463 h 3842"/>
                <a:gd name="T32" fmla="*/ 414 w 3027"/>
                <a:gd name="T33" fmla="*/ 1921 h 3842"/>
                <a:gd name="T34" fmla="*/ 1697 w 3027"/>
                <a:gd name="T35" fmla="*/ 1829 h 3842"/>
                <a:gd name="T36" fmla="*/ 785 w 3027"/>
                <a:gd name="T37" fmla="*/ 2251 h 3842"/>
                <a:gd name="T38" fmla="*/ 595 w 3027"/>
                <a:gd name="T39" fmla="*/ 2347 h 3842"/>
                <a:gd name="T40" fmla="*/ 479 w 3027"/>
                <a:gd name="T41" fmla="*/ 2527 h 3842"/>
                <a:gd name="T42" fmla="*/ 469 w 3027"/>
                <a:gd name="T43" fmla="*/ 2740 h 3842"/>
                <a:gd name="T44" fmla="*/ 551 w 3027"/>
                <a:gd name="T45" fmla="*/ 2934 h 3842"/>
                <a:gd name="T46" fmla="*/ 872 w 3027"/>
                <a:gd name="T47" fmla="*/ 3306 h 3842"/>
                <a:gd name="T48" fmla="*/ 1193 w 3027"/>
                <a:gd name="T49" fmla="*/ 2934 h 3842"/>
                <a:gd name="T50" fmla="*/ 1275 w 3027"/>
                <a:gd name="T51" fmla="*/ 2740 h 3842"/>
                <a:gd name="T52" fmla="*/ 1265 w 3027"/>
                <a:gd name="T53" fmla="*/ 2527 h 3842"/>
                <a:gd name="T54" fmla="*/ 1149 w 3027"/>
                <a:gd name="T55" fmla="*/ 2347 h 3842"/>
                <a:gd name="T56" fmla="*/ 959 w 3027"/>
                <a:gd name="T57" fmla="*/ 2251 h 3842"/>
                <a:gd name="T58" fmla="*/ 1789 w 3027"/>
                <a:gd name="T59" fmla="*/ 2287 h 3842"/>
                <a:gd name="T60" fmla="*/ 2614 w 3027"/>
                <a:gd name="T61" fmla="*/ 2195 h 3842"/>
                <a:gd name="T62" fmla="*/ 872 w 3027"/>
                <a:gd name="T63" fmla="*/ 2332 h 3842"/>
                <a:gd name="T64" fmla="*/ 551 w 3027"/>
                <a:gd name="T65" fmla="*/ 2653 h 3842"/>
                <a:gd name="T66" fmla="*/ 1865 w 3027"/>
                <a:gd name="T67" fmla="*/ 2573 h 3842"/>
                <a:gd name="T68" fmla="*/ 1831 w 3027"/>
                <a:gd name="T69" fmla="*/ 2807 h 3842"/>
                <a:gd name="T70" fmla="*/ 2111 w 3027"/>
                <a:gd name="T71" fmla="*/ 2621 h 3842"/>
                <a:gd name="T72" fmla="*/ 2538 w 3027"/>
                <a:gd name="T73" fmla="*/ 2741 h 3842"/>
                <a:gd name="T74" fmla="*/ 2283 w 3027"/>
                <a:gd name="T75" fmla="*/ 2733 h 3842"/>
                <a:gd name="T76" fmla="*/ 643 w 3027"/>
                <a:gd name="T77" fmla="*/ 2996 h 3842"/>
                <a:gd name="T78" fmla="*/ 1101 w 3027"/>
                <a:gd name="T79" fmla="*/ 3379 h 3842"/>
                <a:gd name="T80" fmla="*/ 643 w 3027"/>
                <a:gd name="T81" fmla="*/ 3379 h 3842"/>
                <a:gd name="T82" fmla="*/ 2869 w 3027"/>
                <a:gd name="T83" fmla="*/ 3110 h 3842"/>
                <a:gd name="T84" fmla="*/ 2293 w 3027"/>
                <a:gd name="T85" fmla="*/ 3110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27" h="3842">
                  <a:moveTo>
                    <a:pt x="38" y="0"/>
                  </a:moveTo>
                  <a:cubicBezTo>
                    <a:pt x="17" y="4"/>
                    <a:pt x="0" y="24"/>
                    <a:pt x="1" y="46"/>
                  </a:cubicBezTo>
                  <a:lnTo>
                    <a:pt x="1" y="3796"/>
                  </a:lnTo>
                  <a:cubicBezTo>
                    <a:pt x="1" y="3820"/>
                    <a:pt x="23" y="3842"/>
                    <a:pt x="47" y="3842"/>
                  </a:cubicBezTo>
                  <a:lnTo>
                    <a:pt x="2246" y="3842"/>
                  </a:lnTo>
                  <a:cubicBezTo>
                    <a:pt x="2274" y="3836"/>
                    <a:pt x="2290" y="3818"/>
                    <a:pt x="2311" y="3796"/>
                  </a:cubicBezTo>
                  <a:cubicBezTo>
                    <a:pt x="2422" y="3685"/>
                    <a:pt x="2545" y="3563"/>
                    <a:pt x="2647" y="3462"/>
                  </a:cubicBezTo>
                  <a:cubicBezTo>
                    <a:pt x="2831" y="3279"/>
                    <a:pt x="3014" y="3096"/>
                    <a:pt x="3014" y="3096"/>
                  </a:cubicBezTo>
                  <a:cubicBezTo>
                    <a:pt x="3022" y="3088"/>
                    <a:pt x="3027" y="3076"/>
                    <a:pt x="3027" y="3064"/>
                  </a:cubicBezTo>
                  <a:lnTo>
                    <a:pt x="3027" y="46"/>
                  </a:lnTo>
                  <a:cubicBezTo>
                    <a:pt x="3027" y="22"/>
                    <a:pt x="3005" y="0"/>
                    <a:pt x="2981" y="0"/>
                  </a:cubicBezTo>
                  <a:cubicBezTo>
                    <a:pt x="2000" y="0"/>
                    <a:pt x="1018" y="0"/>
                    <a:pt x="38" y="0"/>
                  </a:cubicBezTo>
                  <a:close/>
                  <a:moveTo>
                    <a:pt x="93" y="91"/>
                  </a:moveTo>
                  <a:lnTo>
                    <a:pt x="2935" y="91"/>
                  </a:lnTo>
                  <a:lnTo>
                    <a:pt x="2935" y="3019"/>
                  </a:lnTo>
                  <a:cubicBezTo>
                    <a:pt x="2703" y="3019"/>
                    <a:pt x="2470" y="3019"/>
                    <a:pt x="2239" y="3019"/>
                  </a:cubicBezTo>
                  <a:cubicBezTo>
                    <a:pt x="2218" y="3023"/>
                    <a:pt x="2201" y="3043"/>
                    <a:pt x="2202" y="3064"/>
                  </a:cubicBezTo>
                  <a:lnTo>
                    <a:pt x="2202" y="3750"/>
                  </a:lnTo>
                  <a:lnTo>
                    <a:pt x="93" y="3750"/>
                  </a:lnTo>
                  <a:lnTo>
                    <a:pt x="93" y="91"/>
                  </a:lnTo>
                  <a:close/>
                  <a:moveTo>
                    <a:pt x="1043" y="366"/>
                  </a:moveTo>
                  <a:cubicBezTo>
                    <a:pt x="1019" y="369"/>
                    <a:pt x="1000" y="394"/>
                    <a:pt x="1003" y="418"/>
                  </a:cubicBezTo>
                  <a:cubicBezTo>
                    <a:pt x="1007" y="442"/>
                    <a:pt x="1031" y="461"/>
                    <a:pt x="1055" y="457"/>
                  </a:cubicBezTo>
                  <a:lnTo>
                    <a:pt x="1972" y="457"/>
                  </a:lnTo>
                  <a:cubicBezTo>
                    <a:pt x="1997" y="458"/>
                    <a:pt x="2019" y="436"/>
                    <a:pt x="2019" y="411"/>
                  </a:cubicBezTo>
                  <a:cubicBezTo>
                    <a:pt x="2019" y="387"/>
                    <a:pt x="1997" y="365"/>
                    <a:pt x="1972" y="366"/>
                  </a:cubicBezTo>
                  <a:cubicBezTo>
                    <a:pt x="1655" y="366"/>
                    <a:pt x="1328" y="366"/>
                    <a:pt x="1043" y="366"/>
                  </a:cubicBezTo>
                  <a:close/>
                  <a:moveTo>
                    <a:pt x="401" y="732"/>
                  </a:moveTo>
                  <a:cubicBezTo>
                    <a:pt x="377" y="735"/>
                    <a:pt x="358" y="760"/>
                    <a:pt x="361" y="784"/>
                  </a:cubicBezTo>
                  <a:cubicBezTo>
                    <a:pt x="365" y="808"/>
                    <a:pt x="390" y="826"/>
                    <a:pt x="414" y="823"/>
                  </a:cubicBezTo>
                  <a:lnTo>
                    <a:pt x="2614" y="823"/>
                  </a:lnTo>
                  <a:cubicBezTo>
                    <a:pt x="2639" y="824"/>
                    <a:pt x="2661" y="802"/>
                    <a:pt x="2661" y="777"/>
                  </a:cubicBezTo>
                  <a:cubicBezTo>
                    <a:pt x="2661" y="753"/>
                    <a:pt x="2639" y="731"/>
                    <a:pt x="2614" y="732"/>
                  </a:cubicBezTo>
                  <a:cubicBezTo>
                    <a:pt x="1858" y="732"/>
                    <a:pt x="1080" y="732"/>
                    <a:pt x="401" y="732"/>
                  </a:cubicBezTo>
                  <a:close/>
                  <a:moveTo>
                    <a:pt x="401" y="1098"/>
                  </a:moveTo>
                  <a:cubicBezTo>
                    <a:pt x="377" y="1101"/>
                    <a:pt x="358" y="1126"/>
                    <a:pt x="361" y="1150"/>
                  </a:cubicBezTo>
                  <a:cubicBezTo>
                    <a:pt x="365" y="1174"/>
                    <a:pt x="390" y="1192"/>
                    <a:pt x="414" y="1189"/>
                  </a:cubicBezTo>
                  <a:lnTo>
                    <a:pt x="2614" y="1189"/>
                  </a:lnTo>
                  <a:cubicBezTo>
                    <a:pt x="2639" y="1190"/>
                    <a:pt x="2661" y="1168"/>
                    <a:pt x="2661" y="1143"/>
                  </a:cubicBezTo>
                  <a:cubicBezTo>
                    <a:pt x="2661" y="1119"/>
                    <a:pt x="2639" y="1097"/>
                    <a:pt x="2614" y="1098"/>
                  </a:cubicBezTo>
                  <a:cubicBezTo>
                    <a:pt x="1858" y="1098"/>
                    <a:pt x="1080" y="1098"/>
                    <a:pt x="401" y="1098"/>
                  </a:cubicBezTo>
                  <a:close/>
                  <a:moveTo>
                    <a:pt x="401" y="1463"/>
                  </a:moveTo>
                  <a:cubicBezTo>
                    <a:pt x="377" y="1467"/>
                    <a:pt x="358" y="1492"/>
                    <a:pt x="361" y="1516"/>
                  </a:cubicBezTo>
                  <a:cubicBezTo>
                    <a:pt x="365" y="1540"/>
                    <a:pt x="390" y="1558"/>
                    <a:pt x="414" y="1555"/>
                  </a:cubicBezTo>
                  <a:lnTo>
                    <a:pt x="2614" y="1555"/>
                  </a:lnTo>
                  <a:cubicBezTo>
                    <a:pt x="2639" y="1555"/>
                    <a:pt x="2661" y="1533"/>
                    <a:pt x="2661" y="1509"/>
                  </a:cubicBezTo>
                  <a:cubicBezTo>
                    <a:pt x="2661" y="1485"/>
                    <a:pt x="2639" y="1463"/>
                    <a:pt x="2614" y="1463"/>
                  </a:cubicBezTo>
                  <a:cubicBezTo>
                    <a:pt x="1858" y="1463"/>
                    <a:pt x="1080" y="1463"/>
                    <a:pt x="401" y="1463"/>
                  </a:cubicBezTo>
                  <a:close/>
                  <a:moveTo>
                    <a:pt x="401" y="1829"/>
                  </a:moveTo>
                  <a:cubicBezTo>
                    <a:pt x="377" y="1833"/>
                    <a:pt x="358" y="1858"/>
                    <a:pt x="361" y="1881"/>
                  </a:cubicBezTo>
                  <a:cubicBezTo>
                    <a:pt x="365" y="1906"/>
                    <a:pt x="390" y="1924"/>
                    <a:pt x="414" y="1921"/>
                  </a:cubicBezTo>
                  <a:lnTo>
                    <a:pt x="1697" y="1921"/>
                  </a:lnTo>
                  <a:cubicBezTo>
                    <a:pt x="1722" y="1921"/>
                    <a:pt x="1744" y="1899"/>
                    <a:pt x="1744" y="1875"/>
                  </a:cubicBezTo>
                  <a:cubicBezTo>
                    <a:pt x="1744" y="1851"/>
                    <a:pt x="1722" y="1829"/>
                    <a:pt x="1697" y="1829"/>
                  </a:cubicBezTo>
                  <a:cubicBezTo>
                    <a:pt x="1254" y="1829"/>
                    <a:pt x="799" y="1829"/>
                    <a:pt x="401" y="1829"/>
                  </a:cubicBezTo>
                  <a:close/>
                  <a:moveTo>
                    <a:pt x="872" y="2012"/>
                  </a:moveTo>
                  <a:cubicBezTo>
                    <a:pt x="833" y="2012"/>
                    <a:pt x="795" y="2174"/>
                    <a:pt x="785" y="2251"/>
                  </a:cubicBezTo>
                  <a:cubicBezTo>
                    <a:pt x="772" y="2254"/>
                    <a:pt x="758" y="2257"/>
                    <a:pt x="746" y="2261"/>
                  </a:cubicBezTo>
                  <a:cubicBezTo>
                    <a:pt x="698" y="2200"/>
                    <a:pt x="585" y="2079"/>
                    <a:pt x="551" y="2098"/>
                  </a:cubicBezTo>
                  <a:cubicBezTo>
                    <a:pt x="517" y="2117"/>
                    <a:pt x="566" y="2275"/>
                    <a:pt x="595" y="2347"/>
                  </a:cubicBezTo>
                  <a:cubicBezTo>
                    <a:pt x="585" y="2356"/>
                    <a:pt x="576" y="2365"/>
                    <a:pt x="567" y="2375"/>
                  </a:cubicBezTo>
                  <a:cubicBezTo>
                    <a:pt x="495" y="2346"/>
                    <a:pt x="336" y="2299"/>
                    <a:pt x="316" y="2332"/>
                  </a:cubicBezTo>
                  <a:cubicBezTo>
                    <a:pt x="296" y="2366"/>
                    <a:pt x="418" y="2479"/>
                    <a:pt x="479" y="2527"/>
                  </a:cubicBezTo>
                  <a:cubicBezTo>
                    <a:pt x="475" y="2539"/>
                    <a:pt x="472" y="2552"/>
                    <a:pt x="469" y="2566"/>
                  </a:cubicBezTo>
                  <a:cubicBezTo>
                    <a:pt x="392" y="2576"/>
                    <a:pt x="230" y="2613"/>
                    <a:pt x="230" y="2653"/>
                  </a:cubicBezTo>
                  <a:cubicBezTo>
                    <a:pt x="230" y="2692"/>
                    <a:pt x="393" y="2730"/>
                    <a:pt x="469" y="2740"/>
                  </a:cubicBezTo>
                  <a:cubicBezTo>
                    <a:pt x="472" y="2753"/>
                    <a:pt x="475" y="2766"/>
                    <a:pt x="479" y="2778"/>
                  </a:cubicBezTo>
                  <a:cubicBezTo>
                    <a:pt x="418" y="2826"/>
                    <a:pt x="296" y="2939"/>
                    <a:pt x="316" y="2973"/>
                  </a:cubicBezTo>
                  <a:cubicBezTo>
                    <a:pt x="334" y="3004"/>
                    <a:pt x="473" y="2964"/>
                    <a:pt x="551" y="2934"/>
                  </a:cubicBezTo>
                  <a:lnTo>
                    <a:pt x="551" y="3476"/>
                  </a:lnTo>
                  <a:cubicBezTo>
                    <a:pt x="552" y="3510"/>
                    <a:pt x="599" y="3531"/>
                    <a:pt x="626" y="3510"/>
                  </a:cubicBezTo>
                  <a:lnTo>
                    <a:pt x="872" y="3306"/>
                  </a:lnTo>
                  <a:lnTo>
                    <a:pt x="1118" y="3510"/>
                  </a:lnTo>
                  <a:cubicBezTo>
                    <a:pt x="1145" y="3531"/>
                    <a:pt x="1192" y="3510"/>
                    <a:pt x="1193" y="3476"/>
                  </a:cubicBezTo>
                  <a:lnTo>
                    <a:pt x="1193" y="2934"/>
                  </a:lnTo>
                  <a:cubicBezTo>
                    <a:pt x="1271" y="2964"/>
                    <a:pt x="1410" y="3004"/>
                    <a:pt x="1428" y="2973"/>
                  </a:cubicBezTo>
                  <a:cubicBezTo>
                    <a:pt x="1448" y="2939"/>
                    <a:pt x="1326" y="2826"/>
                    <a:pt x="1265" y="2778"/>
                  </a:cubicBezTo>
                  <a:cubicBezTo>
                    <a:pt x="1269" y="2766"/>
                    <a:pt x="1272" y="2753"/>
                    <a:pt x="1275" y="2740"/>
                  </a:cubicBezTo>
                  <a:cubicBezTo>
                    <a:pt x="1352" y="2730"/>
                    <a:pt x="1514" y="2692"/>
                    <a:pt x="1514" y="2653"/>
                  </a:cubicBezTo>
                  <a:cubicBezTo>
                    <a:pt x="1514" y="2613"/>
                    <a:pt x="1352" y="2576"/>
                    <a:pt x="1275" y="2566"/>
                  </a:cubicBezTo>
                  <a:cubicBezTo>
                    <a:pt x="1272" y="2552"/>
                    <a:pt x="1269" y="2539"/>
                    <a:pt x="1265" y="2527"/>
                  </a:cubicBezTo>
                  <a:cubicBezTo>
                    <a:pt x="1326" y="2479"/>
                    <a:pt x="1448" y="2366"/>
                    <a:pt x="1428" y="2332"/>
                  </a:cubicBezTo>
                  <a:cubicBezTo>
                    <a:pt x="1408" y="2299"/>
                    <a:pt x="1249" y="2346"/>
                    <a:pt x="1177" y="2375"/>
                  </a:cubicBezTo>
                  <a:cubicBezTo>
                    <a:pt x="1168" y="2365"/>
                    <a:pt x="1159" y="2356"/>
                    <a:pt x="1149" y="2347"/>
                  </a:cubicBezTo>
                  <a:cubicBezTo>
                    <a:pt x="1178" y="2275"/>
                    <a:pt x="1227" y="2117"/>
                    <a:pt x="1193" y="2098"/>
                  </a:cubicBezTo>
                  <a:cubicBezTo>
                    <a:pt x="1159" y="2079"/>
                    <a:pt x="1046" y="2200"/>
                    <a:pt x="998" y="2261"/>
                  </a:cubicBezTo>
                  <a:cubicBezTo>
                    <a:pt x="986" y="2257"/>
                    <a:pt x="972" y="2254"/>
                    <a:pt x="959" y="2251"/>
                  </a:cubicBezTo>
                  <a:cubicBezTo>
                    <a:pt x="949" y="2174"/>
                    <a:pt x="911" y="2012"/>
                    <a:pt x="872" y="2012"/>
                  </a:cubicBezTo>
                  <a:close/>
                  <a:moveTo>
                    <a:pt x="1737" y="2247"/>
                  </a:moveTo>
                  <a:cubicBezTo>
                    <a:pt x="1740" y="2272"/>
                    <a:pt x="1765" y="2290"/>
                    <a:pt x="1789" y="2287"/>
                  </a:cubicBezTo>
                  <a:lnTo>
                    <a:pt x="2614" y="2287"/>
                  </a:lnTo>
                  <a:cubicBezTo>
                    <a:pt x="2639" y="2287"/>
                    <a:pt x="2661" y="2265"/>
                    <a:pt x="2661" y="2241"/>
                  </a:cubicBezTo>
                  <a:cubicBezTo>
                    <a:pt x="2661" y="2217"/>
                    <a:pt x="2639" y="2195"/>
                    <a:pt x="2614" y="2195"/>
                  </a:cubicBezTo>
                  <a:cubicBezTo>
                    <a:pt x="2337" y="2195"/>
                    <a:pt x="2057" y="2195"/>
                    <a:pt x="1780" y="2195"/>
                  </a:cubicBezTo>
                  <a:cubicBezTo>
                    <a:pt x="1749" y="2200"/>
                    <a:pt x="1737" y="2225"/>
                    <a:pt x="1737" y="2247"/>
                  </a:cubicBezTo>
                  <a:close/>
                  <a:moveTo>
                    <a:pt x="872" y="2332"/>
                  </a:moveTo>
                  <a:cubicBezTo>
                    <a:pt x="1050" y="2332"/>
                    <a:pt x="1193" y="2475"/>
                    <a:pt x="1193" y="2653"/>
                  </a:cubicBezTo>
                  <a:cubicBezTo>
                    <a:pt x="1193" y="2830"/>
                    <a:pt x="1050" y="2973"/>
                    <a:pt x="872" y="2973"/>
                  </a:cubicBezTo>
                  <a:cubicBezTo>
                    <a:pt x="694" y="2973"/>
                    <a:pt x="551" y="2830"/>
                    <a:pt x="551" y="2653"/>
                  </a:cubicBezTo>
                  <a:cubicBezTo>
                    <a:pt x="551" y="2475"/>
                    <a:pt x="694" y="2332"/>
                    <a:pt x="872" y="2332"/>
                  </a:cubicBezTo>
                  <a:close/>
                  <a:moveTo>
                    <a:pt x="2017" y="2487"/>
                  </a:moveTo>
                  <a:cubicBezTo>
                    <a:pt x="1960" y="2491"/>
                    <a:pt x="1909" y="2524"/>
                    <a:pt x="1865" y="2573"/>
                  </a:cubicBezTo>
                  <a:cubicBezTo>
                    <a:pt x="1821" y="2622"/>
                    <a:pt x="1783" y="2688"/>
                    <a:pt x="1747" y="2772"/>
                  </a:cubicBezTo>
                  <a:cubicBezTo>
                    <a:pt x="1733" y="2794"/>
                    <a:pt x="1744" y="2828"/>
                    <a:pt x="1768" y="2838"/>
                  </a:cubicBezTo>
                  <a:cubicBezTo>
                    <a:pt x="1792" y="2848"/>
                    <a:pt x="1824" y="2833"/>
                    <a:pt x="1831" y="2807"/>
                  </a:cubicBezTo>
                  <a:cubicBezTo>
                    <a:pt x="1864" y="2730"/>
                    <a:pt x="1900" y="2671"/>
                    <a:pt x="1934" y="2633"/>
                  </a:cubicBezTo>
                  <a:cubicBezTo>
                    <a:pt x="1968" y="2595"/>
                    <a:pt x="1999" y="2580"/>
                    <a:pt x="2024" y="2579"/>
                  </a:cubicBezTo>
                  <a:cubicBezTo>
                    <a:pt x="2049" y="2577"/>
                    <a:pt x="2077" y="2585"/>
                    <a:pt x="2111" y="2621"/>
                  </a:cubicBezTo>
                  <a:cubicBezTo>
                    <a:pt x="2146" y="2657"/>
                    <a:pt x="2185" y="2719"/>
                    <a:pt x="2222" y="2807"/>
                  </a:cubicBezTo>
                  <a:cubicBezTo>
                    <a:pt x="2231" y="2828"/>
                    <a:pt x="2257" y="2840"/>
                    <a:pt x="2279" y="2833"/>
                  </a:cubicBezTo>
                  <a:lnTo>
                    <a:pt x="2538" y="2741"/>
                  </a:lnTo>
                  <a:cubicBezTo>
                    <a:pt x="2561" y="2733"/>
                    <a:pt x="2575" y="2705"/>
                    <a:pt x="2566" y="2682"/>
                  </a:cubicBezTo>
                  <a:cubicBezTo>
                    <a:pt x="2558" y="2659"/>
                    <a:pt x="2530" y="2646"/>
                    <a:pt x="2507" y="2654"/>
                  </a:cubicBezTo>
                  <a:lnTo>
                    <a:pt x="2283" y="2733"/>
                  </a:lnTo>
                  <a:cubicBezTo>
                    <a:pt x="2250" y="2662"/>
                    <a:pt x="2216" y="2598"/>
                    <a:pt x="2177" y="2558"/>
                  </a:cubicBezTo>
                  <a:cubicBezTo>
                    <a:pt x="2130" y="2510"/>
                    <a:pt x="2074" y="2483"/>
                    <a:pt x="2017" y="2487"/>
                  </a:cubicBezTo>
                  <a:close/>
                  <a:moveTo>
                    <a:pt x="643" y="2996"/>
                  </a:moveTo>
                  <a:cubicBezTo>
                    <a:pt x="708" y="3040"/>
                    <a:pt x="787" y="3064"/>
                    <a:pt x="872" y="3064"/>
                  </a:cubicBezTo>
                  <a:cubicBezTo>
                    <a:pt x="957" y="3064"/>
                    <a:pt x="1036" y="3040"/>
                    <a:pt x="1101" y="2996"/>
                  </a:cubicBezTo>
                  <a:lnTo>
                    <a:pt x="1101" y="3379"/>
                  </a:lnTo>
                  <a:lnTo>
                    <a:pt x="901" y="3212"/>
                  </a:lnTo>
                  <a:cubicBezTo>
                    <a:pt x="885" y="3199"/>
                    <a:pt x="859" y="3199"/>
                    <a:pt x="843" y="3212"/>
                  </a:cubicBezTo>
                  <a:lnTo>
                    <a:pt x="643" y="3379"/>
                  </a:lnTo>
                  <a:lnTo>
                    <a:pt x="643" y="2996"/>
                  </a:lnTo>
                  <a:close/>
                  <a:moveTo>
                    <a:pt x="2293" y="3110"/>
                  </a:moveTo>
                  <a:lnTo>
                    <a:pt x="2869" y="3110"/>
                  </a:lnTo>
                  <a:cubicBezTo>
                    <a:pt x="2817" y="3162"/>
                    <a:pt x="2725" y="3254"/>
                    <a:pt x="2581" y="3397"/>
                  </a:cubicBezTo>
                  <a:cubicBezTo>
                    <a:pt x="2484" y="3495"/>
                    <a:pt x="2383" y="3595"/>
                    <a:pt x="2293" y="3685"/>
                  </a:cubicBezTo>
                  <a:lnTo>
                    <a:pt x="2293" y="311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latin typeface="+mn-lt"/>
              </a:endParaRPr>
            </a:p>
          </p:txBody>
        </p:sp>
      </p:grpSp>
      <p:grpSp>
        <p:nvGrpSpPr>
          <p:cNvPr id="10" name="Grupo 9">
            <a:extLst>
              <a:ext uri="{FF2B5EF4-FFF2-40B4-BE49-F238E27FC236}">
                <a16:creationId xmlns:a16="http://schemas.microsoft.com/office/drawing/2014/main" id="{B49E566C-2B60-034C-96D7-F0321520B5FB}"/>
              </a:ext>
            </a:extLst>
          </p:cNvPr>
          <p:cNvGrpSpPr/>
          <p:nvPr/>
        </p:nvGrpSpPr>
        <p:grpSpPr>
          <a:xfrm>
            <a:off x="407988" y="3689401"/>
            <a:ext cx="4869103" cy="1209401"/>
            <a:chOff x="407988" y="3689401"/>
            <a:chExt cx="4869103" cy="1209401"/>
          </a:xfrm>
        </p:grpSpPr>
        <p:sp>
          <p:nvSpPr>
            <p:cNvPr id="70" name="Freeform 484">
              <a:extLst>
                <a:ext uri="{FF2B5EF4-FFF2-40B4-BE49-F238E27FC236}">
                  <a16:creationId xmlns:a16="http://schemas.microsoft.com/office/drawing/2014/main" id="{EEAB5463-1AFA-48CC-BC56-274E5318CB3E}"/>
                </a:ext>
              </a:extLst>
            </p:cNvPr>
            <p:cNvSpPr>
              <a:spLocks noChangeArrowheads="1"/>
            </p:cNvSpPr>
            <p:nvPr/>
          </p:nvSpPr>
          <p:spPr bwMode="auto">
            <a:xfrm rot="18900000">
              <a:off x="4109897" y="3689401"/>
              <a:ext cx="1167194" cy="1166004"/>
            </a:xfrm>
            <a:custGeom>
              <a:avLst/>
              <a:gdLst>
                <a:gd name="T0" fmla="*/ 0 w 2130"/>
                <a:gd name="T1" fmla="*/ 0 h 2128"/>
                <a:gd name="T2" fmla="*/ 0 w 2130"/>
                <a:gd name="T3" fmla="*/ 251 h 2128"/>
                <a:gd name="T4" fmla="*/ 0 w 2130"/>
                <a:gd name="T5" fmla="*/ 251 h 2128"/>
                <a:gd name="T6" fmla="*/ 1877 w 2130"/>
                <a:gd name="T7" fmla="*/ 2127 h 2128"/>
                <a:gd name="T8" fmla="*/ 2129 w 2130"/>
                <a:gd name="T9" fmla="*/ 2127 h 2128"/>
                <a:gd name="T10" fmla="*/ 2129 w 2130"/>
                <a:gd name="T11" fmla="*/ 1875 h 2128"/>
                <a:gd name="T12" fmla="*/ 2129 w 2130"/>
                <a:gd name="T13" fmla="*/ 1875 h 2128"/>
                <a:gd name="T14" fmla="*/ 252 w 2130"/>
                <a:gd name="T15" fmla="*/ 0 h 2128"/>
                <a:gd name="T16" fmla="*/ 0 w 2130"/>
                <a:gd name="T17" fmla="*/ 0 h 2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0" h="2128">
                  <a:moveTo>
                    <a:pt x="0" y="0"/>
                  </a:moveTo>
                  <a:lnTo>
                    <a:pt x="0" y="251"/>
                  </a:lnTo>
                  <a:lnTo>
                    <a:pt x="0" y="251"/>
                  </a:lnTo>
                  <a:cubicBezTo>
                    <a:pt x="0" y="1288"/>
                    <a:pt x="841" y="2127"/>
                    <a:pt x="1877" y="2127"/>
                  </a:cubicBezTo>
                  <a:lnTo>
                    <a:pt x="2129" y="2127"/>
                  </a:lnTo>
                  <a:lnTo>
                    <a:pt x="2129" y="1875"/>
                  </a:lnTo>
                  <a:lnTo>
                    <a:pt x="2129" y="1875"/>
                  </a:lnTo>
                  <a:cubicBezTo>
                    <a:pt x="2129" y="840"/>
                    <a:pt x="1289" y="0"/>
                    <a:pt x="252" y="0"/>
                  </a:cubicBezTo>
                  <a:lnTo>
                    <a:pt x="0" y="0"/>
                  </a:lnTo>
                </a:path>
              </a:pathLst>
            </a:custGeom>
            <a:solidFill>
              <a:schemeClr val="accent4"/>
            </a:solidFill>
            <a:ln>
              <a:noFill/>
            </a:ln>
            <a:effectLst/>
          </p:spPr>
          <p:txBody>
            <a:bodyPr wrap="square" lIns="0" tIns="0" rIns="0" bIns="0" anchor="ctr"/>
            <a:lstStyle/>
            <a:p>
              <a:endParaRPr lang="en-US" dirty="0"/>
            </a:p>
          </p:txBody>
        </p:sp>
        <p:sp>
          <p:nvSpPr>
            <p:cNvPr id="59" name="Formatted_text">
              <a:extLst>
                <a:ext uri="{FF2B5EF4-FFF2-40B4-BE49-F238E27FC236}">
                  <a16:creationId xmlns:a16="http://schemas.microsoft.com/office/drawing/2014/main" id="{4147D597-F391-4FDD-AC03-2C8CEB33984C}"/>
                </a:ext>
              </a:extLst>
            </p:cNvPr>
            <p:cNvSpPr txBox="1">
              <a:spLocks/>
            </p:cNvSpPr>
            <p:nvPr/>
          </p:nvSpPr>
          <p:spPr>
            <a:xfrm>
              <a:off x="407988" y="4042157"/>
              <a:ext cx="3228557" cy="856645"/>
            </a:xfrm>
            <a:prstGeom prst="rect">
              <a:avLst/>
            </a:prstGeom>
            <a:noFill/>
            <a:ln w="9525">
              <a:noFill/>
            </a:ln>
          </p:spPr>
          <p:txBody>
            <a:bodyPr vert="horz" wrap="square" lIns="0" tIns="0" rIns="0" bIns="0" rtlCol="0">
              <a:spAutoFit/>
            </a:bodyPr>
            <a:lstStyle/>
            <a:p>
              <a:pPr algn="r">
                <a:lnSpc>
                  <a:spcPct val="90000"/>
                </a:lnSpc>
                <a:spcBef>
                  <a:spcPts val="200"/>
                </a:spcBef>
                <a:buSzPct val="100000"/>
              </a:pPr>
              <a:r>
                <a:rPr lang="es-ES_tradnl" sz="2000" dirty="0">
                  <a:sym typeface="+mn-lt"/>
                </a:rPr>
                <a:t>Nuevos productos </a:t>
              </a:r>
              <a:br>
                <a:rPr lang="es-ES_tradnl" sz="2000" dirty="0">
                  <a:sym typeface="+mn-lt"/>
                </a:rPr>
              </a:br>
              <a:r>
                <a:rPr lang="es-ES_tradnl" sz="2000" dirty="0">
                  <a:sym typeface="+mn-lt"/>
                </a:rPr>
                <a:t>lanzados al mercado</a:t>
              </a:r>
            </a:p>
            <a:p>
              <a:pPr algn="r">
                <a:lnSpc>
                  <a:spcPct val="90000"/>
                </a:lnSpc>
                <a:spcBef>
                  <a:spcPts val="200"/>
                </a:spcBef>
                <a:buSzPct val="100000"/>
              </a:pPr>
              <a:endParaRPr lang="es-ES_tradnl" sz="2000" dirty="0">
                <a:sym typeface="+mn-lt"/>
              </a:endParaRPr>
            </a:p>
          </p:txBody>
        </p:sp>
        <p:sp>
          <p:nvSpPr>
            <p:cNvPr id="22" name="Freeform: Shape 21">
              <a:extLst>
                <a:ext uri="{FF2B5EF4-FFF2-40B4-BE49-F238E27FC236}">
                  <a16:creationId xmlns:a16="http://schemas.microsoft.com/office/drawing/2014/main" id="{7ADFC8E7-7A73-4304-97A4-F4FC7563EDA8}"/>
                </a:ext>
              </a:extLst>
            </p:cNvPr>
            <p:cNvSpPr>
              <a:spLocks noChangeAspect="1"/>
            </p:cNvSpPr>
            <p:nvPr/>
          </p:nvSpPr>
          <p:spPr>
            <a:xfrm>
              <a:off x="4339808" y="3982327"/>
              <a:ext cx="588629" cy="500339"/>
            </a:xfrm>
            <a:custGeom>
              <a:avLst/>
              <a:gdLst>
                <a:gd name="connsiteX0" fmla="*/ 800530 w 3694752"/>
                <a:gd name="connsiteY0" fmla="*/ 2709486 h 3140567"/>
                <a:gd name="connsiteX1" fmla="*/ 800530 w 3694752"/>
                <a:gd name="connsiteY1" fmla="*/ 3017382 h 3140567"/>
                <a:gd name="connsiteX2" fmla="*/ 1108426 w 3694752"/>
                <a:gd name="connsiteY2" fmla="*/ 3017382 h 3140567"/>
                <a:gd name="connsiteX3" fmla="*/ 1222101 w 3694752"/>
                <a:gd name="connsiteY3" fmla="*/ 2942193 h 3140567"/>
                <a:gd name="connsiteX4" fmla="*/ 1222101 w 3694752"/>
                <a:gd name="connsiteY4" fmla="*/ 2941393 h 3140567"/>
                <a:gd name="connsiteX5" fmla="*/ 1231584 w 3694752"/>
                <a:gd name="connsiteY5" fmla="*/ 2894223 h 3140567"/>
                <a:gd name="connsiteX6" fmla="*/ 1231584 w 3694752"/>
                <a:gd name="connsiteY6" fmla="*/ 2832644 h 3140567"/>
                <a:gd name="connsiteX7" fmla="*/ 1108426 w 3694752"/>
                <a:gd name="connsiteY7" fmla="*/ 2709486 h 3140567"/>
                <a:gd name="connsiteX8" fmla="*/ 369476 w 3694752"/>
                <a:gd name="connsiteY8" fmla="*/ 2709486 h 3140567"/>
                <a:gd name="connsiteX9" fmla="*/ 246317 w 3694752"/>
                <a:gd name="connsiteY9" fmla="*/ 2832644 h 3140567"/>
                <a:gd name="connsiteX10" fmla="*/ 246317 w 3694752"/>
                <a:gd name="connsiteY10" fmla="*/ 2894223 h 3140567"/>
                <a:gd name="connsiteX11" fmla="*/ 369476 w 3694752"/>
                <a:gd name="connsiteY11" fmla="*/ 3017382 h 3140567"/>
                <a:gd name="connsiteX12" fmla="*/ 677371 w 3694752"/>
                <a:gd name="connsiteY12" fmla="*/ 3017382 h 3140567"/>
                <a:gd name="connsiteX13" fmla="*/ 677371 w 3694752"/>
                <a:gd name="connsiteY13" fmla="*/ 2709486 h 3140567"/>
                <a:gd name="connsiteX14" fmla="*/ 1354743 w 3694752"/>
                <a:gd name="connsiteY14" fmla="*/ 2524747 h 3140567"/>
                <a:gd name="connsiteX15" fmla="*/ 1847376 w 3694752"/>
                <a:gd name="connsiteY15" fmla="*/ 2524747 h 3140567"/>
                <a:gd name="connsiteX16" fmla="*/ 1908955 w 3694752"/>
                <a:gd name="connsiteY16" fmla="*/ 2586328 h 3140567"/>
                <a:gd name="connsiteX17" fmla="*/ 1847376 w 3694752"/>
                <a:gd name="connsiteY17" fmla="*/ 2647907 h 3140567"/>
                <a:gd name="connsiteX18" fmla="*/ 1354743 w 3694752"/>
                <a:gd name="connsiteY18" fmla="*/ 2647907 h 3140567"/>
                <a:gd name="connsiteX19" fmla="*/ 1293163 w 3694752"/>
                <a:gd name="connsiteY19" fmla="*/ 2586328 h 3140567"/>
                <a:gd name="connsiteX20" fmla="*/ 1354743 w 3694752"/>
                <a:gd name="connsiteY20" fmla="*/ 2524747 h 3140567"/>
                <a:gd name="connsiteX21" fmla="*/ 1601059 w 3694752"/>
                <a:gd name="connsiteY21" fmla="*/ 2155273 h 3140567"/>
                <a:gd name="connsiteX22" fmla="*/ 1170005 w 3694752"/>
                <a:gd name="connsiteY22" fmla="*/ 2586327 h 3140567"/>
                <a:gd name="connsiteX23" fmla="*/ 1170559 w 3694752"/>
                <a:gd name="connsiteY23" fmla="*/ 2595256 h 3140567"/>
                <a:gd name="connsiteX24" fmla="*/ 1354743 w 3694752"/>
                <a:gd name="connsiteY24" fmla="*/ 2832644 h 3140567"/>
                <a:gd name="connsiteX25" fmla="*/ 1354743 w 3694752"/>
                <a:gd name="connsiteY25" fmla="*/ 2894223 h 3140567"/>
                <a:gd name="connsiteX26" fmla="*/ 1350617 w 3694752"/>
                <a:gd name="connsiteY26" fmla="*/ 2935112 h 3140567"/>
                <a:gd name="connsiteX27" fmla="*/ 1601059 w 3694752"/>
                <a:gd name="connsiteY27" fmla="*/ 3017382 h 3140567"/>
                <a:gd name="connsiteX28" fmla="*/ 2032114 w 3694752"/>
                <a:gd name="connsiteY28" fmla="*/ 2586327 h 3140567"/>
                <a:gd name="connsiteX29" fmla="*/ 1601059 w 3694752"/>
                <a:gd name="connsiteY29" fmla="*/ 2155273 h 3140567"/>
                <a:gd name="connsiteX30" fmla="*/ 3140540 w 3694752"/>
                <a:gd name="connsiteY30" fmla="*/ 1970534 h 3140567"/>
                <a:gd name="connsiteX31" fmla="*/ 3202119 w 3694752"/>
                <a:gd name="connsiteY31" fmla="*/ 2032114 h 3140567"/>
                <a:gd name="connsiteX32" fmla="*/ 3202119 w 3694752"/>
                <a:gd name="connsiteY32" fmla="*/ 2155273 h 3140567"/>
                <a:gd name="connsiteX33" fmla="*/ 3325278 w 3694752"/>
                <a:gd name="connsiteY33" fmla="*/ 2155273 h 3140567"/>
                <a:gd name="connsiteX34" fmla="*/ 3386857 w 3694752"/>
                <a:gd name="connsiteY34" fmla="*/ 2216852 h 3140567"/>
                <a:gd name="connsiteX35" fmla="*/ 3325278 w 3694752"/>
                <a:gd name="connsiteY35" fmla="*/ 2278431 h 3140567"/>
                <a:gd name="connsiteX36" fmla="*/ 3202119 w 3694752"/>
                <a:gd name="connsiteY36" fmla="*/ 2278431 h 3140567"/>
                <a:gd name="connsiteX37" fmla="*/ 3202119 w 3694752"/>
                <a:gd name="connsiteY37" fmla="*/ 2401590 h 3140567"/>
                <a:gd name="connsiteX38" fmla="*/ 3140540 w 3694752"/>
                <a:gd name="connsiteY38" fmla="*/ 2463169 h 3140567"/>
                <a:gd name="connsiteX39" fmla="*/ 3078961 w 3694752"/>
                <a:gd name="connsiteY39" fmla="*/ 2401590 h 3140567"/>
                <a:gd name="connsiteX40" fmla="*/ 3078961 w 3694752"/>
                <a:gd name="connsiteY40" fmla="*/ 2278431 h 3140567"/>
                <a:gd name="connsiteX41" fmla="*/ 2955802 w 3694752"/>
                <a:gd name="connsiteY41" fmla="*/ 2278431 h 3140567"/>
                <a:gd name="connsiteX42" fmla="*/ 2894222 w 3694752"/>
                <a:gd name="connsiteY42" fmla="*/ 2216852 h 3140567"/>
                <a:gd name="connsiteX43" fmla="*/ 2955802 w 3694752"/>
                <a:gd name="connsiteY43" fmla="*/ 2155273 h 3140567"/>
                <a:gd name="connsiteX44" fmla="*/ 3078961 w 3694752"/>
                <a:gd name="connsiteY44" fmla="*/ 2155273 h 3140567"/>
                <a:gd name="connsiteX45" fmla="*/ 3078961 w 3694752"/>
                <a:gd name="connsiteY45" fmla="*/ 2032114 h 3140567"/>
                <a:gd name="connsiteX46" fmla="*/ 3140540 w 3694752"/>
                <a:gd name="connsiteY46" fmla="*/ 1970534 h 3140567"/>
                <a:gd name="connsiteX47" fmla="*/ 2709485 w 3694752"/>
                <a:gd name="connsiteY47" fmla="*/ 1847376 h 3140567"/>
                <a:gd name="connsiteX48" fmla="*/ 2709485 w 3694752"/>
                <a:gd name="connsiteY48" fmla="*/ 2586327 h 3140567"/>
                <a:gd name="connsiteX49" fmla="*/ 3571593 w 3694752"/>
                <a:gd name="connsiteY49" fmla="*/ 2586327 h 3140567"/>
                <a:gd name="connsiteX50" fmla="*/ 3571593 w 3694752"/>
                <a:gd name="connsiteY50" fmla="*/ 1847376 h 3140567"/>
                <a:gd name="connsiteX51" fmla="*/ 1170005 w 3694752"/>
                <a:gd name="connsiteY51" fmla="*/ 1601059 h 3140567"/>
                <a:gd name="connsiteX52" fmla="*/ 1170005 w 3694752"/>
                <a:gd name="connsiteY52" fmla="*/ 1724218 h 3140567"/>
                <a:gd name="connsiteX53" fmla="*/ 1108426 w 3694752"/>
                <a:gd name="connsiteY53" fmla="*/ 1785797 h 3140567"/>
                <a:gd name="connsiteX54" fmla="*/ 985267 w 3694752"/>
                <a:gd name="connsiteY54" fmla="*/ 1785797 h 3140567"/>
                <a:gd name="connsiteX55" fmla="*/ 985267 w 3694752"/>
                <a:gd name="connsiteY55" fmla="*/ 1908955 h 3140567"/>
                <a:gd name="connsiteX56" fmla="*/ 1108426 w 3694752"/>
                <a:gd name="connsiteY56" fmla="*/ 1908955 h 3140567"/>
                <a:gd name="connsiteX57" fmla="*/ 1170005 w 3694752"/>
                <a:gd name="connsiteY57" fmla="*/ 1970535 h 3140567"/>
                <a:gd name="connsiteX58" fmla="*/ 1170005 w 3694752"/>
                <a:gd name="connsiteY58" fmla="*/ 2093694 h 3140567"/>
                <a:gd name="connsiteX59" fmla="*/ 1293163 w 3694752"/>
                <a:gd name="connsiteY59" fmla="*/ 2093694 h 3140567"/>
                <a:gd name="connsiteX60" fmla="*/ 1293163 w 3694752"/>
                <a:gd name="connsiteY60" fmla="*/ 1970535 h 3140567"/>
                <a:gd name="connsiteX61" fmla="*/ 1354743 w 3694752"/>
                <a:gd name="connsiteY61" fmla="*/ 1908955 h 3140567"/>
                <a:gd name="connsiteX62" fmla="*/ 1477901 w 3694752"/>
                <a:gd name="connsiteY62" fmla="*/ 1908955 h 3140567"/>
                <a:gd name="connsiteX63" fmla="*/ 1477901 w 3694752"/>
                <a:gd name="connsiteY63" fmla="*/ 1785797 h 3140567"/>
                <a:gd name="connsiteX64" fmla="*/ 1354743 w 3694752"/>
                <a:gd name="connsiteY64" fmla="*/ 1785797 h 3140567"/>
                <a:gd name="connsiteX65" fmla="*/ 1293163 w 3694752"/>
                <a:gd name="connsiteY65" fmla="*/ 1724218 h 3140567"/>
                <a:gd name="connsiteX66" fmla="*/ 1293163 w 3694752"/>
                <a:gd name="connsiteY66" fmla="*/ 1601059 h 3140567"/>
                <a:gd name="connsiteX67" fmla="*/ 2282303 w 3694752"/>
                <a:gd name="connsiteY67" fmla="*/ 1478188 h 3140567"/>
                <a:gd name="connsiteX68" fmla="*/ 2335397 w 3694752"/>
                <a:gd name="connsiteY68" fmla="*/ 1517075 h 3140567"/>
                <a:gd name="connsiteX69" fmla="*/ 2300660 w 3694752"/>
                <a:gd name="connsiteY69" fmla="*/ 1596933 h 3140567"/>
                <a:gd name="connsiteX70" fmla="*/ 2155272 w 3694752"/>
                <a:gd name="connsiteY70" fmla="*/ 2155272 h 3140567"/>
                <a:gd name="connsiteX71" fmla="*/ 2093693 w 3694752"/>
                <a:gd name="connsiteY71" fmla="*/ 2216851 h 3140567"/>
                <a:gd name="connsiteX72" fmla="*/ 2032113 w 3694752"/>
                <a:gd name="connsiteY72" fmla="*/ 2155272 h 3140567"/>
                <a:gd name="connsiteX73" fmla="*/ 2258971 w 3694752"/>
                <a:gd name="connsiteY73" fmla="*/ 1481103 h 3140567"/>
                <a:gd name="connsiteX74" fmla="*/ 2282303 w 3694752"/>
                <a:gd name="connsiteY74" fmla="*/ 1478188 h 3140567"/>
                <a:gd name="connsiteX75" fmla="*/ 2586327 w 3694752"/>
                <a:gd name="connsiteY75" fmla="*/ 1477900 h 3140567"/>
                <a:gd name="connsiteX76" fmla="*/ 2647907 w 3694752"/>
                <a:gd name="connsiteY76" fmla="*/ 1477900 h 3140567"/>
                <a:gd name="connsiteX77" fmla="*/ 2709486 w 3694752"/>
                <a:gd name="connsiteY77" fmla="*/ 1539480 h 3140567"/>
                <a:gd name="connsiteX78" fmla="*/ 2647907 w 3694752"/>
                <a:gd name="connsiteY78" fmla="*/ 1601060 h 3140567"/>
                <a:gd name="connsiteX79" fmla="*/ 2586327 w 3694752"/>
                <a:gd name="connsiteY79" fmla="*/ 1601060 h 3140567"/>
                <a:gd name="connsiteX80" fmla="*/ 2524747 w 3694752"/>
                <a:gd name="connsiteY80" fmla="*/ 1539480 h 3140567"/>
                <a:gd name="connsiteX81" fmla="*/ 2586327 w 3694752"/>
                <a:gd name="connsiteY81" fmla="*/ 1477900 h 3140567"/>
                <a:gd name="connsiteX82" fmla="*/ 1248470 w 3694752"/>
                <a:gd name="connsiteY82" fmla="*/ 1351455 h 3140567"/>
                <a:gd name="connsiteX83" fmla="*/ 749950 w 3694752"/>
                <a:gd name="connsiteY83" fmla="*/ 1727824 h 3140567"/>
                <a:gd name="connsiteX84" fmla="*/ 1112367 w 3694752"/>
                <a:gd name="connsiteY84" fmla="*/ 2325478 h 3140567"/>
                <a:gd name="connsiteX85" fmla="*/ 1189156 w 3694752"/>
                <a:gd name="connsiteY85" fmla="*/ 2216852 h 3140567"/>
                <a:gd name="connsiteX86" fmla="*/ 1108426 w 3694752"/>
                <a:gd name="connsiteY86" fmla="*/ 2216852 h 3140567"/>
                <a:gd name="connsiteX87" fmla="*/ 1046847 w 3694752"/>
                <a:gd name="connsiteY87" fmla="*/ 2155273 h 3140567"/>
                <a:gd name="connsiteX88" fmla="*/ 1046847 w 3694752"/>
                <a:gd name="connsiteY88" fmla="*/ 2032115 h 3140567"/>
                <a:gd name="connsiteX89" fmla="*/ 923688 w 3694752"/>
                <a:gd name="connsiteY89" fmla="*/ 2032115 h 3140567"/>
                <a:gd name="connsiteX90" fmla="*/ 862109 w 3694752"/>
                <a:gd name="connsiteY90" fmla="*/ 1970535 h 3140567"/>
                <a:gd name="connsiteX91" fmla="*/ 862109 w 3694752"/>
                <a:gd name="connsiteY91" fmla="*/ 1724218 h 3140567"/>
                <a:gd name="connsiteX92" fmla="*/ 923688 w 3694752"/>
                <a:gd name="connsiteY92" fmla="*/ 1662639 h 3140567"/>
                <a:gd name="connsiteX93" fmla="*/ 1046847 w 3694752"/>
                <a:gd name="connsiteY93" fmla="*/ 1662639 h 3140567"/>
                <a:gd name="connsiteX94" fmla="*/ 1046847 w 3694752"/>
                <a:gd name="connsiteY94" fmla="*/ 1539480 h 3140567"/>
                <a:gd name="connsiteX95" fmla="*/ 1108426 w 3694752"/>
                <a:gd name="connsiteY95" fmla="*/ 1477901 h 3140567"/>
                <a:gd name="connsiteX96" fmla="*/ 1354743 w 3694752"/>
                <a:gd name="connsiteY96" fmla="*/ 1477901 h 3140567"/>
                <a:gd name="connsiteX97" fmla="*/ 1416322 w 3694752"/>
                <a:gd name="connsiteY97" fmla="*/ 1539480 h 3140567"/>
                <a:gd name="connsiteX98" fmla="*/ 1416322 w 3694752"/>
                <a:gd name="connsiteY98" fmla="*/ 1662639 h 3140567"/>
                <a:gd name="connsiteX99" fmla="*/ 1539480 w 3694752"/>
                <a:gd name="connsiteY99" fmla="*/ 1662639 h 3140567"/>
                <a:gd name="connsiteX100" fmla="*/ 1601059 w 3694752"/>
                <a:gd name="connsiteY100" fmla="*/ 1724218 h 3140567"/>
                <a:gd name="connsiteX101" fmla="*/ 1601059 w 3694752"/>
                <a:gd name="connsiteY101" fmla="*/ 1970535 h 3140567"/>
                <a:gd name="connsiteX102" fmla="*/ 1539480 w 3694752"/>
                <a:gd name="connsiteY102" fmla="*/ 2032115 h 3140567"/>
                <a:gd name="connsiteX103" fmla="*/ 1416322 w 3694752"/>
                <a:gd name="connsiteY103" fmla="*/ 2032115 h 3140567"/>
                <a:gd name="connsiteX104" fmla="*/ 1416322 w 3694752"/>
                <a:gd name="connsiteY104" fmla="*/ 2064444 h 3140567"/>
                <a:gd name="connsiteX105" fmla="*/ 1684684 w 3694752"/>
                <a:gd name="connsiteY105" fmla="*/ 2039135 h 3140567"/>
                <a:gd name="connsiteX106" fmla="*/ 1710020 w 3694752"/>
                <a:gd name="connsiteY106" fmla="*/ 1963061 h 3140567"/>
                <a:gd name="connsiteX107" fmla="*/ 1347603 w 3694752"/>
                <a:gd name="connsiteY107" fmla="*/ 1365406 h 3140567"/>
                <a:gd name="connsiteX108" fmla="*/ 1248470 w 3694752"/>
                <a:gd name="connsiteY108" fmla="*/ 1351455 h 3140567"/>
                <a:gd name="connsiteX109" fmla="*/ 307897 w 3694752"/>
                <a:gd name="connsiteY109" fmla="*/ 1231584 h 3140567"/>
                <a:gd name="connsiteX110" fmla="*/ 677373 w 3694752"/>
                <a:gd name="connsiteY110" fmla="*/ 1231584 h 3140567"/>
                <a:gd name="connsiteX111" fmla="*/ 738952 w 3694752"/>
                <a:gd name="connsiteY111" fmla="*/ 1293164 h 3140567"/>
                <a:gd name="connsiteX112" fmla="*/ 677373 w 3694752"/>
                <a:gd name="connsiteY112" fmla="*/ 1354743 h 3140567"/>
                <a:gd name="connsiteX113" fmla="*/ 369477 w 3694752"/>
                <a:gd name="connsiteY113" fmla="*/ 1354743 h 3140567"/>
                <a:gd name="connsiteX114" fmla="*/ 369477 w 3694752"/>
                <a:gd name="connsiteY114" fmla="*/ 1908955 h 3140567"/>
                <a:gd name="connsiteX115" fmla="*/ 307897 w 3694752"/>
                <a:gd name="connsiteY115" fmla="*/ 1970535 h 3140567"/>
                <a:gd name="connsiteX116" fmla="*/ 246317 w 3694752"/>
                <a:gd name="connsiteY116" fmla="*/ 1908955 h 3140567"/>
                <a:gd name="connsiteX117" fmla="*/ 246317 w 3694752"/>
                <a:gd name="connsiteY117" fmla="*/ 1293164 h 3140567"/>
                <a:gd name="connsiteX118" fmla="*/ 307897 w 3694752"/>
                <a:gd name="connsiteY118" fmla="*/ 1231584 h 3140567"/>
                <a:gd name="connsiteX119" fmla="*/ 2278430 w 3694752"/>
                <a:gd name="connsiteY119" fmla="*/ 1170005 h 3140567"/>
                <a:gd name="connsiteX120" fmla="*/ 2278430 w 3694752"/>
                <a:gd name="connsiteY120" fmla="*/ 1354743 h 3140567"/>
                <a:gd name="connsiteX121" fmla="*/ 2238712 w 3694752"/>
                <a:gd name="connsiteY121" fmla="*/ 1412319 h 3140567"/>
                <a:gd name="connsiteX122" fmla="*/ 1970534 w 3694752"/>
                <a:gd name="connsiteY122" fmla="*/ 1831981 h 3140567"/>
                <a:gd name="connsiteX123" fmla="*/ 1970534 w 3694752"/>
                <a:gd name="connsiteY123" fmla="*/ 2174424 h 3140567"/>
                <a:gd name="connsiteX124" fmla="*/ 2096772 w 3694752"/>
                <a:gd name="connsiteY124" fmla="*/ 2832644 h 3140567"/>
                <a:gd name="connsiteX125" fmla="*/ 3571593 w 3694752"/>
                <a:gd name="connsiteY125" fmla="*/ 2832644 h 3140567"/>
                <a:gd name="connsiteX126" fmla="*/ 3571593 w 3694752"/>
                <a:gd name="connsiteY126" fmla="*/ 2709486 h 3140567"/>
                <a:gd name="connsiteX127" fmla="*/ 2647906 w 3694752"/>
                <a:gd name="connsiteY127" fmla="*/ 2709486 h 3140567"/>
                <a:gd name="connsiteX128" fmla="*/ 2586326 w 3694752"/>
                <a:gd name="connsiteY128" fmla="*/ 2647907 h 3140567"/>
                <a:gd name="connsiteX129" fmla="*/ 2586326 w 3694752"/>
                <a:gd name="connsiteY129" fmla="*/ 1785797 h 3140567"/>
                <a:gd name="connsiteX130" fmla="*/ 2647906 w 3694752"/>
                <a:gd name="connsiteY130" fmla="*/ 1724218 h 3140567"/>
                <a:gd name="connsiteX131" fmla="*/ 3557184 w 3694752"/>
                <a:gd name="connsiteY131" fmla="*/ 1724218 h 3140567"/>
                <a:gd name="connsiteX132" fmla="*/ 3508536 w 3694752"/>
                <a:gd name="connsiteY132" fmla="*/ 1601059 h 3140567"/>
                <a:gd name="connsiteX133" fmla="*/ 2894222 w 3694752"/>
                <a:gd name="connsiteY133" fmla="*/ 1601059 h 3140567"/>
                <a:gd name="connsiteX134" fmla="*/ 2832643 w 3694752"/>
                <a:gd name="connsiteY134" fmla="*/ 1539480 h 3140567"/>
                <a:gd name="connsiteX135" fmla="*/ 2894222 w 3694752"/>
                <a:gd name="connsiteY135" fmla="*/ 1477901 h 3140567"/>
                <a:gd name="connsiteX136" fmla="*/ 3410749 w 3694752"/>
                <a:gd name="connsiteY136" fmla="*/ 1477901 h 3140567"/>
                <a:gd name="connsiteX137" fmla="*/ 3303416 w 3694752"/>
                <a:gd name="connsiteY137" fmla="*/ 1412319 h 3140567"/>
                <a:gd name="connsiteX138" fmla="*/ 3263697 w 3694752"/>
                <a:gd name="connsiteY138" fmla="*/ 1354743 h 3140567"/>
                <a:gd name="connsiteX139" fmla="*/ 3263697 w 3694752"/>
                <a:gd name="connsiteY139" fmla="*/ 1170005 h 3140567"/>
                <a:gd name="connsiteX140" fmla="*/ 123159 w 3694752"/>
                <a:gd name="connsiteY140" fmla="*/ 1108426 h 3140567"/>
                <a:gd name="connsiteX141" fmla="*/ 123159 w 3694752"/>
                <a:gd name="connsiteY141" fmla="*/ 2586327 h 3140567"/>
                <a:gd name="connsiteX142" fmla="*/ 1046847 w 3694752"/>
                <a:gd name="connsiteY142" fmla="*/ 2586327 h 3140567"/>
                <a:gd name="connsiteX143" fmla="*/ 1066921 w 3694752"/>
                <a:gd name="connsiteY143" fmla="*/ 2440569 h 3140567"/>
                <a:gd name="connsiteX144" fmla="*/ 615792 w 3694752"/>
                <a:gd name="connsiteY144" fmla="*/ 1847376 h 3140567"/>
                <a:gd name="connsiteX145" fmla="*/ 658097 w 3694752"/>
                <a:gd name="connsiteY145" fmla="*/ 1622732 h 3140567"/>
                <a:gd name="connsiteX146" fmla="*/ 1455888 w 3694752"/>
                <a:gd name="connsiteY146" fmla="*/ 1273549 h 3140567"/>
                <a:gd name="connsiteX147" fmla="*/ 1805071 w 3694752"/>
                <a:gd name="connsiteY147" fmla="*/ 2071341 h 3140567"/>
                <a:gd name="connsiteX148" fmla="*/ 1847376 w 3694752"/>
                <a:gd name="connsiteY148" fmla="*/ 2090430 h 3140567"/>
                <a:gd name="connsiteX149" fmla="*/ 1847376 w 3694752"/>
                <a:gd name="connsiteY149" fmla="*/ 1831797 h 3140567"/>
                <a:gd name="connsiteX150" fmla="*/ 2155272 w 3694752"/>
                <a:gd name="connsiteY150" fmla="*/ 1314531 h 3140567"/>
                <a:gd name="connsiteX151" fmla="*/ 2155272 w 3694752"/>
                <a:gd name="connsiteY151" fmla="*/ 1170005 h 3140567"/>
                <a:gd name="connsiteX152" fmla="*/ 1970534 w 3694752"/>
                <a:gd name="connsiteY152" fmla="*/ 1170005 h 3140567"/>
                <a:gd name="connsiteX153" fmla="*/ 1908955 w 3694752"/>
                <a:gd name="connsiteY153" fmla="*/ 1108426 h 3140567"/>
                <a:gd name="connsiteX154" fmla="*/ 2032114 w 3694752"/>
                <a:gd name="connsiteY154" fmla="*/ 800530 h 3140567"/>
                <a:gd name="connsiteX155" fmla="*/ 2032114 w 3694752"/>
                <a:gd name="connsiteY155" fmla="*/ 1046847 h 3140567"/>
                <a:gd name="connsiteX156" fmla="*/ 2524747 w 3694752"/>
                <a:gd name="connsiteY156" fmla="*/ 1046847 h 3140567"/>
                <a:gd name="connsiteX157" fmla="*/ 2524747 w 3694752"/>
                <a:gd name="connsiteY157" fmla="*/ 985267 h 3140567"/>
                <a:gd name="connsiteX158" fmla="*/ 2586326 w 3694752"/>
                <a:gd name="connsiteY158" fmla="*/ 923688 h 3140567"/>
                <a:gd name="connsiteX159" fmla="*/ 2647906 w 3694752"/>
                <a:gd name="connsiteY159" fmla="*/ 985267 h 3140567"/>
                <a:gd name="connsiteX160" fmla="*/ 2647906 w 3694752"/>
                <a:gd name="connsiteY160" fmla="*/ 1046847 h 3140567"/>
                <a:gd name="connsiteX161" fmla="*/ 2771064 w 3694752"/>
                <a:gd name="connsiteY161" fmla="*/ 1046847 h 3140567"/>
                <a:gd name="connsiteX162" fmla="*/ 2771064 w 3694752"/>
                <a:gd name="connsiteY162" fmla="*/ 985267 h 3140567"/>
                <a:gd name="connsiteX163" fmla="*/ 2832643 w 3694752"/>
                <a:gd name="connsiteY163" fmla="*/ 923688 h 3140567"/>
                <a:gd name="connsiteX164" fmla="*/ 2894222 w 3694752"/>
                <a:gd name="connsiteY164" fmla="*/ 985267 h 3140567"/>
                <a:gd name="connsiteX165" fmla="*/ 2894222 w 3694752"/>
                <a:gd name="connsiteY165" fmla="*/ 1046847 h 3140567"/>
                <a:gd name="connsiteX166" fmla="*/ 3017381 w 3694752"/>
                <a:gd name="connsiteY166" fmla="*/ 1046847 h 3140567"/>
                <a:gd name="connsiteX167" fmla="*/ 3017381 w 3694752"/>
                <a:gd name="connsiteY167" fmla="*/ 985267 h 3140567"/>
                <a:gd name="connsiteX168" fmla="*/ 3078960 w 3694752"/>
                <a:gd name="connsiteY168" fmla="*/ 923688 h 3140567"/>
                <a:gd name="connsiteX169" fmla="*/ 3140539 w 3694752"/>
                <a:gd name="connsiteY169" fmla="*/ 985267 h 3140567"/>
                <a:gd name="connsiteX170" fmla="*/ 3140539 w 3694752"/>
                <a:gd name="connsiteY170" fmla="*/ 1046847 h 3140567"/>
                <a:gd name="connsiteX171" fmla="*/ 3263697 w 3694752"/>
                <a:gd name="connsiteY171" fmla="*/ 1046847 h 3140567"/>
                <a:gd name="connsiteX172" fmla="*/ 3263697 w 3694752"/>
                <a:gd name="connsiteY172" fmla="*/ 985267 h 3140567"/>
                <a:gd name="connsiteX173" fmla="*/ 3325277 w 3694752"/>
                <a:gd name="connsiteY173" fmla="*/ 923688 h 3140567"/>
                <a:gd name="connsiteX174" fmla="*/ 3386856 w 3694752"/>
                <a:gd name="connsiteY174" fmla="*/ 985267 h 3140567"/>
                <a:gd name="connsiteX175" fmla="*/ 3386856 w 3694752"/>
                <a:gd name="connsiteY175" fmla="*/ 1046847 h 3140567"/>
                <a:gd name="connsiteX176" fmla="*/ 3510014 w 3694752"/>
                <a:gd name="connsiteY176" fmla="*/ 1046847 h 3140567"/>
                <a:gd name="connsiteX177" fmla="*/ 3510014 w 3694752"/>
                <a:gd name="connsiteY177" fmla="*/ 800530 h 3140567"/>
                <a:gd name="connsiteX178" fmla="*/ 800530 w 3694752"/>
                <a:gd name="connsiteY178" fmla="*/ 738950 h 3140567"/>
                <a:gd name="connsiteX179" fmla="*/ 923689 w 3694752"/>
                <a:gd name="connsiteY179" fmla="*/ 738950 h 3140567"/>
                <a:gd name="connsiteX180" fmla="*/ 985268 w 3694752"/>
                <a:gd name="connsiteY180" fmla="*/ 800530 h 3140567"/>
                <a:gd name="connsiteX181" fmla="*/ 923689 w 3694752"/>
                <a:gd name="connsiteY181" fmla="*/ 862110 h 3140567"/>
                <a:gd name="connsiteX182" fmla="*/ 800530 w 3694752"/>
                <a:gd name="connsiteY182" fmla="*/ 862110 h 3140567"/>
                <a:gd name="connsiteX183" fmla="*/ 738950 w 3694752"/>
                <a:gd name="connsiteY183" fmla="*/ 800530 h 3140567"/>
                <a:gd name="connsiteX184" fmla="*/ 800530 w 3694752"/>
                <a:gd name="connsiteY184" fmla="*/ 738950 h 3140567"/>
                <a:gd name="connsiteX185" fmla="*/ 123159 w 3694752"/>
                <a:gd name="connsiteY185" fmla="*/ 615792 h 3140567"/>
                <a:gd name="connsiteX186" fmla="*/ 123159 w 3694752"/>
                <a:gd name="connsiteY186" fmla="*/ 738951 h 3140567"/>
                <a:gd name="connsiteX187" fmla="*/ 554213 w 3694752"/>
                <a:gd name="connsiteY187" fmla="*/ 738951 h 3140567"/>
                <a:gd name="connsiteX188" fmla="*/ 615792 w 3694752"/>
                <a:gd name="connsiteY188" fmla="*/ 800530 h 3140567"/>
                <a:gd name="connsiteX189" fmla="*/ 554213 w 3694752"/>
                <a:gd name="connsiteY189" fmla="*/ 862109 h 3140567"/>
                <a:gd name="connsiteX190" fmla="*/ 123159 w 3694752"/>
                <a:gd name="connsiteY190" fmla="*/ 862109 h 3140567"/>
                <a:gd name="connsiteX191" fmla="*/ 123159 w 3694752"/>
                <a:gd name="connsiteY191" fmla="*/ 985267 h 3140567"/>
                <a:gd name="connsiteX192" fmla="*/ 1908955 w 3694752"/>
                <a:gd name="connsiteY192" fmla="*/ 985267 h 3140567"/>
                <a:gd name="connsiteX193" fmla="*/ 1908955 w 3694752"/>
                <a:gd name="connsiteY193" fmla="*/ 738951 h 3140567"/>
                <a:gd name="connsiteX194" fmla="*/ 1970534 w 3694752"/>
                <a:gd name="connsiteY194" fmla="*/ 677371 h 3140567"/>
                <a:gd name="connsiteX195" fmla="*/ 2340010 w 3694752"/>
                <a:gd name="connsiteY195" fmla="*/ 677371 h 3140567"/>
                <a:gd name="connsiteX196" fmla="*/ 2340010 w 3694752"/>
                <a:gd name="connsiteY196" fmla="*/ 615792 h 3140567"/>
                <a:gd name="connsiteX197" fmla="*/ 1108426 w 3694752"/>
                <a:gd name="connsiteY197" fmla="*/ 369476 h 3140567"/>
                <a:gd name="connsiteX198" fmla="*/ 1108426 w 3694752"/>
                <a:gd name="connsiteY198" fmla="*/ 492634 h 3140567"/>
                <a:gd name="connsiteX199" fmla="*/ 1354743 w 3694752"/>
                <a:gd name="connsiteY199" fmla="*/ 492634 h 3140567"/>
                <a:gd name="connsiteX200" fmla="*/ 1354743 w 3694752"/>
                <a:gd name="connsiteY200" fmla="*/ 369476 h 3140567"/>
                <a:gd name="connsiteX201" fmla="*/ 862109 w 3694752"/>
                <a:gd name="connsiteY201" fmla="*/ 123159 h 3140567"/>
                <a:gd name="connsiteX202" fmla="*/ 862109 w 3694752"/>
                <a:gd name="connsiteY202" fmla="*/ 492634 h 3140567"/>
                <a:gd name="connsiteX203" fmla="*/ 985267 w 3694752"/>
                <a:gd name="connsiteY203" fmla="*/ 492634 h 3140567"/>
                <a:gd name="connsiteX204" fmla="*/ 985267 w 3694752"/>
                <a:gd name="connsiteY204" fmla="*/ 307896 h 3140567"/>
                <a:gd name="connsiteX205" fmla="*/ 1046847 w 3694752"/>
                <a:gd name="connsiteY205" fmla="*/ 246317 h 3140567"/>
                <a:gd name="connsiteX206" fmla="*/ 1416322 w 3694752"/>
                <a:gd name="connsiteY206" fmla="*/ 246317 h 3140567"/>
                <a:gd name="connsiteX207" fmla="*/ 1477901 w 3694752"/>
                <a:gd name="connsiteY207" fmla="*/ 307896 h 3140567"/>
                <a:gd name="connsiteX208" fmla="*/ 1477901 w 3694752"/>
                <a:gd name="connsiteY208" fmla="*/ 492634 h 3140567"/>
                <a:gd name="connsiteX209" fmla="*/ 1601059 w 3694752"/>
                <a:gd name="connsiteY209" fmla="*/ 492634 h 3140567"/>
                <a:gd name="connsiteX210" fmla="*/ 1601059 w 3694752"/>
                <a:gd name="connsiteY210" fmla="*/ 123159 h 3140567"/>
                <a:gd name="connsiteX211" fmla="*/ 800530 w 3694752"/>
                <a:gd name="connsiteY211" fmla="*/ 0 h 3140567"/>
                <a:gd name="connsiteX212" fmla="*/ 1662639 w 3694752"/>
                <a:gd name="connsiteY212" fmla="*/ 0 h 3140567"/>
                <a:gd name="connsiteX213" fmla="*/ 1724218 w 3694752"/>
                <a:gd name="connsiteY213" fmla="*/ 61580 h 3140567"/>
                <a:gd name="connsiteX214" fmla="*/ 1724218 w 3694752"/>
                <a:gd name="connsiteY214" fmla="*/ 492634 h 3140567"/>
                <a:gd name="connsiteX215" fmla="*/ 2401589 w 3694752"/>
                <a:gd name="connsiteY215" fmla="*/ 492634 h 3140567"/>
                <a:gd name="connsiteX216" fmla="*/ 2463168 w 3694752"/>
                <a:gd name="connsiteY216" fmla="*/ 554213 h 3140567"/>
                <a:gd name="connsiteX217" fmla="*/ 2463168 w 3694752"/>
                <a:gd name="connsiteY217" fmla="*/ 677371 h 3140567"/>
                <a:gd name="connsiteX218" fmla="*/ 3571593 w 3694752"/>
                <a:gd name="connsiteY218" fmla="*/ 677371 h 3140567"/>
                <a:gd name="connsiteX219" fmla="*/ 3633173 w 3694752"/>
                <a:gd name="connsiteY219" fmla="*/ 738951 h 3140567"/>
                <a:gd name="connsiteX220" fmla="*/ 3633173 w 3694752"/>
                <a:gd name="connsiteY220" fmla="*/ 1108426 h 3140567"/>
                <a:gd name="connsiteX221" fmla="*/ 3571593 w 3694752"/>
                <a:gd name="connsiteY221" fmla="*/ 1170005 h 3140567"/>
                <a:gd name="connsiteX222" fmla="*/ 3386856 w 3694752"/>
                <a:gd name="connsiteY222" fmla="*/ 1170005 h 3140567"/>
                <a:gd name="connsiteX223" fmla="*/ 3386856 w 3694752"/>
                <a:gd name="connsiteY223" fmla="*/ 1314531 h 3140567"/>
                <a:gd name="connsiteX224" fmla="*/ 3689702 w 3694752"/>
                <a:gd name="connsiteY224" fmla="*/ 1761473 h 3140567"/>
                <a:gd name="connsiteX225" fmla="*/ 3694752 w 3694752"/>
                <a:gd name="connsiteY225" fmla="*/ 1831981 h 3140567"/>
                <a:gd name="connsiteX226" fmla="*/ 3694752 w 3694752"/>
                <a:gd name="connsiteY226" fmla="*/ 2894223 h 3140567"/>
                <a:gd name="connsiteX227" fmla="*/ 3633173 w 3694752"/>
                <a:gd name="connsiteY227" fmla="*/ 2955803 h 3140567"/>
                <a:gd name="connsiteX228" fmla="*/ 2012962 w 3694752"/>
                <a:gd name="connsiteY228" fmla="*/ 2955803 h 3140567"/>
                <a:gd name="connsiteX229" fmla="*/ 1297905 w 3694752"/>
                <a:gd name="connsiteY229" fmla="*/ 3049649 h 3140567"/>
                <a:gd name="connsiteX230" fmla="*/ 1108426 w 3694752"/>
                <a:gd name="connsiteY230" fmla="*/ 3140540 h 3140567"/>
                <a:gd name="connsiteX231" fmla="*/ 369476 w 3694752"/>
                <a:gd name="connsiteY231" fmla="*/ 3140540 h 3140567"/>
                <a:gd name="connsiteX232" fmla="*/ 123159 w 3694752"/>
                <a:gd name="connsiteY232" fmla="*/ 2894223 h 3140567"/>
                <a:gd name="connsiteX233" fmla="*/ 123159 w 3694752"/>
                <a:gd name="connsiteY233" fmla="*/ 2832644 h 3140567"/>
                <a:gd name="connsiteX234" fmla="*/ 157397 w 3694752"/>
                <a:gd name="connsiteY234" fmla="*/ 2709486 h 3140567"/>
                <a:gd name="connsiteX235" fmla="*/ 61580 w 3694752"/>
                <a:gd name="connsiteY235" fmla="*/ 2709486 h 3140567"/>
                <a:gd name="connsiteX236" fmla="*/ 0 w 3694752"/>
                <a:gd name="connsiteY236" fmla="*/ 2647907 h 3140567"/>
                <a:gd name="connsiteX237" fmla="*/ 0 w 3694752"/>
                <a:gd name="connsiteY237" fmla="*/ 554213 h 3140567"/>
                <a:gd name="connsiteX238" fmla="*/ 61580 w 3694752"/>
                <a:gd name="connsiteY238" fmla="*/ 492634 h 3140567"/>
                <a:gd name="connsiteX239" fmla="*/ 738951 w 3694752"/>
                <a:gd name="connsiteY239" fmla="*/ 492634 h 3140567"/>
                <a:gd name="connsiteX240" fmla="*/ 738951 w 3694752"/>
                <a:gd name="connsiteY240" fmla="*/ 61580 h 3140567"/>
                <a:gd name="connsiteX241" fmla="*/ 800530 w 3694752"/>
                <a:gd name="connsiteY241" fmla="*/ 0 h 3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3694752" h="3140567">
                  <a:moveTo>
                    <a:pt x="800530" y="2709486"/>
                  </a:moveTo>
                  <a:lnTo>
                    <a:pt x="800530" y="3017382"/>
                  </a:lnTo>
                  <a:lnTo>
                    <a:pt x="1108426" y="3017382"/>
                  </a:lnTo>
                  <a:cubicBezTo>
                    <a:pt x="1157996" y="3017479"/>
                    <a:pt x="1202794" y="2987849"/>
                    <a:pt x="1222101" y="2942193"/>
                  </a:cubicBezTo>
                  <a:lnTo>
                    <a:pt x="1222101" y="2941393"/>
                  </a:lnTo>
                  <a:cubicBezTo>
                    <a:pt x="1228368" y="2926457"/>
                    <a:pt x="1231593" y="2910421"/>
                    <a:pt x="1231584" y="2894223"/>
                  </a:cubicBezTo>
                  <a:lnTo>
                    <a:pt x="1231584" y="2832644"/>
                  </a:lnTo>
                  <a:cubicBezTo>
                    <a:pt x="1231584" y="2764626"/>
                    <a:pt x="1176444" y="2709486"/>
                    <a:pt x="1108426" y="2709486"/>
                  </a:cubicBezTo>
                  <a:close/>
                  <a:moveTo>
                    <a:pt x="369476" y="2709486"/>
                  </a:moveTo>
                  <a:cubicBezTo>
                    <a:pt x="301457" y="2709486"/>
                    <a:pt x="246317" y="2764626"/>
                    <a:pt x="246317" y="2832644"/>
                  </a:cubicBezTo>
                  <a:lnTo>
                    <a:pt x="246317" y="2894223"/>
                  </a:lnTo>
                  <a:cubicBezTo>
                    <a:pt x="246317" y="2962242"/>
                    <a:pt x="301457" y="3017382"/>
                    <a:pt x="369476" y="3017382"/>
                  </a:cubicBezTo>
                  <a:lnTo>
                    <a:pt x="677371" y="3017382"/>
                  </a:lnTo>
                  <a:lnTo>
                    <a:pt x="677371" y="2709486"/>
                  </a:lnTo>
                  <a:close/>
                  <a:moveTo>
                    <a:pt x="1354743" y="2524747"/>
                  </a:moveTo>
                  <a:lnTo>
                    <a:pt x="1847376" y="2524747"/>
                  </a:lnTo>
                  <a:cubicBezTo>
                    <a:pt x="1881385" y="2524747"/>
                    <a:pt x="1908955" y="2552318"/>
                    <a:pt x="1908955" y="2586328"/>
                  </a:cubicBezTo>
                  <a:cubicBezTo>
                    <a:pt x="1908955" y="2620337"/>
                    <a:pt x="1881385" y="2647907"/>
                    <a:pt x="1847376" y="2647907"/>
                  </a:cubicBezTo>
                  <a:lnTo>
                    <a:pt x="1354743" y="2647907"/>
                  </a:lnTo>
                  <a:cubicBezTo>
                    <a:pt x="1320733" y="2647907"/>
                    <a:pt x="1293163" y="2620337"/>
                    <a:pt x="1293163" y="2586328"/>
                  </a:cubicBezTo>
                  <a:cubicBezTo>
                    <a:pt x="1293163" y="2552318"/>
                    <a:pt x="1320733" y="2524747"/>
                    <a:pt x="1354743" y="2524747"/>
                  </a:cubicBezTo>
                  <a:close/>
                  <a:moveTo>
                    <a:pt x="1601059" y="2155273"/>
                  </a:moveTo>
                  <a:cubicBezTo>
                    <a:pt x="1362995" y="2155273"/>
                    <a:pt x="1170005" y="2348263"/>
                    <a:pt x="1170005" y="2586327"/>
                  </a:cubicBezTo>
                  <a:cubicBezTo>
                    <a:pt x="1170005" y="2589098"/>
                    <a:pt x="1170559" y="2592239"/>
                    <a:pt x="1170559" y="2595256"/>
                  </a:cubicBezTo>
                  <a:cubicBezTo>
                    <a:pt x="1278770" y="2623330"/>
                    <a:pt x="1354434" y="2720852"/>
                    <a:pt x="1354743" y="2832644"/>
                  </a:cubicBezTo>
                  <a:lnTo>
                    <a:pt x="1354743" y="2894223"/>
                  </a:lnTo>
                  <a:cubicBezTo>
                    <a:pt x="1354498" y="2907943"/>
                    <a:pt x="1353118" y="2921620"/>
                    <a:pt x="1350617" y="2935112"/>
                  </a:cubicBezTo>
                  <a:cubicBezTo>
                    <a:pt x="1423428" y="2988074"/>
                    <a:pt x="1511025" y="3016850"/>
                    <a:pt x="1601059" y="3017382"/>
                  </a:cubicBezTo>
                  <a:cubicBezTo>
                    <a:pt x="1839124" y="3017382"/>
                    <a:pt x="2032114" y="2824392"/>
                    <a:pt x="2032114" y="2586327"/>
                  </a:cubicBezTo>
                  <a:cubicBezTo>
                    <a:pt x="2032114" y="2348263"/>
                    <a:pt x="1839124" y="2155273"/>
                    <a:pt x="1601059" y="2155273"/>
                  </a:cubicBezTo>
                  <a:close/>
                  <a:moveTo>
                    <a:pt x="3140540" y="1970534"/>
                  </a:moveTo>
                  <a:cubicBezTo>
                    <a:pt x="3174549" y="1970534"/>
                    <a:pt x="3202119" y="1998104"/>
                    <a:pt x="3202119" y="2032114"/>
                  </a:cubicBezTo>
                  <a:lnTo>
                    <a:pt x="3202119" y="2155273"/>
                  </a:lnTo>
                  <a:lnTo>
                    <a:pt x="3325278" y="2155273"/>
                  </a:lnTo>
                  <a:cubicBezTo>
                    <a:pt x="3359287" y="2155273"/>
                    <a:pt x="3386857" y="2182843"/>
                    <a:pt x="3386857" y="2216852"/>
                  </a:cubicBezTo>
                  <a:cubicBezTo>
                    <a:pt x="3386857" y="2250861"/>
                    <a:pt x="3359287" y="2278431"/>
                    <a:pt x="3325278" y="2278431"/>
                  </a:cubicBezTo>
                  <a:lnTo>
                    <a:pt x="3202119" y="2278431"/>
                  </a:lnTo>
                  <a:lnTo>
                    <a:pt x="3202119" y="2401590"/>
                  </a:lnTo>
                  <a:cubicBezTo>
                    <a:pt x="3202119" y="2435599"/>
                    <a:pt x="3174549" y="2463169"/>
                    <a:pt x="3140540" y="2463169"/>
                  </a:cubicBezTo>
                  <a:cubicBezTo>
                    <a:pt x="3106531" y="2463169"/>
                    <a:pt x="3078961" y="2435599"/>
                    <a:pt x="3078961" y="2401590"/>
                  </a:cubicBezTo>
                  <a:lnTo>
                    <a:pt x="3078961" y="2278431"/>
                  </a:lnTo>
                  <a:lnTo>
                    <a:pt x="2955802" y="2278431"/>
                  </a:lnTo>
                  <a:cubicBezTo>
                    <a:pt x="2921792" y="2278431"/>
                    <a:pt x="2894222" y="2250861"/>
                    <a:pt x="2894222" y="2216852"/>
                  </a:cubicBezTo>
                  <a:cubicBezTo>
                    <a:pt x="2894222" y="2182843"/>
                    <a:pt x="2921792" y="2155273"/>
                    <a:pt x="2955802" y="2155273"/>
                  </a:cubicBezTo>
                  <a:lnTo>
                    <a:pt x="3078961" y="2155273"/>
                  </a:lnTo>
                  <a:lnTo>
                    <a:pt x="3078961" y="2032114"/>
                  </a:lnTo>
                  <a:cubicBezTo>
                    <a:pt x="3078961" y="1998104"/>
                    <a:pt x="3106531" y="1970534"/>
                    <a:pt x="3140540" y="1970534"/>
                  </a:cubicBezTo>
                  <a:close/>
                  <a:moveTo>
                    <a:pt x="2709485" y="1847376"/>
                  </a:moveTo>
                  <a:lnTo>
                    <a:pt x="2709485" y="2586327"/>
                  </a:lnTo>
                  <a:lnTo>
                    <a:pt x="3571593" y="2586327"/>
                  </a:lnTo>
                  <a:lnTo>
                    <a:pt x="3571593" y="1847376"/>
                  </a:lnTo>
                  <a:close/>
                  <a:moveTo>
                    <a:pt x="1170005" y="1601059"/>
                  </a:moveTo>
                  <a:lnTo>
                    <a:pt x="1170005" y="1724218"/>
                  </a:lnTo>
                  <a:cubicBezTo>
                    <a:pt x="1170005" y="1758227"/>
                    <a:pt x="1142435" y="1785797"/>
                    <a:pt x="1108426" y="1785797"/>
                  </a:cubicBezTo>
                  <a:lnTo>
                    <a:pt x="985267" y="1785797"/>
                  </a:lnTo>
                  <a:lnTo>
                    <a:pt x="985267" y="1908955"/>
                  </a:lnTo>
                  <a:lnTo>
                    <a:pt x="1108426" y="1908955"/>
                  </a:lnTo>
                  <a:cubicBezTo>
                    <a:pt x="1142435" y="1908955"/>
                    <a:pt x="1170005" y="1936526"/>
                    <a:pt x="1170005" y="1970535"/>
                  </a:cubicBezTo>
                  <a:lnTo>
                    <a:pt x="1170005" y="2093694"/>
                  </a:lnTo>
                  <a:lnTo>
                    <a:pt x="1293163" y="2093694"/>
                  </a:lnTo>
                  <a:lnTo>
                    <a:pt x="1293163" y="1970535"/>
                  </a:lnTo>
                  <a:cubicBezTo>
                    <a:pt x="1293163" y="1936526"/>
                    <a:pt x="1320733" y="1908955"/>
                    <a:pt x="1354743" y="1908955"/>
                  </a:cubicBezTo>
                  <a:lnTo>
                    <a:pt x="1477901" y="1908955"/>
                  </a:lnTo>
                  <a:lnTo>
                    <a:pt x="1477901" y="1785797"/>
                  </a:lnTo>
                  <a:lnTo>
                    <a:pt x="1354743" y="1785797"/>
                  </a:lnTo>
                  <a:cubicBezTo>
                    <a:pt x="1320733" y="1785797"/>
                    <a:pt x="1293163" y="1758227"/>
                    <a:pt x="1293163" y="1724218"/>
                  </a:cubicBezTo>
                  <a:lnTo>
                    <a:pt x="1293163" y="1601059"/>
                  </a:lnTo>
                  <a:close/>
                  <a:moveTo>
                    <a:pt x="2282303" y="1478188"/>
                  </a:moveTo>
                  <a:cubicBezTo>
                    <a:pt x="2305356" y="1479773"/>
                    <a:pt x="2326441" y="1494330"/>
                    <a:pt x="2335397" y="1517075"/>
                  </a:cubicBezTo>
                  <a:cubicBezTo>
                    <a:pt x="2347857" y="1548719"/>
                    <a:pt x="2332305" y="1584473"/>
                    <a:pt x="2300660" y="1596933"/>
                  </a:cubicBezTo>
                  <a:cubicBezTo>
                    <a:pt x="2293147" y="1601059"/>
                    <a:pt x="2155272" y="1680743"/>
                    <a:pt x="2155272" y="2155272"/>
                  </a:cubicBezTo>
                  <a:cubicBezTo>
                    <a:pt x="2155272" y="2189281"/>
                    <a:pt x="2127702" y="2216851"/>
                    <a:pt x="2093693" y="2216851"/>
                  </a:cubicBezTo>
                  <a:cubicBezTo>
                    <a:pt x="2059683" y="2216851"/>
                    <a:pt x="2032113" y="2189281"/>
                    <a:pt x="2032113" y="2155272"/>
                  </a:cubicBezTo>
                  <a:cubicBezTo>
                    <a:pt x="2032113" y="1585541"/>
                    <a:pt x="2221038" y="1493727"/>
                    <a:pt x="2258971" y="1481103"/>
                  </a:cubicBezTo>
                  <a:cubicBezTo>
                    <a:pt x="2266716" y="1478572"/>
                    <a:pt x="2274619" y="1477659"/>
                    <a:pt x="2282303" y="1478188"/>
                  </a:cubicBezTo>
                  <a:close/>
                  <a:moveTo>
                    <a:pt x="2586327" y="1477900"/>
                  </a:moveTo>
                  <a:lnTo>
                    <a:pt x="2647907" y="1477900"/>
                  </a:lnTo>
                  <a:cubicBezTo>
                    <a:pt x="2681916" y="1477900"/>
                    <a:pt x="2709486" y="1505470"/>
                    <a:pt x="2709486" y="1539480"/>
                  </a:cubicBezTo>
                  <a:cubicBezTo>
                    <a:pt x="2709486" y="1573490"/>
                    <a:pt x="2681916" y="1601060"/>
                    <a:pt x="2647907" y="1601060"/>
                  </a:cubicBezTo>
                  <a:lnTo>
                    <a:pt x="2586327" y="1601060"/>
                  </a:lnTo>
                  <a:cubicBezTo>
                    <a:pt x="2552317" y="1601060"/>
                    <a:pt x="2524747" y="1573490"/>
                    <a:pt x="2524747" y="1539480"/>
                  </a:cubicBezTo>
                  <a:cubicBezTo>
                    <a:pt x="2524747" y="1505470"/>
                    <a:pt x="2552317" y="1477900"/>
                    <a:pt x="2586327" y="1477900"/>
                  </a:cubicBezTo>
                  <a:close/>
                  <a:moveTo>
                    <a:pt x="1248470" y="1351455"/>
                  </a:moveTo>
                  <a:cubicBezTo>
                    <a:pt x="1018758" y="1342621"/>
                    <a:pt x="806788" y="1495848"/>
                    <a:pt x="749950" y="1727824"/>
                  </a:cubicBezTo>
                  <a:cubicBezTo>
                    <a:pt x="684991" y="1992941"/>
                    <a:pt x="847251" y="2260519"/>
                    <a:pt x="1112367" y="2325478"/>
                  </a:cubicBezTo>
                  <a:cubicBezTo>
                    <a:pt x="1133509" y="2286318"/>
                    <a:pt x="1159291" y="2249846"/>
                    <a:pt x="1189156" y="2216852"/>
                  </a:cubicBezTo>
                  <a:lnTo>
                    <a:pt x="1108426" y="2216852"/>
                  </a:lnTo>
                  <a:cubicBezTo>
                    <a:pt x="1074417" y="2216852"/>
                    <a:pt x="1046847" y="2189282"/>
                    <a:pt x="1046847" y="2155273"/>
                  </a:cubicBezTo>
                  <a:lnTo>
                    <a:pt x="1046847" y="2032115"/>
                  </a:lnTo>
                  <a:lnTo>
                    <a:pt x="923688" y="2032115"/>
                  </a:lnTo>
                  <a:cubicBezTo>
                    <a:pt x="889679" y="2032115"/>
                    <a:pt x="862109" y="2004545"/>
                    <a:pt x="862109" y="1970535"/>
                  </a:cubicBezTo>
                  <a:lnTo>
                    <a:pt x="862109" y="1724218"/>
                  </a:lnTo>
                  <a:cubicBezTo>
                    <a:pt x="862109" y="1690208"/>
                    <a:pt x="889679" y="1662639"/>
                    <a:pt x="923688" y="1662639"/>
                  </a:cubicBezTo>
                  <a:lnTo>
                    <a:pt x="1046847" y="1662639"/>
                  </a:lnTo>
                  <a:lnTo>
                    <a:pt x="1046847" y="1539480"/>
                  </a:lnTo>
                  <a:cubicBezTo>
                    <a:pt x="1046847" y="1505471"/>
                    <a:pt x="1074417" y="1477901"/>
                    <a:pt x="1108426" y="1477901"/>
                  </a:cubicBezTo>
                  <a:lnTo>
                    <a:pt x="1354743" y="1477901"/>
                  </a:lnTo>
                  <a:cubicBezTo>
                    <a:pt x="1388752" y="1477901"/>
                    <a:pt x="1416322" y="1505471"/>
                    <a:pt x="1416322" y="1539480"/>
                  </a:cubicBezTo>
                  <a:lnTo>
                    <a:pt x="1416322" y="1662639"/>
                  </a:lnTo>
                  <a:lnTo>
                    <a:pt x="1539480" y="1662639"/>
                  </a:lnTo>
                  <a:cubicBezTo>
                    <a:pt x="1573489" y="1662639"/>
                    <a:pt x="1601059" y="1690208"/>
                    <a:pt x="1601059" y="1724218"/>
                  </a:cubicBezTo>
                  <a:lnTo>
                    <a:pt x="1601059" y="1970535"/>
                  </a:lnTo>
                  <a:cubicBezTo>
                    <a:pt x="1601059" y="2004545"/>
                    <a:pt x="1573489" y="2032115"/>
                    <a:pt x="1539480" y="2032115"/>
                  </a:cubicBezTo>
                  <a:lnTo>
                    <a:pt x="1416322" y="2032115"/>
                  </a:lnTo>
                  <a:lnTo>
                    <a:pt x="1416322" y="2064444"/>
                  </a:lnTo>
                  <a:cubicBezTo>
                    <a:pt x="1502102" y="2033032"/>
                    <a:pt x="1594543" y="2024314"/>
                    <a:pt x="1684684" y="2039135"/>
                  </a:cubicBezTo>
                  <a:cubicBezTo>
                    <a:pt x="1695176" y="2014505"/>
                    <a:pt x="1703649" y="1989063"/>
                    <a:pt x="1710020" y="1963061"/>
                  </a:cubicBezTo>
                  <a:cubicBezTo>
                    <a:pt x="1774979" y="1697943"/>
                    <a:pt x="1612719" y="1430365"/>
                    <a:pt x="1347603" y="1365406"/>
                  </a:cubicBezTo>
                  <a:cubicBezTo>
                    <a:pt x="1314463" y="1357287"/>
                    <a:pt x="1281286" y="1352717"/>
                    <a:pt x="1248470" y="1351455"/>
                  </a:cubicBezTo>
                  <a:close/>
                  <a:moveTo>
                    <a:pt x="307897" y="1231584"/>
                  </a:moveTo>
                  <a:lnTo>
                    <a:pt x="677373" y="1231584"/>
                  </a:lnTo>
                  <a:cubicBezTo>
                    <a:pt x="711382" y="1231584"/>
                    <a:pt x="738952" y="1259154"/>
                    <a:pt x="738952" y="1293164"/>
                  </a:cubicBezTo>
                  <a:cubicBezTo>
                    <a:pt x="738952" y="1327173"/>
                    <a:pt x="711382" y="1354743"/>
                    <a:pt x="677373" y="1354743"/>
                  </a:cubicBezTo>
                  <a:lnTo>
                    <a:pt x="369477" y="1354743"/>
                  </a:lnTo>
                  <a:lnTo>
                    <a:pt x="369477" y="1908955"/>
                  </a:lnTo>
                  <a:cubicBezTo>
                    <a:pt x="369477" y="1942965"/>
                    <a:pt x="341906" y="1970535"/>
                    <a:pt x="307897" y="1970535"/>
                  </a:cubicBezTo>
                  <a:cubicBezTo>
                    <a:pt x="273887" y="1970535"/>
                    <a:pt x="246317" y="1942965"/>
                    <a:pt x="246317" y="1908955"/>
                  </a:cubicBezTo>
                  <a:lnTo>
                    <a:pt x="246317" y="1293164"/>
                  </a:lnTo>
                  <a:cubicBezTo>
                    <a:pt x="246317" y="1259154"/>
                    <a:pt x="273887" y="1231584"/>
                    <a:pt x="307897" y="1231584"/>
                  </a:cubicBezTo>
                  <a:close/>
                  <a:moveTo>
                    <a:pt x="2278430" y="1170005"/>
                  </a:moveTo>
                  <a:lnTo>
                    <a:pt x="2278430" y="1354743"/>
                  </a:lnTo>
                  <a:cubicBezTo>
                    <a:pt x="2278434" y="1380321"/>
                    <a:pt x="2262624" y="1403239"/>
                    <a:pt x="2238712" y="1412319"/>
                  </a:cubicBezTo>
                  <a:cubicBezTo>
                    <a:pt x="2074785" y="1487544"/>
                    <a:pt x="1969935" y="1651619"/>
                    <a:pt x="1970534" y="1831981"/>
                  </a:cubicBezTo>
                  <a:lnTo>
                    <a:pt x="1970534" y="2174424"/>
                  </a:lnTo>
                  <a:cubicBezTo>
                    <a:pt x="2156787" y="2339944"/>
                    <a:pt x="2208572" y="2609962"/>
                    <a:pt x="2096772" y="2832644"/>
                  </a:cubicBezTo>
                  <a:lnTo>
                    <a:pt x="3571593" y="2832644"/>
                  </a:lnTo>
                  <a:lnTo>
                    <a:pt x="3571593" y="2709486"/>
                  </a:lnTo>
                  <a:lnTo>
                    <a:pt x="2647906" y="2709486"/>
                  </a:lnTo>
                  <a:cubicBezTo>
                    <a:pt x="2613896" y="2709486"/>
                    <a:pt x="2586326" y="2681916"/>
                    <a:pt x="2586326" y="2647907"/>
                  </a:cubicBezTo>
                  <a:lnTo>
                    <a:pt x="2586326" y="1785797"/>
                  </a:lnTo>
                  <a:cubicBezTo>
                    <a:pt x="2586326" y="1751788"/>
                    <a:pt x="2613896" y="1724218"/>
                    <a:pt x="2647906" y="1724218"/>
                  </a:cubicBezTo>
                  <a:lnTo>
                    <a:pt x="3557184" y="1724218"/>
                  </a:lnTo>
                  <a:cubicBezTo>
                    <a:pt x="3546585" y="1681163"/>
                    <a:pt x="3530221" y="1639736"/>
                    <a:pt x="3508536" y="1601059"/>
                  </a:cubicBezTo>
                  <a:lnTo>
                    <a:pt x="2894222" y="1601059"/>
                  </a:lnTo>
                  <a:cubicBezTo>
                    <a:pt x="2860213" y="1601059"/>
                    <a:pt x="2832643" y="1573489"/>
                    <a:pt x="2832643" y="1539480"/>
                  </a:cubicBezTo>
                  <a:cubicBezTo>
                    <a:pt x="2832643" y="1505471"/>
                    <a:pt x="2860213" y="1477901"/>
                    <a:pt x="2894222" y="1477901"/>
                  </a:cubicBezTo>
                  <a:lnTo>
                    <a:pt x="3410749" y="1477901"/>
                  </a:lnTo>
                  <a:cubicBezTo>
                    <a:pt x="3379112" y="1449890"/>
                    <a:pt x="3342776" y="1427688"/>
                    <a:pt x="3303416" y="1412319"/>
                  </a:cubicBezTo>
                  <a:cubicBezTo>
                    <a:pt x="3279503" y="1403239"/>
                    <a:pt x="3263694" y="1380321"/>
                    <a:pt x="3263697" y="1354743"/>
                  </a:cubicBezTo>
                  <a:lnTo>
                    <a:pt x="3263697" y="1170005"/>
                  </a:lnTo>
                  <a:close/>
                  <a:moveTo>
                    <a:pt x="123159" y="1108426"/>
                  </a:moveTo>
                  <a:lnTo>
                    <a:pt x="123159" y="2586327"/>
                  </a:lnTo>
                  <a:lnTo>
                    <a:pt x="1046847" y="2586327"/>
                  </a:lnTo>
                  <a:cubicBezTo>
                    <a:pt x="1047012" y="2537064"/>
                    <a:pt x="1053763" y="2488043"/>
                    <a:pt x="1066921" y="2440569"/>
                  </a:cubicBezTo>
                  <a:cubicBezTo>
                    <a:pt x="799568" y="2367810"/>
                    <a:pt x="614491" y="2124452"/>
                    <a:pt x="615792" y="1847376"/>
                  </a:cubicBezTo>
                  <a:cubicBezTo>
                    <a:pt x="615750" y="1770511"/>
                    <a:pt x="630099" y="1694317"/>
                    <a:pt x="658097" y="1622732"/>
                  </a:cubicBezTo>
                  <a:cubicBezTo>
                    <a:pt x="781977" y="1306004"/>
                    <a:pt x="1139160" y="1149669"/>
                    <a:pt x="1455888" y="1273549"/>
                  </a:cubicBezTo>
                  <a:cubicBezTo>
                    <a:pt x="1772616" y="1397428"/>
                    <a:pt x="1928951" y="1754611"/>
                    <a:pt x="1805071" y="2071341"/>
                  </a:cubicBezTo>
                  <a:cubicBezTo>
                    <a:pt x="1819481" y="2077067"/>
                    <a:pt x="1833582" y="2083533"/>
                    <a:pt x="1847376" y="2090430"/>
                  </a:cubicBezTo>
                  <a:lnTo>
                    <a:pt x="1847376" y="1831797"/>
                  </a:lnTo>
                  <a:cubicBezTo>
                    <a:pt x="1847363" y="1615952"/>
                    <a:pt x="1965532" y="1417427"/>
                    <a:pt x="2155272" y="1314531"/>
                  </a:cubicBezTo>
                  <a:lnTo>
                    <a:pt x="2155272" y="1170005"/>
                  </a:lnTo>
                  <a:lnTo>
                    <a:pt x="1970534" y="1170005"/>
                  </a:lnTo>
                  <a:cubicBezTo>
                    <a:pt x="1936525" y="1170005"/>
                    <a:pt x="1908955" y="1142435"/>
                    <a:pt x="1908955" y="1108426"/>
                  </a:cubicBezTo>
                  <a:close/>
                  <a:moveTo>
                    <a:pt x="2032114" y="800530"/>
                  </a:moveTo>
                  <a:lnTo>
                    <a:pt x="2032114" y="1046847"/>
                  </a:lnTo>
                  <a:lnTo>
                    <a:pt x="2524747" y="1046847"/>
                  </a:lnTo>
                  <a:lnTo>
                    <a:pt x="2524747" y="985267"/>
                  </a:lnTo>
                  <a:cubicBezTo>
                    <a:pt x="2524747" y="951258"/>
                    <a:pt x="2552317" y="923688"/>
                    <a:pt x="2586326" y="923688"/>
                  </a:cubicBezTo>
                  <a:cubicBezTo>
                    <a:pt x="2620336" y="923688"/>
                    <a:pt x="2647906" y="951258"/>
                    <a:pt x="2647906" y="985267"/>
                  </a:cubicBezTo>
                  <a:lnTo>
                    <a:pt x="2647906" y="1046847"/>
                  </a:lnTo>
                  <a:lnTo>
                    <a:pt x="2771064" y="1046847"/>
                  </a:lnTo>
                  <a:lnTo>
                    <a:pt x="2771064" y="985267"/>
                  </a:lnTo>
                  <a:cubicBezTo>
                    <a:pt x="2771064" y="951258"/>
                    <a:pt x="2798634" y="923688"/>
                    <a:pt x="2832643" y="923688"/>
                  </a:cubicBezTo>
                  <a:cubicBezTo>
                    <a:pt x="2866652" y="923688"/>
                    <a:pt x="2894222" y="951258"/>
                    <a:pt x="2894222" y="985267"/>
                  </a:cubicBezTo>
                  <a:lnTo>
                    <a:pt x="2894222" y="1046847"/>
                  </a:lnTo>
                  <a:lnTo>
                    <a:pt x="3017381" y="1046847"/>
                  </a:lnTo>
                  <a:lnTo>
                    <a:pt x="3017381" y="985267"/>
                  </a:lnTo>
                  <a:cubicBezTo>
                    <a:pt x="3017381" y="951258"/>
                    <a:pt x="3044951" y="923688"/>
                    <a:pt x="3078960" y="923688"/>
                  </a:cubicBezTo>
                  <a:cubicBezTo>
                    <a:pt x="3112969" y="923688"/>
                    <a:pt x="3140539" y="951258"/>
                    <a:pt x="3140539" y="985267"/>
                  </a:cubicBezTo>
                  <a:lnTo>
                    <a:pt x="3140539" y="1046847"/>
                  </a:lnTo>
                  <a:lnTo>
                    <a:pt x="3263697" y="1046847"/>
                  </a:lnTo>
                  <a:lnTo>
                    <a:pt x="3263697" y="985267"/>
                  </a:lnTo>
                  <a:cubicBezTo>
                    <a:pt x="3263697" y="951258"/>
                    <a:pt x="3291267" y="923688"/>
                    <a:pt x="3325277" y="923688"/>
                  </a:cubicBezTo>
                  <a:cubicBezTo>
                    <a:pt x="3359286" y="923688"/>
                    <a:pt x="3386856" y="951258"/>
                    <a:pt x="3386856" y="985267"/>
                  </a:cubicBezTo>
                  <a:lnTo>
                    <a:pt x="3386856" y="1046847"/>
                  </a:lnTo>
                  <a:lnTo>
                    <a:pt x="3510014" y="1046847"/>
                  </a:lnTo>
                  <a:lnTo>
                    <a:pt x="3510014" y="800530"/>
                  </a:lnTo>
                  <a:close/>
                  <a:moveTo>
                    <a:pt x="800530" y="738950"/>
                  </a:moveTo>
                  <a:lnTo>
                    <a:pt x="923689" y="738950"/>
                  </a:lnTo>
                  <a:cubicBezTo>
                    <a:pt x="957698" y="738950"/>
                    <a:pt x="985268" y="766520"/>
                    <a:pt x="985268" y="800530"/>
                  </a:cubicBezTo>
                  <a:cubicBezTo>
                    <a:pt x="985268" y="834540"/>
                    <a:pt x="957698" y="862110"/>
                    <a:pt x="923689" y="862110"/>
                  </a:cubicBezTo>
                  <a:lnTo>
                    <a:pt x="800530" y="862110"/>
                  </a:lnTo>
                  <a:cubicBezTo>
                    <a:pt x="766520" y="862110"/>
                    <a:pt x="738950" y="834540"/>
                    <a:pt x="738950" y="800530"/>
                  </a:cubicBezTo>
                  <a:cubicBezTo>
                    <a:pt x="738950" y="766520"/>
                    <a:pt x="766520" y="738950"/>
                    <a:pt x="800530" y="738950"/>
                  </a:cubicBezTo>
                  <a:close/>
                  <a:moveTo>
                    <a:pt x="123159" y="615792"/>
                  </a:moveTo>
                  <a:lnTo>
                    <a:pt x="123159" y="738951"/>
                  </a:lnTo>
                  <a:lnTo>
                    <a:pt x="554213" y="738951"/>
                  </a:lnTo>
                  <a:cubicBezTo>
                    <a:pt x="588222" y="738951"/>
                    <a:pt x="615792" y="766521"/>
                    <a:pt x="615792" y="800530"/>
                  </a:cubicBezTo>
                  <a:cubicBezTo>
                    <a:pt x="615792" y="834539"/>
                    <a:pt x="588222" y="862109"/>
                    <a:pt x="554213" y="862109"/>
                  </a:cubicBezTo>
                  <a:lnTo>
                    <a:pt x="123159" y="862109"/>
                  </a:lnTo>
                  <a:lnTo>
                    <a:pt x="123159" y="985267"/>
                  </a:lnTo>
                  <a:lnTo>
                    <a:pt x="1908955" y="985267"/>
                  </a:lnTo>
                  <a:lnTo>
                    <a:pt x="1908955" y="738951"/>
                  </a:lnTo>
                  <a:cubicBezTo>
                    <a:pt x="1908955" y="704941"/>
                    <a:pt x="1936525" y="677371"/>
                    <a:pt x="1970534" y="677371"/>
                  </a:cubicBezTo>
                  <a:lnTo>
                    <a:pt x="2340010" y="677371"/>
                  </a:lnTo>
                  <a:lnTo>
                    <a:pt x="2340010" y="615792"/>
                  </a:lnTo>
                  <a:close/>
                  <a:moveTo>
                    <a:pt x="1108426" y="369476"/>
                  </a:moveTo>
                  <a:lnTo>
                    <a:pt x="1108426" y="492634"/>
                  </a:lnTo>
                  <a:lnTo>
                    <a:pt x="1354743" y="492634"/>
                  </a:lnTo>
                  <a:lnTo>
                    <a:pt x="1354743" y="369476"/>
                  </a:lnTo>
                  <a:close/>
                  <a:moveTo>
                    <a:pt x="862109" y="123159"/>
                  </a:moveTo>
                  <a:lnTo>
                    <a:pt x="862109" y="492634"/>
                  </a:lnTo>
                  <a:lnTo>
                    <a:pt x="985267" y="492634"/>
                  </a:lnTo>
                  <a:lnTo>
                    <a:pt x="985267" y="307896"/>
                  </a:lnTo>
                  <a:cubicBezTo>
                    <a:pt x="985267" y="273887"/>
                    <a:pt x="1012837" y="246317"/>
                    <a:pt x="1046847" y="246317"/>
                  </a:cubicBezTo>
                  <a:lnTo>
                    <a:pt x="1416322" y="246317"/>
                  </a:lnTo>
                  <a:cubicBezTo>
                    <a:pt x="1450331" y="246317"/>
                    <a:pt x="1477901" y="273887"/>
                    <a:pt x="1477901" y="307896"/>
                  </a:cubicBezTo>
                  <a:lnTo>
                    <a:pt x="1477901" y="492634"/>
                  </a:lnTo>
                  <a:lnTo>
                    <a:pt x="1601059" y="492634"/>
                  </a:lnTo>
                  <a:lnTo>
                    <a:pt x="1601059" y="123159"/>
                  </a:lnTo>
                  <a:close/>
                  <a:moveTo>
                    <a:pt x="800530" y="0"/>
                  </a:moveTo>
                  <a:lnTo>
                    <a:pt x="1662639" y="0"/>
                  </a:lnTo>
                  <a:cubicBezTo>
                    <a:pt x="1696648" y="0"/>
                    <a:pt x="1724218" y="27570"/>
                    <a:pt x="1724218" y="61580"/>
                  </a:cubicBezTo>
                  <a:lnTo>
                    <a:pt x="1724218" y="492634"/>
                  </a:lnTo>
                  <a:lnTo>
                    <a:pt x="2401589" y="492634"/>
                  </a:lnTo>
                  <a:cubicBezTo>
                    <a:pt x="2435598" y="492634"/>
                    <a:pt x="2463168" y="520204"/>
                    <a:pt x="2463168" y="554213"/>
                  </a:cubicBezTo>
                  <a:lnTo>
                    <a:pt x="2463168" y="677371"/>
                  </a:lnTo>
                  <a:lnTo>
                    <a:pt x="3571593" y="677371"/>
                  </a:lnTo>
                  <a:cubicBezTo>
                    <a:pt x="3605603" y="677371"/>
                    <a:pt x="3633173" y="704941"/>
                    <a:pt x="3633173" y="738951"/>
                  </a:cubicBezTo>
                  <a:lnTo>
                    <a:pt x="3633173" y="1108426"/>
                  </a:lnTo>
                  <a:cubicBezTo>
                    <a:pt x="3633173" y="1142435"/>
                    <a:pt x="3605603" y="1170005"/>
                    <a:pt x="3571593" y="1170005"/>
                  </a:cubicBezTo>
                  <a:lnTo>
                    <a:pt x="3386856" y="1170005"/>
                  </a:lnTo>
                  <a:lnTo>
                    <a:pt x="3386856" y="1314531"/>
                  </a:lnTo>
                  <a:cubicBezTo>
                    <a:pt x="3554711" y="1405143"/>
                    <a:pt x="3667765" y="1571988"/>
                    <a:pt x="3689702" y="1761473"/>
                  </a:cubicBezTo>
                  <a:cubicBezTo>
                    <a:pt x="3692721" y="1784861"/>
                    <a:pt x="3694407" y="1808402"/>
                    <a:pt x="3694752" y="1831981"/>
                  </a:cubicBezTo>
                  <a:lnTo>
                    <a:pt x="3694752" y="2894223"/>
                  </a:lnTo>
                  <a:cubicBezTo>
                    <a:pt x="3694752" y="2928233"/>
                    <a:pt x="3667182" y="2955803"/>
                    <a:pt x="3633173" y="2955803"/>
                  </a:cubicBezTo>
                  <a:lnTo>
                    <a:pt x="2012962" y="2955803"/>
                  </a:lnTo>
                  <a:cubicBezTo>
                    <a:pt x="1830959" y="3160261"/>
                    <a:pt x="1526504" y="3200219"/>
                    <a:pt x="1297905" y="3049649"/>
                  </a:cubicBezTo>
                  <a:cubicBezTo>
                    <a:pt x="1251637" y="3106911"/>
                    <a:pt x="1182044" y="3140294"/>
                    <a:pt x="1108426" y="3140540"/>
                  </a:cubicBezTo>
                  <a:lnTo>
                    <a:pt x="369476" y="3140540"/>
                  </a:lnTo>
                  <a:cubicBezTo>
                    <a:pt x="233439" y="3140540"/>
                    <a:pt x="123159" y="3030260"/>
                    <a:pt x="123159" y="2894223"/>
                  </a:cubicBezTo>
                  <a:lnTo>
                    <a:pt x="123159" y="2832644"/>
                  </a:lnTo>
                  <a:cubicBezTo>
                    <a:pt x="123414" y="2789277"/>
                    <a:pt x="135233" y="2746763"/>
                    <a:pt x="157397" y="2709486"/>
                  </a:cubicBezTo>
                  <a:lnTo>
                    <a:pt x="61580" y="2709486"/>
                  </a:lnTo>
                  <a:cubicBezTo>
                    <a:pt x="27570" y="2709486"/>
                    <a:pt x="0" y="2681916"/>
                    <a:pt x="0" y="2647907"/>
                  </a:cubicBezTo>
                  <a:lnTo>
                    <a:pt x="0" y="554213"/>
                  </a:lnTo>
                  <a:cubicBezTo>
                    <a:pt x="0" y="520204"/>
                    <a:pt x="27570" y="492634"/>
                    <a:pt x="61580" y="492634"/>
                  </a:cubicBezTo>
                  <a:lnTo>
                    <a:pt x="738951" y="492634"/>
                  </a:lnTo>
                  <a:lnTo>
                    <a:pt x="738951" y="61580"/>
                  </a:lnTo>
                  <a:cubicBezTo>
                    <a:pt x="738951" y="27570"/>
                    <a:pt x="766521" y="0"/>
                    <a:pt x="800530" y="0"/>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grpSp>
        <p:nvGrpSpPr>
          <p:cNvPr id="6" name="Grupo 5">
            <a:extLst>
              <a:ext uri="{FF2B5EF4-FFF2-40B4-BE49-F238E27FC236}">
                <a16:creationId xmlns:a16="http://schemas.microsoft.com/office/drawing/2014/main" id="{6616B5BC-E733-0842-A7A0-C70B38389306}"/>
              </a:ext>
            </a:extLst>
          </p:cNvPr>
          <p:cNvGrpSpPr/>
          <p:nvPr/>
        </p:nvGrpSpPr>
        <p:grpSpPr>
          <a:xfrm>
            <a:off x="6389791" y="4613025"/>
            <a:ext cx="4955813" cy="1166002"/>
            <a:chOff x="6389791" y="4613025"/>
            <a:chExt cx="4955813" cy="1166002"/>
          </a:xfrm>
        </p:grpSpPr>
        <p:sp>
          <p:nvSpPr>
            <p:cNvPr id="63" name="Formatted_text">
              <a:extLst>
                <a:ext uri="{FF2B5EF4-FFF2-40B4-BE49-F238E27FC236}">
                  <a16:creationId xmlns:a16="http://schemas.microsoft.com/office/drawing/2014/main" id="{F3B11D06-FF70-43B6-B7DF-0EC209F35B32}"/>
                </a:ext>
              </a:extLst>
            </p:cNvPr>
            <p:cNvSpPr txBox="1">
              <a:spLocks/>
            </p:cNvSpPr>
            <p:nvPr/>
          </p:nvSpPr>
          <p:spPr>
            <a:xfrm>
              <a:off x="7750616" y="5302796"/>
              <a:ext cx="3594988" cy="276999"/>
            </a:xfrm>
            <a:prstGeom prst="rect">
              <a:avLst/>
            </a:prstGeom>
            <a:noFill/>
            <a:ln w="9525">
              <a:noFill/>
            </a:ln>
          </p:spPr>
          <p:txBody>
            <a:bodyPr vert="horz" wrap="square" lIns="0" tIns="0" rIns="0" bIns="0" rtlCol="0">
              <a:spAutoFit/>
            </a:bodyPr>
            <a:lstStyle/>
            <a:p>
              <a:pPr>
                <a:lnSpc>
                  <a:spcPct val="90000"/>
                </a:lnSpc>
                <a:spcBef>
                  <a:spcPts val="200"/>
                </a:spcBef>
                <a:buSzPct val="100000"/>
              </a:pPr>
              <a:r>
                <a:rPr lang="en-US" sz="2000" i="1" dirty="0">
                  <a:sym typeface="+mn-lt"/>
                </a:rPr>
                <a:t>Spin offs</a:t>
              </a:r>
            </a:p>
          </p:txBody>
        </p:sp>
        <p:sp>
          <p:nvSpPr>
            <p:cNvPr id="69" name="Freeform 487">
              <a:extLst>
                <a:ext uri="{FF2B5EF4-FFF2-40B4-BE49-F238E27FC236}">
                  <a16:creationId xmlns:a16="http://schemas.microsoft.com/office/drawing/2014/main" id="{4A2F09FF-7512-424D-900C-E55D2AF57EE9}"/>
                </a:ext>
              </a:extLst>
            </p:cNvPr>
            <p:cNvSpPr>
              <a:spLocks noChangeArrowheads="1"/>
            </p:cNvSpPr>
            <p:nvPr/>
          </p:nvSpPr>
          <p:spPr bwMode="auto">
            <a:xfrm>
              <a:off x="6389791" y="4613025"/>
              <a:ext cx="1166004" cy="1166002"/>
            </a:xfrm>
            <a:custGeom>
              <a:avLst/>
              <a:gdLst>
                <a:gd name="T0" fmla="*/ 2129 w 2130"/>
                <a:gd name="T1" fmla="*/ 2129 h 2130"/>
                <a:gd name="T2" fmla="*/ 2129 w 2130"/>
                <a:gd name="T3" fmla="*/ 1877 h 2130"/>
                <a:gd name="T4" fmla="*/ 2129 w 2130"/>
                <a:gd name="T5" fmla="*/ 1877 h 2130"/>
                <a:gd name="T6" fmla="*/ 252 w 2130"/>
                <a:gd name="T7" fmla="*/ 0 h 2130"/>
                <a:gd name="T8" fmla="*/ 0 w 2130"/>
                <a:gd name="T9" fmla="*/ 0 h 2130"/>
                <a:gd name="T10" fmla="*/ 0 w 2130"/>
                <a:gd name="T11" fmla="*/ 252 h 2130"/>
                <a:gd name="T12" fmla="*/ 0 w 2130"/>
                <a:gd name="T13" fmla="*/ 252 h 2130"/>
                <a:gd name="T14" fmla="*/ 1877 w 2130"/>
                <a:gd name="T15" fmla="*/ 2129 h 2130"/>
                <a:gd name="T16" fmla="*/ 2129 w 2130"/>
                <a:gd name="T17" fmla="*/ 2129 h 2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0" h="2130">
                  <a:moveTo>
                    <a:pt x="2129" y="2129"/>
                  </a:moveTo>
                  <a:lnTo>
                    <a:pt x="2129" y="1877"/>
                  </a:lnTo>
                  <a:lnTo>
                    <a:pt x="2129" y="1877"/>
                  </a:lnTo>
                  <a:cubicBezTo>
                    <a:pt x="2129" y="841"/>
                    <a:pt x="1289" y="0"/>
                    <a:pt x="252" y="0"/>
                  </a:cubicBezTo>
                  <a:lnTo>
                    <a:pt x="0" y="0"/>
                  </a:lnTo>
                  <a:lnTo>
                    <a:pt x="0" y="252"/>
                  </a:lnTo>
                  <a:lnTo>
                    <a:pt x="0" y="252"/>
                  </a:lnTo>
                  <a:cubicBezTo>
                    <a:pt x="0" y="1289"/>
                    <a:pt x="841" y="2129"/>
                    <a:pt x="1877" y="2129"/>
                  </a:cubicBezTo>
                  <a:lnTo>
                    <a:pt x="2129" y="2129"/>
                  </a:lnTo>
                </a:path>
              </a:pathLst>
            </a:custGeom>
            <a:solidFill>
              <a:schemeClr val="accent2"/>
            </a:solidFill>
            <a:ln>
              <a:noFill/>
            </a:ln>
            <a:effectLst/>
          </p:spPr>
          <p:txBody>
            <a:bodyPr wrap="square" lIns="0" tIns="0" rIns="0" bIns="0" anchor="ctr"/>
            <a:lstStyle/>
            <a:p>
              <a:endParaRPr lang="en-US" dirty="0"/>
            </a:p>
          </p:txBody>
        </p:sp>
        <p:sp>
          <p:nvSpPr>
            <p:cNvPr id="24" name="Freeform: Shape 23">
              <a:extLst>
                <a:ext uri="{FF2B5EF4-FFF2-40B4-BE49-F238E27FC236}">
                  <a16:creationId xmlns:a16="http://schemas.microsoft.com/office/drawing/2014/main" id="{719447FD-CD54-49F1-8FC7-A36BCF4061A8}"/>
                </a:ext>
              </a:extLst>
            </p:cNvPr>
            <p:cNvSpPr>
              <a:spLocks noChangeAspect="1"/>
            </p:cNvSpPr>
            <p:nvPr/>
          </p:nvSpPr>
          <p:spPr>
            <a:xfrm>
              <a:off x="6760499" y="4802538"/>
              <a:ext cx="474741" cy="712241"/>
            </a:xfrm>
            <a:custGeom>
              <a:avLst/>
              <a:gdLst>
                <a:gd name="connsiteX0" fmla="*/ 1920117 w 2473788"/>
                <a:gd name="connsiteY0" fmla="*/ 2255055 h 3711359"/>
                <a:gd name="connsiteX1" fmla="*/ 1651360 w 2473788"/>
                <a:gd name="connsiteY1" fmla="*/ 3096870 h 3711359"/>
                <a:gd name="connsiteX2" fmla="*/ 2350456 w 2473788"/>
                <a:gd name="connsiteY2" fmla="*/ 3455141 h 3711359"/>
                <a:gd name="connsiteX3" fmla="*/ 2350456 w 2473788"/>
                <a:gd name="connsiteY3" fmla="*/ 2685394 h 3711359"/>
                <a:gd name="connsiteX4" fmla="*/ 554087 w 2473788"/>
                <a:gd name="connsiteY4" fmla="*/ 2255055 h 3711359"/>
                <a:gd name="connsiteX5" fmla="*/ 123749 w 2473788"/>
                <a:gd name="connsiteY5" fmla="*/ 2685394 h 3711359"/>
                <a:gd name="connsiteX6" fmla="*/ 123749 w 2473788"/>
                <a:gd name="connsiteY6" fmla="*/ 3455141 h 3711359"/>
                <a:gd name="connsiteX7" fmla="*/ 822845 w 2473788"/>
                <a:gd name="connsiteY7" fmla="*/ 3096870 h 3711359"/>
                <a:gd name="connsiteX8" fmla="*/ 554087 w 2473788"/>
                <a:gd name="connsiteY8" fmla="*/ 2255055 h 3711359"/>
                <a:gd name="connsiteX9" fmla="*/ 1237156 w 2473788"/>
                <a:gd name="connsiteY9" fmla="*/ 989769 h 3711359"/>
                <a:gd name="connsiteX10" fmla="*/ 989769 w 2473788"/>
                <a:gd name="connsiteY10" fmla="*/ 1237156 h 3711359"/>
                <a:gd name="connsiteX11" fmla="*/ 1237156 w 2473788"/>
                <a:gd name="connsiteY11" fmla="*/ 1484544 h 3711359"/>
                <a:gd name="connsiteX12" fmla="*/ 1484544 w 2473788"/>
                <a:gd name="connsiteY12" fmla="*/ 1237156 h 3711359"/>
                <a:gd name="connsiteX13" fmla="*/ 1237156 w 2473788"/>
                <a:gd name="connsiteY13" fmla="*/ 989769 h 3711359"/>
                <a:gd name="connsiteX14" fmla="*/ 1237047 w 2473788"/>
                <a:gd name="connsiteY14" fmla="*/ 865911 h 3711359"/>
                <a:gd name="connsiteX15" fmla="*/ 1608183 w 2473788"/>
                <a:gd name="connsiteY15" fmla="*/ 1237047 h 3711359"/>
                <a:gd name="connsiteX16" fmla="*/ 1237047 w 2473788"/>
                <a:gd name="connsiteY16" fmla="*/ 1608183 h 3711359"/>
                <a:gd name="connsiteX17" fmla="*/ 865911 w 2473788"/>
                <a:gd name="connsiteY17" fmla="*/ 1237047 h 3711359"/>
                <a:gd name="connsiteX18" fmla="*/ 1237047 w 2473788"/>
                <a:gd name="connsiteY18" fmla="*/ 865911 h 3711359"/>
                <a:gd name="connsiteX19" fmla="*/ 832984 w 2473788"/>
                <a:gd name="connsiteY19" fmla="*/ 742163 h 3711359"/>
                <a:gd name="connsiteX20" fmla="*/ 618524 w 2473788"/>
                <a:gd name="connsiteY20" fmla="*/ 1670003 h 3711359"/>
                <a:gd name="connsiteX21" fmla="*/ 972434 w 2473788"/>
                <a:gd name="connsiteY21" fmla="*/ 3124673 h 3711359"/>
                <a:gd name="connsiteX22" fmla="*/ 975705 w 2473788"/>
                <a:gd name="connsiteY22" fmla="*/ 3131542 h 3711359"/>
                <a:gd name="connsiteX23" fmla="*/ 1086588 w 2473788"/>
                <a:gd name="connsiteY23" fmla="*/ 3340115 h 3711359"/>
                <a:gd name="connsiteX24" fmla="*/ 1113409 w 2473788"/>
                <a:gd name="connsiteY24" fmla="*/ 3340115 h 3711359"/>
                <a:gd name="connsiteX25" fmla="*/ 1113409 w 2473788"/>
                <a:gd name="connsiteY25" fmla="*/ 2164888 h 3711359"/>
                <a:gd name="connsiteX26" fmla="*/ 1175229 w 2473788"/>
                <a:gd name="connsiteY26" fmla="*/ 2103068 h 3711359"/>
                <a:gd name="connsiteX27" fmla="*/ 1237048 w 2473788"/>
                <a:gd name="connsiteY27" fmla="*/ 2164888 h 3711359"/>
                <a:gd name="connsiteX28" fmla="*/ 1237048 w 2473788"/>
                <a:gd name="connsiteY28" fmla="*/ 3340224 h 3711359"/>
                <a:gd name="connsiteX29" fmla="*/ 1387618 w 2473788"/>
                <a:gd name="connsiteY29" fmla="*/ 3340224 h 3711359"/>
                <a:gd name="connsiteX30" fmla="*/ 1498609 w 2473788"/>
                <a:gd name="connsiteY30" fmla="*/ 3131432 h 3711359"/>
                <a:gd name="connsiteX31" fmla="*/ 1501771 w 2473788"/>
                <a:gd name="connsiteY31" fmla="*/ 3124673 h 3711359"/>
                <a:gd name="connsiteX32" fmla="*/ 1855681 w 2473788"/>
                <a:gd name="connsiteY32" fmla="*/ 1670003 h 3711359"/>
                <a:gd name="connsiteX33" fmla="*/ 1640675 w 2473788"/>
                <a:gd name="connsiteY33" fmla="*/ 742163 h 3711359"/>
                <a:gd name="connsiteX34" fmla="*/ 1237048 w 2473788"/>
                <a:gd name="connsiteY34" fmla="*/ 149152 h 3711359"/>
                <a:gd name="connsiteX35" fmla="*/ 947466 w 2473788"/>
                <a:gd name="connsiteY35" fmla="*/ 530428 h 3711359"/>
                <a:gd name="connsiteX36" fmla="*/ 896440 w 2473788"/>
                <a:gd name="connsiteY36" fmla="*/ 618524 h 3711359"/>
                <a:gd name="connsiteX37" fmla="*/ 1577002 w 2473788"/>
                <a:gd name="connsiteY37" fmla="*/ 618524 h 3711359"/>
                <a:gd name="connsiteX38" fmla="*/ 1237048 w 2473788"/>
                <a:gd name="connsiteY38" fmla="*/ 149152 h 3711359"/>
                <a:gd name="connsiteX39" fmla="*/ 1237143 w 2473788"/>
                <a:gd name="connsiteY39" fmla="*/ 0 h 3711359"/>
                <a:gd name="connsiteX40" fmla="*/ 1278697 w 2473788"/>
                <a:gd name="connsiteY40" fmla="*/ 16028 h 3711359"/>
                <a:gd name="connsiteX41" fmla="*/ 1630099 w 2473788"/>
                <a:gd name="connsiteY41" fmla="*/ 462176 h 3711359"/>
                <a:gd name="connsiteX42" fmla="*/ 1733241 w 2473788"/>
                <a:gd name="connsiteY42" fmla="*/ 648616 h 3711359"/>
                <a:gd name="connsiteX43" fmla="*/ 1737602 w 2473788"/>
                <a:gd name="connsiteY43" fmla="*/ 657447 h 3711359"/>
                <a:gd name="connsiteX44" fmla="*/ 1979429 w 2473788"/>
                <a:gd name="connsiteY44" fmla="*/ 1670112 h 3711359"/>
                <a:gd name="connsiteX45" fmla="*/ 1945848 w 2473788"/>
                <a:gd name="connsiteY45" fmla="*/ 2105794 h 3711359"/>
                <a:gd name="connsiteX46" fmla="*/ 2456105 w 2473788"/>
                <a:gd name="connsiteY46" fmla="*/ 2616051 h 3711359"/>
                <a:gd name="connsiteX47" fmla="*/ 2473768 w 2473788"/>
                <a:gd name="connsiteY47" fmla="*/ 2659663 h 3711359"/>
                <a:gd name="connsiteX48" fmla="*/ 2473768 w 2473788"/>
                <a:gd name="connsiteY48" fmla="*/ 3649322 h 3711359"/>
                <a:gd name="connsiteX49" fmla="*/ 2426449 w 2473788"/>
                <a:gd name="connsiteY49" fmla="*/ 3709506 h 3711359"/>
                <a:gd name="connsiteX50" fmla="*/ 2411948 w 2473788"/>
                <a:gd name="connsiteY50" fmla="*/ 3711251 h 3711359"/>
                <a:gd name="connsiteX51" fmla="*/ 2356889 w 2473788"/>
                <a:gd name="connsiteY51" fmla="*/ 3677560 h 3711359"/>
                <a:gd name="connsiteX52" fmla="*/ 1594010 w 2473788"/>
                <a:gd name="connsiteY52" fmla="*/ 3217238 h 3711359"/>
                <a:gd name="connsiteX53" fmla="*/ 1475168 w 2473788"/>
                <a:gd name="connsiteY53" fmla="*/ 3434207 h 3711359"/>
                <a:gd name="connsiteX54" fmla="*/ 1422398 w 2473788"/>
                <a:gd name="connsiteY54" fmla="*/ 3463863 h 3711359"/>
                <a:gd name="connsiteX55" fmla="*/ 1236830 w 2473788"/>
                <a:gd name="connsiteY55" fmla="*/ 3463863 h 3711359"/>
                <a:gd name="connsiteX56" fmla="*/ 1236830 w 2473788"/>
                <a:gd name="connsiteY56" fmla="*/ 3649540 h 3711359"/>
                <a:gd name="connsiteX57" fmla="*/ 1175010 w 2473788"/>
                <a:gd name="connsiteY57" fmla="*/ 3711359 h 3711359"/>
                <a:gd name="connsiteX58" fmla="*/ 1113191 w 2473788"/>
                <a:gd name="connsiteY58" fmla="*/ 3649540 h 3711359"/>
                <a:gd name="connsiteX59" fmla="*/ 1113191 w 2473788"/>
                <a:gd name="connsiteY59" fmla="*/ 3463972 h 3711359"/>
                <a:gd name="connsiteX60" fmla="*/ 1051371 w 2473788"/>
                <a:gd name="connsiteY60" fmla="*/ 3463972 h 3711359"/>
                <a:gd name="connsiteX61" fmla="*/ 998601 w 2473788"/>
                <a:gd name="connsiteY61" fmla="*/ 3434316 h 3711359"/>
                <a:gd name="connsiteX62" fmla="*/ 879759 w 2473788"/>
                <a:gd name="connsiteY62" fmla="*/ 3217348 h 3711359"/>
                <a:gd name="connsiteX63" fmla="*/ 116771 w 2473788"/>
                <a:gd name="connsiteY63" fmla="*/ 3677779 h 3711359"/>
                <a:gd name="connsiteX64" fmla="*/ 61820 w 2473788"/>
                <a:gd name="connsiteY64" fmla="*/ 3711251 h 3711359"/>
                <a:gd name="connsiteX65" fmla="*/ 47210 w 2473788"/>
                <a:gd name="connsiteY65" fmla="*/ 3709506 h 3711359"/>
                <a:gd name="connsiteX66" fmla="*/ 0 w 2473788"/>
                <a:gd name="connsiteY66" fmla="*/ 3649431 h 3711359"/>
                <a:gd name="connsiteX67" fmla="*/ 0 w 2473788"/>
                <a:gd name="connsiteY67" fmla="*/ 2659772 h 3711359"/>
                <a:gd name="connsiteX68" fmla="*/ 18099 w 2473788"/>
                <a:gd name="connsiteY68" fmla="*/ 2615942 h 3711359"/>
                <a:gd name="connsiteX69" fmla="*/ 528356 w 2473788"/>
                <a:gd name="connsiteY69" fmla="*/ 2105685 h 3711359"/>
                <a:gd name="connsiteX70" fmla="*/ 494775 w 2473788"/>
                <a:gd name="connsiteY70" fmla="*/ 1670003 h 3711359"/>
                <a:gd name="connsiteX71" fmla="*/ 736493 w 2473788"/>
                <a:gd name="connsiteY71" fmla="*/ 657447 h 3711359"/>
                <a:gd name="connsiteX72" fmla="*/ 740964 w 2473788"/>
                <a:gd name="connsiteY72" fmla="*/ 648616 h 3711359"/>
                <a:gd name="connsiteX73" fmla="*/ 844105 w 2473788"/>
                <a:gd name="connsiteY73" fmla="*/ 462176 h 3711359"/>
                <a:gd name="connsiteX74" fmla="*/ 1195508 w 2473788"/>
                <a:gd name="connsiteY74" fmla="*/ 16028 h 3711359"/>
                <a:gd name="connsiteX75" fmla="*/ 1237143 w 2473788"/>
                <a:gd name="connsiteY75" fmla="*/ 0 h 371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473788" h="3711359">
                  <a:moveTo>
                    <a:pt x="1920117" y="2255055"/>
                  </a:moveTo>
                  <a:cubicBezTo>
                    <a:pt x="1859715" y="2565461"/>
                    <a:pt x="1759735" y="2856460"/>
                    <a:pt x="1651360" y="3096870"/>
                  </a:cubicBezTo>
                  <a:cubicBezTo>
                    <a:pt x="2001562" y="3126199"/>
                    <a:pt x="2227144" y="3312639"/>
                    <a:pt x="2350456" y="3455141"/>
                  </a:cubicBezTo>
                  <a:lnTo>
                    <a:pt x="2350456" y="2685394"/>
                  </a:lnTo>
                  <a:close/>
                  <a:moveTo>
                    <a:pt x="554087" y="2255055"/>
                  </a:moveTo>
                  <a:lnTo>
                    <a:pt x="123749" y="2685394"/>
                  </a:lnTo>
                  <a:lnTo>
                    <a:pt x="123749" y="3455141"/>
                  </a:lnTo>
                  <a:cubicBezTo>
                    <a:pt x="247061" y="3312639"/>
                    <a:pt x="472642" y="3126199"/>
                    <a:pt x="822845" y="3096870"/>
                  </a:cubicBezTo>
                  <a:cubicBezTo>
                    <a:pt x="714469" y="2856352"/>
                    <a:pt x="614490" y="2565461"/>
                    <a:pt x="554087" y="2255055"/>
                  </a:cubicBezTo>
                  <a:close/>
                  <a:moveTo>
                    <a:pt x="1237156" y="989769"/>
                  </a:moveTo>
                  <a:cubicBezTo>
                    <a:pt x="1100760" y="989769"/>
                    <a:pt x="989769" y="1100760"/>
                    <a:pt x="989769" y="1237156"/>
                  </a:cubicBezTo>
                  <a:cubicBezTo>
                    <a:pt x="989769" y="1373552"/>
                    <a:pt x="1100760" y="1484544"/>
                    <a:pt x="1237156" y="1484544"/>
                  </a:cubicBezTo>
                  <a:cubicBezTo>
                    <a:pt x="1373552" y="1484544"/>
                    <a:pt x="1484544" y="1373552"/>
                    <a:pt x="1484544" y="1237156"/>
                  </a:cubicBezTo>
                  <a:cubicBezTo>
                    <a:pt x="1484544" y="1100760"/>
                    <a:pt x="1373552" y="989769"/>
                    <a:pt x="1237156" y="989769"/>
                  </a:cubicBezTo>
                  <a:close/>
                  <a:moveTo>
                    <a:pt x="1237047" y="865911"/>
                  </a:moveTo>
                  <a:cubicBezTo>
                    <a:pt x="1441695" y="865911"/>
                    <a:pt x="1608183" y="1032399"/>
                    <a:pt x="1608183" y="1237047"/>
                  </a:cubicBezTo>
                  <a:cubicBezTo>
                    <a:pt x="1608183" y="1441695"/>
                    <a:pt x="1441695" y="1608183"/>
                    <a:pt x="1237047" y="1608183"/>
                  </a:cubicBezTo>
                  <a:cubicBezTo>
                    <a:pt x="1032399" y="1608183"/>
                    <a:pt x="865911" y="1441695"/>
                    <a:pt x="865911" y="1237047"/>
                  </a:cubicBezTo>
                  <a:cubicBezTo>
                    <a:pt x="865911" y="1032399"/>
                    <a:pt x="1032399" y="865911"/>
                    <a:pt x="1237047" y="865911"/>
                  </a:cubicBezTo>
                  <a:close/>
                  <a:moveTo>
                    <a:pt x="832984" y="742163"/>
                  </a:moveTo>
                  <a:cubicBezTo>
                    <a:pt x="719267" y="981264"/>
                    <a:pt x="618524" y="1298104"/>
                    <a:pt x="618524" y="1670003"/>
                  </a:cubicBezTo>
                  <a:cubicBezTo>
                    <a:pt x="618524" y="2179279"/>
                    <a:pt x="781195" y="2725407"/>
                    <a:pt x="972434" y="3124673"/>
                  </a:cubicBezTo>
                  <a:cubicBezTo>
                    <a:pt x="973633" y="3126853"/>
                    <a:pt x="974724" y="3129143"/>
                    <a:pt x="975705" y="3131542"/>
                  </a:cubicBezTo>
                  <a:cubicBezTo>
                    <a:pt x="1012012" y="3206772"/>
                    <a:pt x="1049191" y="3276769"/>
                    <a:pt x="1086588" y="3340115"/>
                  </a:cubicBezTo>
                  <a:lnTo>
                    <a:pt x="1113409" y="3340115"/>
                  </a:lnTo>
                  <a:lnTo>
                    <a:pt x="1113409" y="2164888"/>
                  </a:lnTo>
                  <a:cubicBezTo>
                    <a:pt x="1113409" y="2130761"/>
                    <a:pt x="1141102" y="2103068"/>
                    <a:pt x="1175229" y="2103068"/>
                  </a:cubicBezTo>
                  <a:cubicBezTo>
                    <a:pt x="1209355" y="2103068"/>
                    <a:pt x="1237048" y="2130761"/>
                    <a:pt x="1237048" y="2164888"/>
                  </a:cubicBezTo>
                  <a:lnTo>
                    <a:pt x="1237048" y="3340224"/>
                  </a:lnTo>
                  <a:lnTo>
                    <a:pt x="1387618" y="3340224"/>
                  </a:lnTo>
                  <a:cubicBezTo>
                    <a:pt x="1425015" y="3276769"/>
                    <a:pt x="1462303" y="3206772"/>
                    <a:pt x="1498609" y="3131432"/>
                  </a:cubicBezTo>
                  <a:cubicBezTo>
                    <a:pt x="1499482" y="3129143"/>
                    <a:pt x="1500572" y="3126853"/>
                    <a:pt x="1501771" y="3124673"/>
                  </a:cubicBezTo>
                  <a:cubicBezTo>
                    <a:pt x="1693009" y="2725407"/>
                    <a:pt x="1855681" y="2179170"/>
                    <a:pt x="1855681" y="1670003"/>
                  </a:cubicBezTo>
                  <a:cubicBezTo>
                    <a:pt x="1855681" y="1304864"/>
                    <a:pt x="1759517" y="990859"/>
                    <a:pt x="1640675" y="742163"/>
                  </a:cubicBezTo>
                  <a:close/>
                  <a:moveTo>
                    <a:pt x="1237048" y="149152"/>
                  </a:moveTo>
                  <a:cubicBezTo>
                    <a:pt x="1177300" y="211517"/>
                    <a:pt x="1061729" y="342679"/>
                    <a:pt x="947466" y="530428"/>
                  </a:cubicBezTo>
                  <a:cubicBezTo>
                    <a:pt x="930676" y="557903"/>
                    <a:pt x="913558" y="587341"/>
                    <a:pt x="896440" y="618524"/>
                  </a:cubicBezTo>
                  <a:lnTo>
                    <a:pt x="1577002" y="618524"/>
                  </a:lnTo>
                  <a:cubicBezTo>
                    <a:pt x="1446602" y="382584"/>
                    <a:pt x="1305301" y="220676"/>
                    <a:pt x="1237048" y="149152"/>
                  </a:cubicBezTo>
                  <a:close/>
                  <a:moveTo>
                    <a:pt x="1237143" y="0"/>
                  </a:moveTo>
                  <a:cubicBezTo>
                    <a:pt x="1252039" y="1"/>
                    <a:pt x="1266922" y="5343"/>
                    <a:pt x="1278697" y="16028"/>
                  </a:cubicBezTo>
                  <a:cubicBezTo>
                    <a:pt x="1285893" y="22569"/>
                    <a:pt x="1457396" y="179681"/>
                    <a:pt x="1630099" y="462176"/>
                  </a:cubicBezTo>
                  <a:cubicBezTo>
                    <a:pt x="1663789" y="517235"/>
                    <a:pt x="1698897" y="579709"/>
                    <a:pt x="1733241" y="648616"/>
                  </a:cubicBezTo>
                  <a:cubicBezTo>
                    <a:pt x="1734876" y="651450"/>
                    <a:pt x="1736402" y="654394"/>
                    <a:pt x="1737602" y="657447"/>
                  </a:cubicBezTo>
                  <a:cubicBezTo>
                    <a:pt x="1863967" y="913666"/>
                    <a:pt x="1979429" y="1259944"/>
                    <a:pt x="1979429" y="1670112"/>
                  </a:cubicBezTo>
                  <a:cubicBezTo>
                    <a:pt x="1979429" y="1816430"/>
                    <a:pt x="1967218" y="1962529"/>
                    <a:pt x="1945848" y="2105794"/>
                  </a:cubicBezTo>
                  <a:lnTo>
                    <a:pt x="2456105" y="2616051"/>
                  </a:lnTo>
                  <a:cubicBezTo>
                    <a:pt x="2467662" y="2627608"/>
                    <a:pt x="2474204" y="2643417"/>
                    <a:pt x="2473768" y="2659663"/>
                  </a:cubicBezTo>
                  <a:lnTo>
                    <a:pt x="2473768" y="3649322"/>
                  </a:lnTo>
                  <a:cubicBezTo>
                    <a:pt x="2473768" y="3677996"/>
                    <a:pt x="2454252" y="3702855"/>
                    <a:pt x="2426449" y="3709506"/>
                  </a:cubicBezTo>
                  <a:cubicBezTo>
                    <a:pt x="2421652" y="3710705"/>
                    <a:pt x="2416746" y="3711251"/>
                    <a:pt x="2411948" y="3711251"/>
                  </a:cubicBezTo>
                  <a:cubicBezTo>
                    <a:pt x="2389161" y="3711251"/>
                    <a:pt x="2367682" y="3698603"/>
                    <a:pt x="2356889" y="3677560"/>
                  </a:cubicBezTo>
                  <a:cubicBezTo>
                    <a:pt x="2347512" y="3659353"/>
                    <a:pt x="2122584" y="3236973"/>
                    <a:pt x="1594010" y="3217238"/>
                  </a:cubicBezTo>
                  <a:cubicBezTo>
                    <a:pt x="1554323" y="3297266"/>
                    <a:pt x="1514201" y="3370207"/>
                    <a:pt x="1475168" y="3434207"/>
                  </a:cubicBezTo>
                  <a:cubicBezTo>
                    <a:pt x="1463938" y="3452633"/>
                    <a:pt x="1443986" y="3463863"/>
                    <a:pt x="1422398" y="3463863"/>
                  </a:cubicBezTo>
                  <a:lnTo>
                    <a:pt x="1236830" y="3463863"/>
                  </a:lnTo>
                  <a:lnTo>
                    <a:pt x="1236830" y="3649540"/>
                  </a:lnTo>
                  <a:cubicBezTo>
                    <a:pt x="1236830" y="3683666"/>
                    <a:pt x="1209137" y="3711359"/>
                    <a:pt x="1175010" y="3711359"/>
                  </a:cubicBezTo>
                  <a:cubicBezTo>
                    <a:pt x="1140884" y="3711359"/>
                    <a:pt x="1113191" y="3683666"/>
                    <a:pt x="1113191" y="3649540"/>
                  </a:cubicBezTo>
                  <a:lnTo>
                    <a:pt x="1113191" y="3463972"/>
                  </a:lnTo>
                  <a:lnTo>
                    <a:pt x="1051371" y="3463972"/>
                  </a:lnTo>
                  <a:cubicBezTo>
                    <a:pt x="1029892" y="3463972"/>
                    <a:pt x="1009831" y="3452742"/>
                    <a:pt x="998601" y="3434316"/>
                  </a:cubicBezTo>
                  <a:cubicBezTo>
                    <a:pt x="959677" y="3370207"/>
                    <a:pt x="919555" y="3297375"/>
                    <a:pt x="879759" y="3217348"/>
                  </a:cubicBezTo>
                  <a:cubicBezTo>
                    <a:pt x="351184" y="3237082"/>
                    <a:pt x="126256" y="3659353"/>
                    <a:pt x="116771" y="3677779"/>
                  </a:cubicBezTo>
                  <a:cubicBezTo>
                    <a:pt x="105977" y="3698603"/>
                    <a:pt x="84498" y="3711251"/>
                    <a:pt x="61820" y="3711251"/>
                  </a:cubicBezTo>
                  <a:cubicBezTo>
                    <a:pt x="57023" y="3711251"/>
                    <a:pt x="52116" y="3710705"/>
                    <a:pt x="47210" y="3709506"/>
                  </a:cubicBezTo>
                  <a:cubicBezTo>
                    <a:pt x="19516" y="3702746"/>
                    <a:pt x="0" y="3677996"/>
                    <a:pt x="0" y="3649431"/>
                  </a:cubicBezTo>
                  <a:lnTo>
                    <a:pt x="0" y="2659772"/>
                  </a:lnTo>
                  <a:cubicBezTo>
                    <a:pt x="0" y="2643417"/>
                    <a:pt x="6542" y="2627608"/>
                    <a:pt x="18099" y="2615942"/>
                  </a:cubicBezTo>
                  <a:lnTo>
                    <a:pt x="528356" y="2105685"/>
                  </a:lnTo>
                  <a:cubicBezTo>
                    <a:pt x="506987" y="1962420"/>
                    <a:pt x="494775" y="1816212"/>
                    <a:pt x="494775" y="1670003"/>
                  </a:cubicBezTo>
                  <a:cubicBezTo>
                    <a:pt x="494775" y="1259944"/>
                    <a:pt x="610128" y="913666"/>
                    <a:pt x="736493" y="657447"/>
                  </a:cubicBezTo>
                  <a:cubicBezTo>
                    <a:pt x="737802" y="654394"/>
                    <a:pt x="739219" y="651450"/>
                    <a:pt x="740964" y="648616"/>
                  </a:cubicBezTo>
                  <a:cubicBezTo>
                    <a:pt x="775308" y="579600"/>
                    <a:pt x="810415" y="517235"/>
                    <a:pt x="844105" y="462176"/>
                  </a:cubicBezTo>
                  <a:cubicBezTo>
                    <a:pt x="1016809" y="179681"/>
                    <a:pt x="1188312" y="22569"/>
                    <a:pt x="1195508" y="16028"/>
                  </a:cubicBezTo>
                  <a:cubicBezTo>
                    <a:pt x="1207337" y="5343"/>
                    <a:pt x="1222247" y="1"/>
                    <a:pt x="1237143" y="0"/>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2808986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A447E71-FFC5-47CF-8C34-B85D670F6017}"/>
              </a:ext>
            </a:extLst>
          </p:cNvPr>
          <p:cNvGraphicFramePr>
            <a:graphicFrameLocks noChangeAspect="1"/>
          </p:cNvGraphicFramePr>
          <p:nvPr>
            <p:custDataLst>
              <p:tags r:id="rId2"/>
            </p:custDataLst>
            <p:extLst>
              <p:ext uri="{D42A27DB-BD31-4B8C-83A1-F6EECF244321}">
                <p14:modId xmlns:p14="http://schemas.microsoft.com/office/powerpoint/2010/main" val="28119814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931" name="think-cell Slide" r:id="rId4" imgW="411" imgH="412" progId="TCLayout.ActiveDocument.1">
                  <p:embed/>
                </p:oleObj>
              </mc:Choice>
              <mc:Fallback>
                <p:oleObj name="think-cell Slide" r:id="rId4" imgW="411" imgH="412"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ítulo 1">
            <a:extLst>
              <a:ext uri="{FF2B5EF4-FFF2-40B4-BE49-F238E27FC236}">
                <a16:creationId xmlns:a16="http://schemas.microsoft.com/office/drawing/2014/main" id="{570B4CF5-CBD0-CD42-85F4-F841DECA945C}"/>
              </a:ext>
            </a:extLst>
          </p:cNvPr>
          <p:cNvSpPr>
            <a:spLocks noGrp="1"/>
          </p:cNvSpPr>
          <p:nvPr>
            <p:ph type="title"/>
          </p:nvPr>
        </p:nvSpPr>
        <p:spPr/>
        <p:txBody>
          <a:bodyPr vert="horz"/>
          <a:lstStyle/>
          <a:p>
            <a:r>
              <a:rPr lang="es-ES_tradnl" sz="3400" spc="300" dirty="0">
                <a:solidFill>
                  <a:schemeClr val="accent3">
                    <a:lumMod val="100000"/>
                  </a:schemeClr>
                </a:solidFill>
                <a:latin typeface="+mn-lt"/>
                <a:ea typeface="+mn-ea"/>
                <a:cs typeface="+mn-cs"/>
              </a:rPr>
              <a:t>PRÓXIMOS PASOS</a:t>
            </a:r>
          </a:p>
        </p:txBody>
      </p:sp>
      <p:sp>
        <p:nvSpPr>
          <p:cNvPr id="3" name="Marcador de texto 2">
            <a:extLst>
              <a:ext uri="{FF2B5EF4-FFF2-40B4-BE49-F238E27FC236}">
                <a16:creationId xmlns:a16="http://schemas.microsoft.com/office/drawing/2014/main" id="{2253A57A-6FFB-E745-8327-083805BD5700}"/>
              </a:ext>
            </a:extLst>
          </p:cNvPr>
          <p:cNvSpPr>
            <a:spLocks noGrp="1"/>
          </p:cNvSpPr>
          <p:nvPr>
            <p:ph type="body" idx="4294967295"/>
          </p:nvPr>
        </p:nvSpPr>
        <p:spPr>
          <a:xfrm>
            <a:off x="889066" y="2038894"/>
            <a:ext cx="7688877" cy="304699"/>
          </a:xfrm>
        </p:spPr>
        <p:txBody>
          <a:bodyPr/>
          <a:lstStyle/>
          <a:p>
            <a:pPr defTabSz="410766" fontAlgn="base">
              <a:spcBef>
                <a:spcPts val="400"/>
              </a:spcBef>
              <a:spcAft>
                <a:spcPct val="0"/>
              </a:spcAft>
              <a:buClr>
                <a:srgbClr val="000000"/>
              </a:buClr>
              <a:buSzPct val="100000"/>
              <a:buFont typeface=""/>
            </a:pPr>
            <a:r>
              <a:rPr lang="es-ES_tradnl" sz="2200" b="1" dirty="0"/>
              <a:t>Grupo de trabajo </a:t>
            </a:r>
            <a:r>
              <a:rPr lang="es-ES_tradnl" sz="2200" dirty="0"/>
              <a:t>para el desarrollo de la biorregión</a:t>
            </a:r>
          </a:p>
        </p:txBody>
      </p:sp>
      <p:sp>
        <p:nvSpPr>
          <p:cNvPr id="35" name="Marcador de texto 2">
            <a:extLst>
              <a:ext uri="{FF2B5EF4-FFF2-40B4-BE49-F238E27FC236}">
                <a16:creationId xmlns:a16="http://schemas.microsoft.com/office/drawing/2014/main" id="{405887B9-4DCF-459D-B220-816894203BF3}"/>
              </a:ext>
            </a:extLst>
          </p:cNvPr>
          <p:cNvSpPr txBox="1">
            <a:spLocks/>
          </p:cNvSpPr>
          <p:nvPr/>
        </p:nvSpPr>
        <p:spPr>
          <a:xfrm>
            <a:off x="889066" y="3010102"/>
            <a:ext cx="7688877" cy="304699"/>
          </a:xfrm>
          <a:prstGeom prst="rect">
            <a:avLst/>
          </a:prstGeom>
        </p:spPr>
        <p:txBody>
          <a:bodyPr vert="horz" wrap="square" lIns="0" tIns="0" rIns="0" bIns="0" rtlCol="0">
            <a:spAutoFit/>
          </a:bodyPr>
          <a:lstStyle>
            <a:lvl1pPr marL="0" indent="0" algn="l" defTabSz="1125444" rtl="0" eaLnBrk="1" latinLnBrk="0" hangingPunct="1">
              <a:lnSpc>
                <a:spcPct val="90000"/>
              </a:lnSpc>
              <a:spcBef>
                <a:spcPts val="0"/>
              </a:spcBef>
              <a:buFont typeface="Arial Narrow" pitchFamily="34" charset="0"/>
              <a:buNone/>
              <a:defRPr lang="en-US" sz="1200" b="0" i="0" kern="1200" baseline="0" dirty="0" smtClean="0">
                <a:solidFill>
                  <a:schemeClr val="tx1"/>
                </a:solidFill>
                <a:latin typeface="+mn-lt"/>
                <a:ea typeface="+mn-ea"/>
                <a:cs typeface="+mn-cs"/>
                <a:sym typeface="+mn-lt"/>
              </a:defRPr>
            </a:lvl1pPr>
            <a:lvl2pPr marL="283576" indent="-283576" algn="l" defTabSz="1125444" rtl="0" eaLnBrk="1" latinLnBrk="0" hangingPunct="1">
              <a:lnSpc>
                <a:spcPct val="90000"/>
              </a:lnSpc>
              <a:spcBef>
                <a:spcPts val="1477"/>
              </a:spcBef>
              <a:buFont typeface="Arial Narrow" pitchFamily="34" charset="0"/>
              <a:buChar char="&gt;"/>
              <a:defRPr lang="en-US" sz="1200" b="0" i="0" kern="1200" baseline="0" dirty="0" smtClean="0">
                <a:solidFill>
                  <a:schemeClr val="tx1"/>
                </a:solidFill>
                <a:latin typeface="+mn-lt"/>
                <a:ea typeface="+mn-ea"/>
                <a:cs typeface="+mn-cs"/>
                <a:sym typeface="+mn-lt"/>
              </a:defRPr>
            </a:lvl2pPr>
            <a:lvl3pPr marL="593738" indent="-288007" algn="l" defTabSz="1125444" rtl="0" eaLnBrk="1" latinLnBrk="0" hangingPunct="1">
              <a:lnSpc>
                <a:spcPct val="90000"/>
              </a:lnSpc>
              <a:spcBef>
                <a:spcPts val="492"/>
              </a:spcBef>
              <a:buFont typeface="Arial Narrow" pitchFamily="34" charset="0"/>
              <a:buChar char="–"/>
              <a:defRPr lang="en-US" sz="1200" b="0" i="0" kern="1200" baseline="0" dirty="0" smtClean="0">
                <a:solidFill>
                  <a:schemeClr val="tx1"/>
                </a:solidFill>
                <a:latin typeface="+mn-lt"/>
                <a:ea typeface="+mn-ea"/>
                <a:cs typeface="+mn-cs"/>
                <a:sym typeface="+mn-lt"/>
              </a:defRPr>
            </a:lvl3pPr>
            <a:lvl4pPr marL="859591" indent="-248129" algn="l" defTabSz="1125444" rtl="0" eaLnBrk="1" latinLnBrk="0" hangingPunct="1">
              <a:lnSpc>
                <a:spcPct val="90000"/>
              </a:lnSpc>
              <a:spcBef>
                <a:spcPts val="246"/>
              </a:spcBef>
              <a:buFont typeface="Arial Narrow" pitchFamily="34" charset="0"/>
              <a:buChar char="-"/>
              <a:defRPr lang="en-US" sz="1200" b="0" i="0" kern="1200" baseline="0" dirty="0">
                <a:solidFill>
                  <a:schemeClr val="tx1"/>
                </a:solidFill>
                <a:latin typeface="+mn-lt"/>
                <a:ea typeface="+mn-ea"/>
                <a:cs typeface="+mn-cs"/>
                <a:sym typeface="+mn-lt"/>
              </a:defRPr>
            </a:lvl4pPr>
            <a:lvl5pPr marL="859591" indent="0" algn="l" defTabSz="1125444" rtl="0" eaLnBrk="1" latinLnBrk="0" hangingPunct="1">
              <a:lnSpc>
                <a:spcPct val="93000"/>
              </a:lnSpc>
              <a:spcBef>
                <a:spcPts val="0"/>
              </a:spcBef>
              <a:buFont typeface="Arial Narrow" pitchFamily="34" charset="0"/>
              <a:buNone/>
              <a:defRPr sz="2092" kern="1200">
                <a:solidFill>
                  <a:schemeClr val="tx1"/>
                </a:solidFill>
                <a:latin typeface="Arial Narrow" pitchFamily="34" charset="0"/>
                <a:ea typeface="+mn-ea"/>
                <a:cs typeface="+mn-cs"/>
              </a:defRPr>
            </a:lvl5pPr>
            <a:lvl6pPr marL="3094970"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6pPr>
            <a:lvl7pPr marL="3657691"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7pPr>
            <a:lvl8pPr marL="4220413"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8pPr>
            <a:lvl9pPr marL="4783135"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9pPr>
          </a:lstStyle>
          <a:p>
            <a:pPr defTabSz="410766" fontAlgn="base">
              <a:spcBef>
                <a:spcPts val="400"/>
              </a:spcBef>
              <a:spcAft>
                <a:spcPct val="0"/>
              </a:spcAft>
              <a:buClr>
                <a:srgbClr val="000000"/>
              </a:buClr>
              <a:buSzPct val="100000"/>
              <a:buFont typeface=""/>
              <a:buNone/>
            </a:pPr>
            <a:r>
              <a:rPr lang="es-ES_tradnl" sz="2200" b="1" dirty="0"/>
              <a:t>Plan </a:t>
            </a:r>
            <a:r>
              <a:rPr lang="es-ES_tradnl" sz="2200" dirty="0"/>
              <a:t>de trabajo</a:t>
            </a:r>
          </a:p>
        </p:txBody>
      </p:sp>
      <p:sp>
        <p:nvSpPr>
          <p:cNvPr id="36" name="Marcador de texto 2">
            <a:extLst>
              <a:ext uri="{FF2B5EF4-FFF2-40B4-BE49-F238E27FC236}">
                <a16:creationId xmlns:a16="http://schemas.microsoft.com/office/drawing/2014/main" id="{7699DA5F-27C6-4896-9F73-229A9707D963}"/>
              </a:ext>
            </a:extLst>
          </p:cNvPr>
          <p:cNvSpPr txBox="1">
            <a:spLocks/>
          </p:cNvSpPr>
          <p:nvPr/>
        </p:nvSpPr>
        <p:spPr>
          <a:xfrm>
            <a:off x="889066" y="3981310"/>
            <a:ext cx="7688877" cy="304699"/>
          </a:xfrm>
          <a:prstGeom prst="rect">
            <a:avLst/>
          </a:prstGeom>
        </p:spPr>
        <p:txBody>
          <a:bodyPr vert="horz" wrap="square" lIns="0" tIns="0" rIns="0" bIns="0" rtlCol="0">
            <a:spAutoFit/>
          </a:bodyPr>
          <a:lstStyle>
            <a:lvl1pPr marL="0" indent="0" algn="l" defTabSz="1125444" rtl="0" eaLnBrk="1" latinLnBrk="0" hangingPunct="1">
              <a:lnSpc>
                <a:spcPct val="90000"/>
              </a:lnSpc>
              <a:spcBef>
                <a:spcPts val="0"/>
              </a:spcBef>
              <a:buFont typeface="Arial Narrow" pitchFamily="34" charset="0"/>
              <a:buNone/>
              <a:defRPr lang="en-US" sz="1200" b="0" i="0" kern="1200" baseline="0" dirty="0" smtClean="0">
                <a:solidFill>
                  <a:schemeClr val="tx1"/>
                </a:solidFill>
                <a:latin typeface="+mn-lt"/>
                <a:ea typeface="+mn-ea"/>
                <a:cs typeface="+mn-cs"/>
                <a:sym typeface="+mn-lt"/>
              </a:defRPr>
            </a:lvl1pPr>
            <a:lvl2pPr marL="283576" indent="-283576" algn="l" defTabSz="1125444" rtl="0" eaLnBrk="1" latinLnBrk="0" hangingPunct="1">
              <a:lnSpc>
                <a:spcPct val="90000"/>
              </a:lnSpc>
              <a:spcBef>
                <a:spcPts val="1477"/>
              </a:spcBef>
              <a:buFont typeface="Arial Narrow" pitchFamily="34" charset="0"/>
              <a:buChar char="&gt;"/>
              <a:defRPr lang="en-US" sz="1200" b="0" i="0" kern="1200" baseline="0" dirty="0" smtClean="0">
                <a:solidFill>
                  <a:schemeClr val="tx1"/>
                </a:solidFill>
                <a:latin typeface="+mn-lt"/>
                <a:ea typeface="+mn-ea"/>
                <a:cs typeface="+mn-cs"/>
                <a:sym typeface="+mn-lt"/>
              </a:defRPr>
            </a:lvl2pPr>
            <a:lvl3pPr marL="593738" indent="-288007" algn="l" defTabSz="1125444" rtl="0" eaLnBrk="1" latinLnBrk="0" hangingPunct="1">
              <a:lnSpc>
                <a:spcPct val="90000"/>
              </a:lnSpc>
              <a:spcBef>
                <a:spcPts val="492"/>
              </a:spcBef>
              <a:buFont typeface="Arial Narrow" pitchFamily="34" charset="0"/>
              <a:buChar char="–"/>
              <a:defRPr lang="en-US" sz="1200" b="0" i="0" kern="1200" baseline="0" dirty="0" smtClean="0">
                <a:solidFill>
                  <a:schemeClr val="tx1"/>
                </a:solidFill>
                <a:latin typeface="+mn-lt"/>
                <a:ea typeface="+mn-ea"/>
                <a:cs typeface="+mn-cs"/>
                <a:sym typeface="+mn-lt"/>
              </a:defRPr>
            </a:lvl3pPr>
            <a:lvl4pPr marL="859591" indent="-248129" algn="l" defTabSz="1125444" rtl="0" eaLnBrk="1" latinLnBrk="0" hangingPunct="1">
              <a:lnSpc>
                <a:spcPct val="90000"/>
              </a:lnSpc>
              <a:spcBef>
                <a:spcPts val="246"/>
              </a:spcBef>
              <a:buFont typeface="Arial Narrow" pitchFamily="34" charset="0"/>
              <a:buChar char="-"/>
              <a:defRPr lang="en-US" sz="1200" b="0" i="0" kern="1200" baseline="0" dirty="0">
                <a:solidFill>
                  <a:schemeClr val="tx1"/>
                </a:solidFill>
                <a:latin typeface="+mn-lt"/>
                <a:ea typeface="+mn-ea"/>
                <a:cs typeface="+mn-cs"/>
                <a:sym typeface="+mn-lt"/>
              </a:defRPr>
            </a:lvl4pPr>
            <a:lvl5pPr marL="859591" indent="0" algn="l" defTabSz="1125444" rtl="0" eaLnBrk="1" latinLnBrk="0" hangingPunct="1">
              <a:lnSpc>
                <a:spcPct val="93000"/>
              </a:lnSpc>
              <a:spcBef>
                <a:spcPts val="0"/>
              </a:spcBef>
              <a:buFont typeface="Arial Narrow" pitchFamily="34" charset="0"/>
              <a:buNone/>
              <a:defRPr sz="2092" kern="1200">
                <a:solidFill>
                  <a:schemeClr val="tx1"/>
                </a:solidFill>
                <a:latin typeface="Arial Narrow" pitchFamily="34" charset="0"/>
                <a:ea typeface="+mn-ea"/>
                <a:cs typeface="+mn-cs"/>
              </a:defRPr>
            </a:lvl5pPr>
            <a:lvl6pPr marL="3094970"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6pPr>
            <a:lvl7pPr marL="3657691"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7pPr>
            <a:lvl8pPr marL="4220413"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8pPr>
            <a:lvl9pPr marL="4783135"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9pPr>
          </a:lstStyle>
          <a:p>
            <a:pPr defTabSz="410766" fontAlgn="base">
              <a:spcBef>
                <a:spcPts val="400"/>
              </a:spcBef>
              <a:spcAft>
                <a:spcPct val="0"/>
              </a:spcAft>
              <a:buClr>
                <a:srgbClr val="000000"/>
              </a:buClr>
              <a:buSzPct val="100000"/>
              <a:buFont typeface=""/>
              <a:buNone/>
            </a:pPr>
            <a:r>
              <a:rPr lang="es-ES_tradnl" sz="2200" b="1" dirty="0"/>
              <a:t>Misión y visión </a:t>
            </a:r>
            <a:r>
              <a:rPr lang="es-ES_tradnl" sz="2200" dirty="0"/>
              <a:t>de la biorregión</a:t>
            </a:r>
          </a:p>
        </p:txBody>
      </p:sp>
      <p:sp>
        <p:nvSpPr>
          <p:cNvPr id="37" name="Marcador de texto 2">
            <a:extLst>
              <a:ext uri="{FF2B5EF4-FFF2-40B4-BE49-F238E27FC236}">
                <a16:creationId xmlns:a16="http://schemas.microsoft.com/office/drawing/2014/main" id="{3CE7237C-C10C-4AC7-B73C-8063FB670C4C}"/>
              </a:ext>
            </a:extLst>
          </p:cNvPr>
          <p:cNvSpPr txBox="1">
            <a:spLocks/>
          </p:cNvSpPr>
          <p:nvPr/>
        </p:nvSpPr>
        <p:spPr>
          <a:xfrm>
            <a:off x="889066" y="4952518"/>
            <a:ext cx="7688877" cy="304699"/>
          </a:xfrm>
          <a:prstGeom prst="rect">
            <a:avLst/>
          </a:prstGeom>
        </p:spPr>
        <p:txBody>
          <a:bodyPr vert="horz" wrap="square" lIns="0" tIns="0" rIns="0" bIns="0" rtlCol="0">
            <a:spAutoFit/>
          </a:bodyPr>
          <a:lstStyle>
            <a:lvl1pPr marL="0" indent="0" algn="l" defTabSz="1125444" rtl="0" eaLnBrk="1" latinLnBrk="0" hangingPunct="1">
              <a:lnSpc>
                <a:spcPct val="90000"/>
              </a:lnSpc>
              <a:spcBef>
                <a:spcPts val="0"/>
              </a:spcBef>
              <a:buFont typeface="Arial Narrow" pitchFamily="34" charset="0"/>
              <a:buNone/>
              <a:defRPr lang="en-US" sz="1200" b="0" i="0" kern="1200" baseline="0" dirty="0" smtClean="0">
                <a:solidFill>
                  <a:schemeClr val="tx1"/>
                </a:solidFill>
                <a:latin typeface="+mn-lt"/>
                <a:ea typeface="+mn-ea"/>
                <a:cs typeface="+mn-cs"/>
                <a:sym typeface="+mn-lt"/>
              </a:defRPr>
            </a:lvl1pPr>
            <a:lvl2pPr marL="283576" indent="-283576" algn="l" defTabSz="1125444" rtl="0" eaLnBrk="1" latinLnBrk="0" hangingPunct="1">
              <a:lnSpc>
                <a:spcPct val="90000"/>
              </a:lnSpc>
              <a:spcBef>
                <a:spcPts val="1477"/>
              </a:spcBef>
              <a:buFont typeface="Arial Narrow" pitchFamily="34" charset="0"/>
              <a:buChar char="&gt;"/>
              <a:defRPr lang="en-US" sz="1200" b="0" i="0" kern="1200" baseline="0" dirty="0" smtClean="0">
                <a:solidFill>
                  <a:schemeClr val="tx1"/>
                </a:solidFill>
                <a:latin typeface="+mn-lt"/>
                <a:ea typeface="+mn-ea"/>
                <a:cs typeface="+mn-cs"/>
                <a:sym typeface="+mn-lt"/>
              </a:defRPr>
            </a:lvl2pPr>
            <a:lvl3pPr marL="593738" indent="-288007" algn="l" defTabSz="1125444" rtl="0" eaLnBrk="1" latinLnBrk="0" hangingPunct="1">
              <a:lnSpc>
                <a:spcPct val="90000"/>
              </a:lnSpc>
              <a:spcBef>
                <a:spcPts val="492"/>
              </a:spcBef>
              <a:buFont typeface="Arial Narrow" pitchFamily="34" charset="0"/>
              <a:buChar char="–"/>
              <a:defRPr lang="en-US" sz="1200" b="0" i="0" kern="1200" baseline="0" dirty="0" smtClean="0">
                <a:solidFill>
                  <a:schemeClr val="tx1"/>
                </a:solidFill>
                <a:latin typeface="+mn-lt"/>
                <a:ea typeface="+mn-ea"/>
                <a:cs typeface="+mn-cs"/>
                <a:sym typeface="+mn-lt"/>
              </a:defRPr>
            </a:lvl3pPr>
            <a:lvl4pPr marL="859591" indent="-248129" algn="l" defTabSz="1125444" rtl="0" eaLnBrk="1" latinLnBrk="0" hangingPunct="1">
              <a:lnSpc>
                <a:spcPct val="90000"/>
              </a:lnSpc>
              <a:spcBef>
                <a:spcPts val="246"/>
              </a:spcBef>
              <a:buFont typeface="Arial Narrow" pitchFamily="34" charset="0"/>
              <a:buChar char="-"/>
              <a:defRPr lang="en-US" sz="1200" b="0" i="0" kern="1200" baseline="0" dirty="0">
                <a:solidFill>
                  <a:schemeClr val="tx1"/>
                </a:solidFill>
                <a:latin typeface="+mn-lt"/>
                <a:ea typeface="+mn-ea"/>
                <a:cs typeface="+mn-cs"/>
                <a:sym typeface="+mn-lt"/>
              </a:defRPr>
            </a:lvl4pPr>
            <a:lvl5pPr marL="859591" indent="0" algn="l" defTabSz="1125444" rtl="0" eaLnBrk="1" latinLnBrk="0" hangingPunct="1">
              <a:lnSpc>
                <a:spcPct val="93000"/>
              </a:lnSpc>
              <a:spcBef>
                <a:spcPts val="0"/>
              </a:spcBef>
              <a:buFont typeface="Arial Narrow" pitchFamily="34" charset="0"/>
              <a:buNone/>
              <a:defRPr sz="2092" kern="1200">
                <a:solidFill>
                  <a:schemeClr val="tx1"/>
                </a:solidFill>
                <a:latin typeface="Arial Narrow" pitchFamily="34" charset="0"/>
                <a:ea typeface="+mn-ea"/>
                <a:cs typeface="+mn-cs"/>
              </a:defRPr>
            </a:lvl5pPr>
            <a:lvl6pPr marL="3094970"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6pPr>
            <a:lvl7pPr marL="3657691"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7pPr>
            <a:lvl8pPr marL="4220413"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8pPr>
            <a:lvl9pPr marL="4783135" indent="-281361" algn="l" defTabSz="1125444" rtl="0" eaLnBrk="1" latinLnBrk="0" hangingPunct="1">
              <a:spcBef>
                <a:spcPct val="20000"/>
              </a:spcBef>
              <a:buFont typeface="Arial Narrow" pitchFamily="34" charset="0"/>
              <a:buChar char="•"/>
              <a:defRPr sz="2462" kern="1200">
                <a:solidFill>
                  <a:schemeClr val="tx1"/>
                </a:solidFill>
                <a:latin typeface="+mn-lt"/>
                <a:ea typeface="+mn-ea"/>
                <a:cs typeface="+mn-cs"/>
              </a:defRPr>
            </a:lvl9pPr>
          </a:lstStyle>
          <a:p>
            <a:pPr defTabSz="410766" fontAlgn="base">
              <a:spcBef>
                <a:spcPts val="400"/>
              </a:spcBef>
              <a:spcAft>
                <a:spcPct val="0"/>
              </a:spcAft>
              <a:buClr>
                <a:srgbClr val="000000"/>
              </a:buClr>
              <a:buSzPct val="100000"/>
              <a:buFont typeface=""/>
              <a:buNone/>
            </a:pPr>
            <a:r>
              <a:rPr lang="es-ES_tradnl" sz="2200" b="1" dirty="0"/>
              <a:t>Definición de forma jurídica</a:t>
            </a:r>
            <a:r>
              <a:rPr lang="es-ES_tradnl" sz="2200" dirty="0"/>
              <a:t>, forma de </a:t>
            </a:r>
            <a:r>
              <a:rPr lang="es-ES_tradnl" sz="2200" b="1" dirty="0"/>
              <a:t>financiación e integrantes</a:t>
            </a:r>
          </a:p>
        </p:txBody>
      </p:sp>
      <p:sp>
        <p:nvSpPr>
          <p:cNvPr id="16" name="RbNavigator">
            <a:extLst>
              <a:ext uri="{FF2B5EF4-FFF2-40B4-BE49-F238E27FC236}">
                <a16:creationId xmlns:a16="http://schemas.microsoft.com/office/drawing/2014/main" id="{DEE8BCE1-3DC2-43DC-8581-FED7AACFCA44}"/>
              </a:ext>
            </a:extLst>
          </p:cNvPr>
          <p:cNvSpPr txBox="1">
            <a:spLocks/>
          </p:cNvSpPr>
          <p:nvPr/>
        </p:nvSpPr>
        <p:spPr>
          <a:xfrm>
            <a:off x="414000" y="2013494"/>
            <a:ext cx="407404" cy="407404"/>
          </a:xfrm>
          <a:prstGeom prst="ellipse">
            <a:avLst/>
          </a:prstGeom>
          <a:solidFill>
            <a:schemeClr val="tx1"/>
          </a:solidFill>
          <a:ln w="6350">
            <a:noFill/>
          </a:ln>
        </p:spPr>
        <p:txBody>
          <a:bodyPr vert="horz" wrap="none" lIns="0" tIns="0" rIns="0" bIns="0" rtlCol="0" anchor="ctr">
            <a:noAutofit/>
          </a:bodyPr>
          <a:lstStyle/>
          <a:p>
            <a:pPr algn="ctr">
              <a:lnSpc>
                <a:spcPct val="90000"/>
              </a:lnSpc>
              <a:spcBef>
                <a:spcPts val="0"/>
              </a:spcBef>
              <a:buClr>
                <a:srgbClr val="000000"/>
              </a:buClr>
              <a:buSzPct val="100000"/>
              <a:buFont typeface=""/>
            </a:pPr>
            <a:r>
              <a:rPr kumimoji="1" lang="en-US" sz="1800" b="1">
                <a:solidFill>
                  <a:schemeClr val="bg1"/>
                </a:solidFill>
                <a:latin typeface="+mn-lt"/>
                <a:ea typeface="+mn-ea"/>
                <a:cs typeface="+mn-cs"/>
                <a:sym typeface="+mn-lt"/>
              </a:rPr>
              <a:t>1</a:t>
            </a:r>
          </a:p>
        </p:txBody>
      </p:sp>
      <p:sp>
        <p:nvSpPr>
          <p:cNvPr id="17" name="RbNavigator">
            <a:extLst>
              <a:ext uri="{FF2B5EF4-FFF2-40B4-BE49-F238E27FC236}">
                <a16:creationId xmlns:a16="http://schemas.microsoft.com/office/drawing/2014/main" id="{10F9410B-BD2C-4C51-87C9-B5238402E40F}"/>
              </a:ext>
            </a:extLst>
          </p:cNvPr>
          <p:cNvSpPr txBox="1">
            <a:spLocks/>
          </p:cNvSpPr>
          <p:nvPr/>
        </p:nvSpPr>
        <p:spPr>
          <a:xfrm>
            <a:off x="414000" y="2966217"/>
            <a:ext cx="407404" cy="407404"/>
          </a:xfrm>
          <a:prstGeom prst="ellipse">
            <a:avLst/>
          </a:prstGeom>
          <a:solidFill>
            <a:schemeClr val="tx1"/>
          </a:solidFill>
          <a:ln w="6350">
            <a:noFill/>
          </a:ln>
        </p:spPr>
        <p:txBody>
          <a:bodyPr vert="horz" wrap="none" lIns="0" tIns="0" rIns="0" bIns="0" rtlCol="0" anchor="ctr">
            <a:noAutofit/>
          </a:bodyPr>
          <a:lstStyle/>
          <a:p>
            <a:pPr algn="ctr">
              <a:lnSpc>
                <a:spcPct val="90000"/>
              </a:lnSpc>
              <a:spcBef>
                <a:spcPts val="0"/>
              </a:spcBef>
              <a:buClr>
                <a:srgbClr val="000000"/>
              </a:buClr>
              <a:buSzPct val="100000"/>
              <a:buFont typeface=""/>
            </a:pPr>
            <a:r>
              <a:rPr kumimoji="1" lang="en-US" sz="1800" b="1" dirty="0">
                <a:solidFill>
                  <a:schemeClr val="bg1"/>
                </a:solidFill>
                <a:latin typeface="+mn-lt"/>
                <a:ea typeface="+mn-ea"/>
                <a:cs typeface="+mn-cs"/>
                <a:sym typeface="+mn-lt"/>
              </a:rPr>
              <a:t>2</a:t>
            </a:r>
          </a:p>
        </p:txBody>
      </p:sp>
      <p:sp>
        <p:nvSpPr>
          <p:cNvPr id="18" name="RbNavigator">
            <a:extLst>
              <a:ext uri="{FF2B5EF4-FFF2-40B4-BE49-F238E27FC236}">
                <a16:creationId xmlns:a16="http://schemas.microsoft.com/office/drawing/2014/main" id="{F675BFA4-72C7-403C-9437-4354A5E95231}"/>
              </a:ext>
            </a:extLst>
          </p:cNvPr>
          <p:cNvSpPr txBox="1">
            <a:spLocks/>
          </p:cNvSpPr>
          <p:nvPr/>
        </p:nvSpPr>
        <p:spPr>
          <a:xfrm>
            <a:off x="414000" y="3918940"/>
            <a:ext cx="407404" cy="407404"/>
          </a:xfrm>
          <a:prstGeom prst="ellipse">
            <a:avLst/>
          </a:prstGeom>
          <a:solidFill>
            <a:schemeClr val="tx1"/>
          </a:solidFill>
          <a:ln w="6350">
            <a:noFill/>
          </a:ln>
        </p:spPr>
        <p:txBody>
          <a:bodyPr vert="horz" wrap="none" lIns="0" tIns="0" rIns="0" bIns="0" rtlCol="0" anchor="ctr">
            <a:noAutofit/>
          </a:bodyPr>
          <a:lstStyle/>
          <a:p>
            <a:pPr algn="ctr">
              <a:lnSpc>
                <a:spcPct val="90000"/>
              </a:lnSpc>
              <a:spcBef>
                <a:spcPts val="0"/>
              </a:spcBef>
              <a:buClr>
                <a:srgbClr val="000000"/>
              </a:buClr>
              <a:buSzPct val="100000"/>
              <a:buFont typeface=""/>
            </a:pPr>
            <a:r>
              <a:rPr kumimoji="1" lang="en-US" sz="1800" b="1" dirty="0">
                <a:solidFill>
                  <a:schemeClr val="bg1"/>
                </a:solidFill>
                <a:latin typeface="+mn-lt"/>
                <a:ea typeface="+mn-ea"/>
                <a:cs typeface="+mn-cs"/>
                <a:sym typeface="+mn-lt"/>
              </a:rPr>
              <a:t>3</a:t>
            </a:r>
          </a:p>
        </p:txBody>
      </p:sp>
      <p:sp>
        <p:nvSpPr>
          <p:cNvPr id="19" name="RbNavigator">
            <a:extLst>
              <a:ext uri="{FF2B5EF4-FFF2-40B4-BE49-F238E27FC236}">
                <a16:creationId xmlns:a16="http://schemas.microsoft.com/office/drawing/2014/main" id="{D8679712-9A14-4533-8889-7AC4ECAB1A2F}"/>
              </a:ext>
            </a:extLst>
          </p:cNvPr>
          <p:cNvSpPr txBox="1">
            <a:spLocks/>
          </p:cNvSpPr>
          <p:nvPr/>
        </p:nvSpPr>
        <p:spPr>
          <a:xfrm>
            <a:off x="414000" y="4871662"/>
            <a:ext cx="407404" cy="407404"/>
          </a:xfrm>
          <a:prstGeom prst="ellipse">
            <a:avLst/>
          </a:prstGeom>
          <a:solidFill>
            <a:schemeClr val="tx1"/>
          </a:solidFill>
          <a:ln w="6350">
            <a:noFill/>
          </a:ln>
        </p:spPr>
        <p:txBody>
          <a:bodyPr vert="horz" wrap="none" lIns="0" tIns="0" rIns="0" bIns="0" rtlCol="0" anchor="ctr">
            <a:noAutofit/>
          </a:bodyPr>
          <a:lstStyle/>
          <a:p>
            <a:pPr algn="ctr">
              <a:lnSpc>
                <a:spcPct val="90000"/>
              </a:lnSpc>
              <a:spcBef>
                <a:spcPts val="0"/>
              </a:spcBef>
              <a:buClr>
                <a:srgbClr val="000000"/>
              </a:buClr>
              <a:buSzPct val="100000"/>
              <a:buFont typeface=""/>
            </a:pPr>
            <a:r>
              <a:rPr kumimoji="1" lang="en-US" sz="1800" b="1" dirty="0">
                <a:solidFill>
                  <a:schemeClr val="bg1"/>
                </a:solidFill>
                <a:latin typeface="+mn-lt"/>
                <a:ea typeface="+mn-ea"/>
                <a:cs typeface="+mn-cs"/>
                <a:sym typeface="+mn-lt"/>
              </a:rPr>
              <a:t>4</a:t>
            </a:r>
          </a:p>
        </p:txBody>
      </p:sp>
      <p:pic>
        <p:nvPicPr>
          <p:cNvPr id="29" name="Picture 28">
            <a:extLst>
              <a:ext uri="{FF2B5EF4-FFF2-40B4-BE49-F238E27FC236}">
                <a16:creationId xmlns:a16="http://schemas.microsoft.com/office/drawing/2014/main" id="{B68DD14B-0453-4242-861E-50B6ADE824ED}"/>
              </a:ext>
            </a:extLst>
          </p:cNvPr>
          <p:cNvPicPr>
            <a:picLocks noChangeAspect="1" noChangeArrowheads="1"/>
          </p:cNvPicPr>
          <p:nvPr/>
        </p:nvPicPr>
        <p:blipFill>
          <a:blip r:embed="rId6" cstate="hqprint">
            <a:extLst>
              <a:ext uri="{28A0092B-C50C-407E-A947-70E740481C1C}">
                <a14:useLocalDpi xmlns:a14="http://schemas.microsoft.com/office/drawing/2010/main"/>
              </a:ext>
            </a:extLst>
          </a:blip>
          <a:srcRect/>
          <a:stretch>
            <a:fillRect/>
          </a:stretch>
        </p:blipFill>
        <p:spPr bwMode="auto">
          <a:xfrm rot="5400000">
            <a:off x="6749970" y="1468246"/>
            <a:ext cx="6531426" cy="4248081"/>
          </a:xfrm>
          <a:prstGeom prst="rect">
            <a:avLst/>
          </a:prstGeom>
          <a:extLst>
            <a:ext uri="{909E8E84-426E-40DD-AFC4-6F175D3DCCD1}">
              <a14:hiddenFill xmlns:a14="http://schemas.microsoft.com/office/drawing/2010/main">
                <a:solidFill>
                  <a:srgbClr val="FFFFFF"/>
                </a:solidFill>
              </a14:hiddenFill>
            </a:ext>
          </a:extLst>
        </p:spPr>
      </p:pic>
      <p:sp>
        <p:nvSpPr>
          <p:cNvPr id="9" name="Oval 8">
            <a:extLst>
              <a:ext uri="{FF2B5EF4-FFF2-40B4-BE49-F238E27FC236}">
                <a16:creationId xmlns:a16="http://schemas.microsoft.com/office/drawing/2014/main" id="{CC5D6556-9042-4153-AD97-132844D6DB1F}"/>
              </a:ext>
            </a:extLst>
          </p:cNvPr>
          <p:cNvSpPr/>
          <p:nvPr/>
        </p:nvSpPr>
        <p:spPr>
          <a:xfrm>
            <a:off x="9067801" y="1643743"/>
            <a:ext cx="1349828" cy="134982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lstStyle/>
          <a:p>
            <a:pPr algn="l" fontAlgn="base">
              <a:lnSpc>
                <a:spcPct val="90000"/>
              </a:lnSpc>
              <a:spcBef>
                <a:spcPts val="400"/>
              </a:spcBef>
              <a:spcAft>
                <a:spcPct val="0"/>
              </a:spcAft>
              <a:buSzPct val="100000"/>
            </a:pPr>
            <a:endParaRPr lang="en-US" sz="1200" b="0" dirty="0" err="1">
              <a:solidFill>
                <a:schemeClr val="tx1"/>
              </a:solidFill>
              <a:sym typeface="+mn-lt"/>
            </a:endParaRPr>
          </a:p>
        </p:txBody>
      </p:sp>
      <p:sp>
        <p:nvSpPr>
          <p:cNvPr id="22" name="Freeform 9">
            <a:extLst>
              <a:ext uri="{FF2B5EF4-FFF2-40B4-BE49-F238E27FC236}">
                <a16:creationId xmlns:a16="http://schemas.microsoft.com/office/drawing/2014/main" id="{9376B261-1F99-4E6E-A565-00A38F4A13D3}"/>
              </a:ext>
            </a:extLst>
          </p:cNvPr>
          <p:cNvSpPr>
            <a:spLocks noChangeAspect="1" noEditPoints="1"/>
          </p:cNvSpPr>
          <p:nvPr/>
        </p:nvSpPr>
        <p:spPr bwMode="auto">
          <a:xfrm>
            <a:off x="9351833" y="1621003"/>
            <a:ext cx="804538" cy="937770"/>
          </a:xfrm>
          <a:custGeom>
            <a:avLst/>
            <a:gdLst>
              <a:gd name="T0" fmla="*/ 68 w 1693"/>
              <a:gd name="T1" fmla="*/ 1211 h 1973"/>
              <a:gd name="T2" fmla="*/ 8 w 1693"/>
              <a:gd name="T3" fmla="*/ 900 h 1973"/>
              <a:gd name="T4" fmla="*/ 108 w 1693"/>
              <a:gd name="T5" fmla="*/ 558 h 1973"/>
              <a:gd name="T6" fmla="*/ 340 w 1693"/>
              <a:gd name="T7" fmla="*/ 409 h 1973"/>
              <a:gd name="T8" fmla="*/ 680 w 1693"/>
              <a:gd name="T9" fmla="*/ 705 h 1973"/>
              <a:gd name="T10" fmla="*/ 694 w 1693"/>
              <a:gd name="T11" fmla="*/ 1022 h 1973"/>
              <a:gd name="T12" fmla="*/ 704 w 1693"/>
              <a:gd name="T13" fmla="*/ 1334 h 1973"/>
              <a:gd name="T14" fmla="*/ 711 w 1693"/>
              <a:gd name="T15" fmla="*/ 1369 h 1973"/>
              <a:gd name="T16" fmla="*/ 204 w 1693"/>
              <a:gd name="T17" fmla="*/ 1528 h 1973"/>
              <a:gd name="T18" fmla="*/ 188 w 1693"/>
              <a:gd name="T19" fmla="*/ 1496 h 1973"/>
              <a:gd name="T20" fmla="*/ 68 w 1693"/>
              <a:gd name="T21" fmla="*/ 1211 h 1973"/>
              <a:gd name="T22" fmla="*/ 709 w 1693"/>
              <a:gd name="T23" fmla="*/ 1480 h 1973"/>
              <a:gd name="T24" fmla="*/ 738 w 1693"/>
              <a:gd name="T25" fmla="*/ 1558 h 1973"/>
              <a:gd name="T26" fmla="*/ 610 w 1693"/>
              <a:gd name="T27" fmla="*/ 1929 h 1973"/>
              <a:gd name="T28" fmla="*/ 557 w 1693"/>
              <a:gd name="T29" fmla="*/ 1945 h 1973"/>
              <a:gd name="T30" fmla="*/ 247 w 1693"/>
              <a:gd name="T31" fmla="*/ 1712 h 1973"/>
              <a:gd name="T32" fmla="*/ 230 w 1693"/>
              <a:gd name="T33" fmla="*/ 1636 h 1973"/>
              <a:gd name="T34" fmla="*/ 709 w 1693"/>
              <a:gd name="T35" fmla="*/ 1480 h 1973"/>
              <a:gd name="T36" fmla="*/ 1685 w 1693"/>
              <a:gd name="T37" fmla="*/ 501 h 1973"/>
              <a:gd name="T38" fmla="*/ 1625 w 1693"/>
              <a:gd name="T39" fmla="*/ 813 h 1973"/>
              <a:gd name="T40" fmla="*/ 1504 w 1693"/>
              <a:gd name="T41" fmla="*/ 1098 h 1973"/>
              <a:gd name="T42" fmla="*/ 1489 w 1693"/>
              <a:gd name="T43" fmla="*/ 1129 h 1973"/>
              <a:gd name="T44" fmla="*/ 982 w 1693"/>
              <a:gd name="T45" fmla="*/ 970 h 1973"/>
              <a:gd name="T46" fmla="*/ 989 w 1693"/>
              <a:gd name="T47" fmla="*/ 935 h 1973"/>
              <a:gd name="T48" fmla="*/ 999 w 1693"/>
              <a:gd name="T49" fmla="*/ 624 h 1973"/>
              <a:gd name="T50" fmla="*/ 1013 w 1693"/>
              <a:gd name="T51" fmla="*/ 307 h 1973"/>
              <a:gd name="T52" fmla="*/ 1352 w 1693"/>
              <a:gd name="T53" fmla="*/ 10 h 1973"/>
              <a:gd name="T54" fmla="*/ 1584 w 1693"/>
              <a:gd name="T55" fmla="*/ 159 h 1973"/>
              <a:gd name="T56" fmla="*/ 1685 w 1693"/>
              <a:gd name="T57" fmla="*/ 501 h 1973"/>
              <a:gd name="T58" fmla="*/ 1463 w 1693"/>
              <a:gd name="T59" fmla="*/ 1238 h 1973"/>
              <a:gd name="T60" fmla="*/ 1456 w 1693"/>
              <a:gd name="T61" fmla="*/ 1272 h 1973"/>
              <a:gd name="T62" fmla="*/ 1446 w 1693"/>
              <a:gd name="T63" fmla="*/ 1314 h 1973"/>
              <a:gd name="T64" fmla="*/ 1136 w 1693"/>
              <a:gd name="T65" fmla="*/ 1546 h 1973"/>
              <a:gd name="T66" fmla="*/ 1105 w 1693"/>
              <a:gd name="T67" fmla="*/ 1539 h 1973"/>
              <a:gd name="T68" fmla="*/ 1082 w 1693"/>
              <a:gd name="T69" fmla="*/ 1531 h 1973"/>
              <a:gd name="T70" fmla="*/ 954 w 1693"/>
              <a:gd name="T71" fmla="*/ 1160 h 1973"/>
              <a:gd name="T72" fmla="*/ 970 w 1693"/>
              <a:gd name="T73" fmla="*/ 1117 h 1973"/>
              <a:gd name="T74" fmla="*/ 984 w 1693"/>
              <a:gd name="T75" fmla="*/ 1082 h 1973"/>
              <a:gd name="T76" fmla="*/ 1463 w 1693"/>
              <a:gd name="T77" fmla="*/ 1238 h 1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93" h="1973">
                <a:moveTo>
                  <a:pt x="68" y="1211"/>
                </a:moveTo>
                <a:cubicBezTo>
                  <a:pt x="36" y="1116"/>
                  <a:pt x="16" y="1018"/>
                  <a:pt x="8" y="900"/>
                </a:cubicBezTo>
                <a:cubicBezTo>
                  <a:pt x="0" y="783"/>
                  <a:pt x="40" y="653"/>
                  <a:pt x="108" y="558"/>
                </a:cubicBezTo>
                <a:cubicBezTo>
                  <a:pt x="163" y="481"/>
                  <a:pt x="243" y="416"/>
                  <a:pt x="340" y="409"/>
                </a:cubicBezTo>
                <a:cubicBezTo>
                  <a:pt x="504" y="398"/>
                  <a:pt x="640" y="560"/>
                  <a:pt x="680" y="705"/>
                </a:cubicBezTo>
                <a:cubicBezTo>
                  <a:pt x="709" y="810"/>
                  <a:pt x="703" y="915"/>
                  <a:pt x="694" y="1022"/>
                </a:cubicBezTo>
                <a:cubicBezTo>
                  <a:pt x="682" y="1148"/>
                  <a:pt x="678" y="1199"/>
                  <a:pt x="704" y="1334"/>
                </a:cubicBezTo>
                <a:cubicBezTo>
                  <a:pt x="711" y="1369"/>
                  <a:pt x="711" y="1369"/>
                  <a:pt x="711" y="1369"/>
                </a:cubicBezTo>
                <a:cubicBezTo>
                  <a:pt x="542" y="1422"/>
                  <a:pt x="373" y="1474"/>
                  <a:pt x="204" y="1528"/>
                </a:cubicBezTo>
                <a:cubicBezTo>
                  <a:pt x="188" y="1496"/>
                  <a:pt x="188" y="1496"/>
                  <a:pt x="188" y="1496"/>
                </a:cubicBezTo>
                <a:cubicBezTo>
                  <a:pt x="139" y="1396"/>
                  <a:pt x="98" y="1306"/>
                  <a:pt x="68" y="1211"/>
                </a:cubicBezTo>
                <a:close/>
                <a:moveTo>
                  <a:pt x="709" y="1480"/>
                </a:moveTo>
                <a:cubicBezTo>
                  <a:pt x="720" y="1506"/>
                  <a:pt x="730" y="1532"/>
                  <a:pt x="738" y="1558"/>
                </a:cubicBezTo>
                <a:cubicBezTo>
                  <a:pt x="782" y="1701"/>
                  <a:pt x="767" y="1867"/>
                  <a:pt x="610" y="1929"/>
                </a:cubicBezTo>
                <a:cubicBezTo>
                  <a:pt x="593" y="1936"/>
                  <a:pt x="575" y="1941"/>
                  <a:pt x="557" y="1945"/>
                </a:cubicBezTo>
                <a:cubicBezTo>
                  <a:pt x="402" y="1973"/>
                  <a:pt x="288" y="1849"/>
                  <a:pt x="247" y="1712"/>
                </a:cubicBezTo>
                <a:cubicBezTo>
                  <a:pt x="239" y="1687"/>
                  <a:pt x="235" y="1662"/>
                  <a:pt x="230" y="1636"/>
                </a:cubicBezTo>
                <a:lnTo>
                  <a:pt x="709" y="1480"/>
                </a:lnTo>
                <a:close/>
                <a:moveTo>
                  <a:pt x="1685" y="501"/>
                </a:moveTo>
                <a:cubicBezTo>
                  <a:pt x="1677" y="619"/>
                  <a:pt x="1656" y="718"/>
                  <a:pt x="1625" y="813"/>
                </a:cubicBezTo>
                <a:cubicBezTo>
                  <a:pt x="1594" y="908"/>
                  <a:pt x="1553" y="997"/>
                  <a:pt x="1504" y="1098"/>
                </a:cubicBezTo>
                <a:cubicBezTo>
                  <a:pt x="1489" y="1129"/>
                  <a:pt x="1489" y="1129"/>
                  <a:pt x="1489" y="1129"/>
                </a:cubicBezTo>
                <a:cubicBezTo>
                  <a:pt x="982" y="970"/>
                  <a:pt x="982" y="970"/>
                  <a:pt x="982" y="970"/>
                </a:cubicBezTo>
                <a:cubicBezTo>
                  <a:pt x="989" y="935"/>
                  <a:pt x="989" y="935"/>
                  <a:pt x="989" y="935"/>
                </a:cubicBezTo>
                <a:cubicBezTo>
                  <a:pt x="1015" y="801"/>
                  <a:pt x="1011" y="750"/>
                  <a:pt x="999" y="624"/>
                </a:cubicBezTo>
                <a:cubicBezTo>
                  <a:pt x="990" y="517"/>
                  <a:pt x="984" y="412"/>
                  <a:pt x="1013" y="307"/>
                </a:cubicBezTo>
                <a:cubicBezTo>
                  <a:pt x="1053" y="162"/>
                  <a:pt x="1189" y="0"/>
                  <a:pt x="1352" y="10"/>
                </a:cubicBezTo>
                <a:cubicBezTo>
                  <a:pt x="1450" y="17"/>
                  <a:pt x="1530" y="83"/>
                  <a:pt x="1584" y="159"/>
                </a:cubicBezTo>
                <a:cubicBezTo>
                  <a:pt x="1652" y="255"/>
                  <a:pt x="1693" y="385"/>
                  <a:pt x="1685" y="501"/>
                </a:cubicBezTo>
                <a:close/>
                <a:moveTo>
                  <a:pt x="1463" y="1238"/>
                </a:moveTo>
                <a:cubicBezTo>
                  <a:pt x="1456" y="1272"/>
                  <a:pt x="1456" y="1272"/>
                  <a:pt x="1456" y="1272"/>
                </a:cubicBezTo>
                <a:cubicBezTo>
                  <a:pt x="1454" y="1286"/>
                  <a:pt x="1450" y="1300"/>
                  <a:pt x="1446" y="1314"/>
                </a:cubicBezTo>
                <a:cubicBezTo>
                  <a:pt x="1404" y="1451"/>
                  <a:pt x="1291" y="1575"/>
                  <a:pt x="1136" y="1546"/>
                </a:cubicBezTo>
                <a:cubicBezTo>
                  <a:pt x="1126" y="1544"/>
                  <a:pt x="1115" y="1542"/>
                  <a:pt x="1105" y="1539"/>
                </a:cubicBezTo>
                <a:cubicBezTo>
                  <a:pt x="1097" y="1536"/>
                  <a:pt x="1090" y="1534"/>
                  <a:pt x="1082" y="1531"/>
                </a:cubicBezTo>
                <a:cubicBezTo>
                  <a:pt x="895" y="1456"/>
                  <a:pt x="904" y="1323"/>
                  <a:pt x="954" y="1160"/>
                </a:cubicBezTo>
                <a:cubicBezTo>
                  <a:pt x="959" y="1146"/>
                  <a:pt x="964" y="1131"/>
                  <a:pt x="970" y="1117"/>
                </a:cubicBezTo>
                <a:cubicBezTo>
                  <a:pt x="984" y="1082"/>
                  <a:pt x="984" y="1082"/>
                  <a:pt x="984" y="1082"/>
                </a:cubicBezTo>
                <a:lnTo>
                  <a:pt x="1463" y="1238"/>
                </a:lnTo>
                <a:close/>
              </a:path>
            </a:pathLst>
          </a:custGeom>
          <a:solidFill>
            <a:schemeClr val="tx1"/>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_tradnl" sz="1300" b="0" i="0" u="none" strike="noStrike" kern="0" cap="none" spc="0" normalizeH="0" baseline="0" noProof="0" dirty="0">
              <a:ln>
                <a:noFill/>
              </a:ln>
              <a:solidFill>
                <a:srgbClr val="156C9C"/>
              </a:solidFill>
              <a:effectLst/>
              <a:uLnTx/>
              <a:uFillTx/>
              <a:latin typeface="Arial Narrow"/>
              <a:sym typeface="+mn-lt"/>
            </a:endParaRPr>
          </a:p>
        </p:txBody>
      </p:sp>
      <p:sp>
        <p:nvSpPr>
          <p:cNvPr id="31" name="Freeform 9">
            <a:extLst>
              <a:ext uri="{FF2B5EF4-FFF2-40B4-BE49-F238E27FC236}">
                <a16:creationId xmlns:a16="http://schemas.microsoft.com/office/drawing/2014/main" id="{8AF149DC-6FC3-4D39-8B05-DCC44C57C918}"/>
              </a:ext>
            </a:extLst>
          </p:cNvPr>
          <p:cNvSpPr>
            <a:spLocks noChangeAspect="1" noEditPoints="1"/>
          </p:cNvSpPr>
          <p:nvPr/>
        </p:nvSpPr>
        <p:spPr bwMode="auto">
          <a:xfrm>
            <a:off x="10156371" y="3043540"/>
            <a:ext cx="804538" cy="937770"/>
          </a:xfrm>
          <a:custGeom>
            <a:avLst/>
            <a:gdLst>
              <a:gd name="T0" fmla="*/ 68 w 1693"/>
              <a:gd name="T1" fmla="*/ 1211 h 1973"/>
              <a:gd name="T2" fmla="*/ 8 w 1693"/>
              <a:gd name="T3" fmla="*/ 900 h 1973"/>
              <a:gd name="T4" fmla="*/ 108 w 1693"/>
              <a:gd name="T5" fmla="*/ 558 h 1973"/>
              <a:gd name="T6" fmla="*/ 340 w 1693"/>
              <a:gd name="T7" fmla="*/ 409 h 1973"/>
              <a:gd name="T8" fmla="*/ 680 w 1693"/>
              <a:gd name="T9" fmla="*/ 705 h 1973"/>
              <a:gd name="T10" fmla="*/ 694 w 1693"/>
              <a:gd name="T11" fmla="*/ 1022 h 1973"/>
              <a:gd name="T12" fmla="*/ 704 w 1693"/>
              <a:gd name="T13" fmla="*/ 1334 h 1973"/>
              <a:gd name="T14" fmla="*/ 711 w 1693"/>
              <a:gd name="T15" fmla="*/ 1369 h 1973"/>
              <a:gd name="T16" fmla="*/ 204 w 1693"/>
              <a:gd name="T17" fmla="*/ 1528 h 1973"/>
              <a:gd name="T18" fmla="*/ 188 w 1693"/>
              <a:gd name="T19" fmla="*/ 1496 h 1973"/>
              <a:gd name="T20" fmla="*/ 68 w 1693"/>
              <a:gd name="T21" fmla="*/ 1211 h 1973"/>
              <a:gd name="T22" fmla="*/ 709 w 1693"/>
              <a:gd name="T23" fmla="*/ 1480 h 1973"/>
              <a:gd name="T24" fmla="*/ 738 w 1693"/>
              <a:gd name="T25" fmla="*/ 1558 h 1973"/>
              <a:gd name="T26" fmla="*/ 610 w 1693"/>
              <a:gd name="T27" fmla="*/ 1929 h 1973"/>
              <a:gd name="T28" fmla="*/ 557 w 1693"/>
              <a:gd name="T29" fmla="*/ 1945 h 1973"/>
              <a:gd name="T30" fmla="*/ 247 w 1693"/>
              <a:gd name="T31" fmla="*/ 1712 h 1973"/>
              <a:gd name="T32" fmla="*/ 230 w 1693"/>
              <a:gd name="T33" fmla="*/ 1636 h 1973"/>
              <a:gd name="T34" fmla="*/ 709 w 1693"/>
              <a:gd name="T35" fmla="*/ 1480 h 1973"/>
              <a:gd name="T36" fmla="*/ 1685 w 1693"/>
              <a:gd name="T37" fmla="*/ 501 h 1973"/>
              <a:gd name="T38" fmla="*/ 1625 w 1693"/>
              <a:gd name="T39" fmla="*/ 813 h 1973"/>
              <a:gd name="T40" fmla="*/ 1504 w 1693"/>
              <a:gd name="T41" fmla="*/ 1098 h 1973"/>
              <a:gd name="T42" fmla="*/ 1489 w 1693"/>
              <a:gd name="T43" fmla="*/ 1129 h 1973"/>
              <a:gd name="T44" fmla="*/ 982 w 1693"/>
              <a:gd name="T45" fmla="*/ 970 h 1973"/>
              <a:gd name="T46" fmla="*/ 989 w 1693"/>
              <a:gd name="T47" fmla="*/ 935 h 1973"/>
              <a:gd name="T48" fmla="*/ 999 w 1693"/>
              <a:gd name="T49" fmla="*/ 624 h 1973"/>
              <a:gd name="T50" fmla="*/ 1013 w 1693"/>
              <a:gd name="T51" fmla="*/ 307 h 1973"/>
              <a:gd name="T52" fmla="*/ 1352 w 1693"/>
              <a:gd name="T53" fmla="*/ 10 h 1973"/>
              <a:gd name="T54" fmla="*/ 1584 w 1693"/>
              <a:gd name="T55" fmla="*/ 159 h 1973"/>
              <a:gd name="T56" fmla="*/ 1685 w 1693"/>
              <a:gd name="T57" fmla="*/ 501 h 1973"/>
              <a:gd name="T58" fmla="*/ 1463 w 1693"/>
              <a:gd name="T59" fmla="*/ 1238 h 1973"/>
              <a:gd name="T60" fmla="*/ 1456 w 1693"/>
              <a:gd name="T61" fmla="*/ 1272 h 1973"/>
              <a:gd name="T62" fmla="*/ 1446 w 1693"/>
              <a:gd name="T63" fmla="*/ 1314 h 1973"/>
              <a:gd name="T64" fmla="*/ 1136 w 1693"/>
              <a:gd name="T65" fmla="*/ 1546 h 1973"/>
              <a:gd name="T66" fmla="*/ 1105 w 1693"/>
              <a:gd name="T67" fmla="*/ 1539 h 1973"/>
              <a:gd name="T68" fmla="*/ 1082 w 1693"/>
              <a:gd name="T69" fmla="*/ 1531 h 1973"/>
              <a:gd name="T70" fmla="*/ 954 w 1693"/>
              <a:gd name="T71" fmla="*/ 1160 h 1973"/>
              <a:gd name="T72" fmla="*/ 970 w 1693"/>
              <a:gd name="T73" fmla="*/ 1117 h 1973"/>
              <a:gd name="T74" fmla="*/ 984 w 1693"/>
              <a:gd name="T75" fmla="*/ 1082 h 1973"/>
              <a:gd name="T76" fmla="*/ 1463 w 1693"/>
              <a:gd name="T77" fmla="*/ 1238 h 1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93" h="1973">
                <a:moveTo>
                  <a:pt x="68" y="1211"/>
                </a:moveTo>
                <a:cubicBezTo>
                  <a:pt x="36" y="1116"/>
                  <a:pt x="16" y="1018"/>
                  <a:pt x="8" y="900"/>
                </a:cubicBezTo>
                <a:cubicBezTo>
                  <a:pt x="0" y="783"/>
                  <a:pt x="40" y="653"/>
                  <a:pt x="108" y="558"/>
                </a:cubicBezTo>
                <a:cubicBezTo>
                  <a:pt x="163" y="481"/>
                  <a:pt x="243" y="416"/>
                  <a:pt x="340" y="409"/>
                </a:cubicBezTo>
                <a:cubicBezTo>
                  <a:pt x="504" y="398"/>
                  <a:pt x="640" y="560"/>
                  <a:pt x="680" y="705"/>
                </a:cubicBezTo>
                <a:cubicBezTo>
                  <a:pt x="709" y="810"/>
                  <a:pt x="703" y="915"/>
                  <a:pt x="694" y="1022"/>
                </a:cubicBezTo>
                <a:cubicBezTo>
                  <a:pt x="682" y="1148"/>
                  <a:pt x="678" y="1199"/>
                  <a:pt x="704" y="1334"/>
                </a:cubicBezTo>
                <a:cubicBezTo>
                  <a:pt x="711" y="1369"/>
                  <a:pt x="711" y="1369"/>
                  <a:pt x="711" y="1369"/>
                </a:cubicBezTo>
                <a:cubicBezTo>
                  <a:pt x="542" y="1422"/>
                  <a:pt x="373" y="1474"/>
                  <a:pt x="204" y="1528"/>
                </a:cubicBezTo>
                <a:cubicBezTo>
                  <a:pt x="188" y="1496"/>
                  <a:pt x="188" y="1496"/>
                  <a:pt x="188" y="1496"/>
                </a:cubicBezTo>
                <a:cubicBezTo>
                  <a:pt x="139" y="1396"/>
                  <a:pt x="98" y="1306"/>
                  <a:pt x="68" y="1211"/>
                </a:cubicBezTo>
                <a:close/>
                <a:moveTo>
                  <a:pt x="709" y="1480"/>
                </a:moveTo>
                <a:cubicBezTo>
                  <a:pt x="720" y="1506"/>
                  <a:pt x="730" y="1532"/>
                  <a:pt x="738" y="1558"/>
                </a:cubicBezTo>
                <a:cubicBezTo>
                  <a:pt x="782" y="1701"/>
                  <a:pt x="767" y="1867"/>
                  <a:pt x="610" y="1929"/>
                </a:cubicBezTo>
                <a:cubicBezTo>
                  <a:pt x="593" y="1936"/>
                  <a:pt x="575" y="1941"/>
                  <a:pt x="557" y="1945"/>
                </a:cubicBezTo>
                <a:cubicBezTo>
                  <a:pt x="402" y="1973"/>
                  <a:pt x="288" y="1849"/>
                  <a:pt x="247" y="1712"/>
                </a:cubicBezTo>
                <a:cubicBezTo>
                  <a:pt x="239" y="1687"/>
                  <a:pt x="235" y="1662"/>
                  <a:pt x="230" y="1636"/>
                </a:cubicBezTo>
                <a:lnTo>
                  <a:pt x="709" y="1480"/>
                </a:lnTo>
                <a:close/>
                <a:moveTo>
                  <a:pt x="1685" y="501"/>
                </a:moveTo>
                <a:cubicBezTo>
                  <a:pt x="1677" y="619"/>
                  <a:pt x="1656" y="718"/>
                  <a:pt x="1625" y="813"/>
                </a:cubicBezTo>
                <a:cubicBezTo>
                  <a:pt x="1594" y="908"/>
                  <a:pt x="1553" y="997"/>
                  <a:pt x="1504" y="1098"/>
                </a:cubicBezTo>
                <a:cubicBezTo>
                  <a:pt x="1489" y="1129"/>
                  <a:pt x="1489" y="1129"/>
                  <a:pt x="1489" y="1129"/>
                </a:cubicBezTo>
                <a:cubicBezTo>
                  <a:pt x="982" y="970"/>
                  <a:pt x="982" y="970"/>
                  <a:pt x="982" y="970"/>
                </a:cubicBezTo>
                <a:cubicBezTo>
                  <a:pt x="989" y="935"/>
                  <a:pt x="989" y="935"/>
                  <a:pt x="989" y="935"/>
                </a:cubicBezTo>
                <a:cubicBezTo>
                  <a:pt x="1015" y="801"/>
                  <a:pt x="1011" y="750"/>
                  <a:pt x="999" y="624"/>
                </a:cubicBezTo>
                <a:cubicBezTo>
                  <a:pt x="990" y="517"/>
                  <a:pt x="984" y="412"/>
                  <a:pt x="1013" y="307"/>
                </a:cubicBezTo>
                <a:cubicBezTo>
                  <a:pt x="1053" y="162"/>
                  <a:pt x="1189" y="0"/>
                  <a:pt x="1352" y="10"/>
                </a:cubicBezTo>
                <a:cubicBezTo>
                  <a:pt x="1450" y="17"/>
                  <a:pt x="1530" y="83"/>
                  <a:pt x="1584" y="159"/>
                </a:cubicBezTo>
                <a:cubicBezTo>
                  <a:pt x="1652" y="255"/>
                  <a:pt x="1693" y="385"/>
                  <a:pt x="1685" y="501"/>
                </a:cubicBezTo>
                <a:close/>
                <a:moveTo>
                  <a:pt x="1463" y="1238"/>
                </a:moveTo>
                <a:cubicBezTo>
                  <a:pt x="1456" y="1272"/>
                  <a:pt x="1456" y="1272"/>
                  <a:pt x="1456" y="1272"/>
                </a:cubicBezTo>
                <a:cubicBezTo>
                  <a:pt x="1454" y="1286"/>
                  <a:pt x="1450" y="1300"/>
                  <a:pt x="1446" y="1314"/>
                </a:cubicBezTo>
                <a:cubicBezTo>
                  <a:pt x="1404" y="1451"/>
                  <a:pt x="1291" y="1575"/>
                  <a:pt x="1136" y="1546"/>
                </a:cubicBezTo>
                <a:cubicBezTo>
                  <a:pt x="1126" y="1544"/>
                  <a:pt x="1115" y="1542"/>
                  <a:pt x="1105" y="1539"/>
                </a:cubicBezTo>
                <a:cubicBezTo>
                  <a:pt x="1097" y="1536"/>
                  <a:pt x="1090" y="1534"/>
                  <a:pt x="1082" y="1531"/>
                </a:cubicBezTo>
                <a:cubicBezTo>
                  <a:pt x="895" y="1456"/>
                  <a:pt x="904" y="1323"/>
                  <a:pt x="954" y="1160"/>
                </a:cubicBezTo>
                <a:cubicBezTo>
                  <a:pt x="959" y="1146"/>
                  <a:pt x="964" y="1131"/>
                  <a:pt x="970" y="1117"/>
                </a:cubicBezTo>
                <a:cubicBezTo>
                  <a:pt x="984" y="1082"/>
                  <a:pt x="984" y="1082"/>
                  <a:pt x="984" y="1082"/>
                </a:cubicBezTo>
                <a:lnTo>
                  <a:pt x="1463" y="1238"/>
                </a:lnTo>
                <a:close/>
              </a:path>
            </a:pathLst>
          </a:custGeom>
          <a:solidFill>
            <a:schemeClr val="tx1"/>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_tradnl" sz="1300" b="0" i="0" u="none" strike="noStrike" kern="0" cap="none" spc="0" normalizeH="0" baseline="0" noProof="0" dirty="0">
              <a:ln>
                <a:noFill/>
              </a:ln>
              <a:solidFill>
                <a:srgbClr val="156C9C"/>
              </a:solidFill>
              <a:effectLst/>
              <a:uLnTx/>
              <a:uFillTx/>
              <a:latin typeface="Arial Narrow"/>
              <a:sym typeface="+mn-lt"/>
            </a:endParaRPr>
          </a:p>
        </p:txBody>
      </p:sp>
    </p:spTree>
    <p:extLst>
      <p:ext uri="{BB962C8B-B14F-4D97-AF65-F5344CB8AC3E}">
        <p14:creationId xmlns:p14="http://schemas.microsoft.com/office/powerpoint/2010/main" val="2995563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D749897-B479-4DA1-B8EA-25FDA7D0A96E}"/>
              </a:ext>
            </a:extLst>
          </p:cNvPr>
          <p:cNvGraphicFramePr>
            <a:graphicFrameLocks noChangeAspect="1"/>
          </p:cNvGraphicFramePr>
          <p:nvPr>
            <p:custDataLst>
              <p:tags r:id="rId2"/>
            </p:custDataLst>
          </p:nvPr>
        </p:nvGraphicFramePr>
        <p:xfrm>
          <a:off x="1589" y="1142"/>
          <a:ext cx="1588" cy="1588"/>
        </p:xfrm>
        <a:graphic>
          <a:graphicData uri="http://schemas.openxmlformats.org/presentationml/2006/ole">
            <mc:AlternateContent xmlns:mc="http://schemas.openxmlformats.org/markup-compatibility/2006">
              <mc:Choice xmlns:v="urn:schemas-microsoft-com:vml" Requires="v">
                <p:oleObj spid="_x0000_s135209" name="think-cell Slide" r:id="rId6" imgW="592" imgH="591" progId="TCLayout.ActiveDocument.1">
                  <p:embed/>
                </p:oleObj>
              </mc:Choice>
              <mc:Fallback>
                <p:oleObj name="think-cell Slide" r:id="rId6" imgW="592" imgH="591" progId="TCLayout.ActiveDocument.1">
                  <p:embed/>
                  <p:pic>
                    <p:nvPicPr>
                      <p:cNvPr id="4" name="Object 3" hidden="1">
                        <a:extLst>
                          <a:ext uri="{FF2B5EF4-FFF2-40B4-BE49-F238E27FC236}">
                            <a16:creationId xmlns:a16="http://schemas.microsoft.com/office/drawing/2014/main" id="{1D749897-B479-4DA1-B8EA-25FDA7D0A96E}"/>
                          </a:ext>
                        </a:extLst>
                      </p:cNvPr>
                      <p:cNvPicPr/>
                      <p:nvPr/>
                    </p:nvPicPr>
                    <p:blipFill>
                      <a:blip r:embed="rId7"/>
                      <a:stretch>
                        <a:fillRect/>
                      </a:stretch>
                    </p:blipFill>
                    <p:spPr>
                      <a:xfrm>
                        <a:off x="1589" y="1142"/>
                        <a:ext cx="1588" cy="1588"/>
                      </a:xfrm>
                      <a:prstGeom prst="rect">
                        <a:avLst/>
                      </a:prstGeom>
                    </p:spPr>
                  </p:pic>
                </p:oleObj>
              </mc:Fallback>
            </mc:AlternateContent>
          </a:graphicData>
        </a:graphic>
      </p:graphicFrame>
      <p:pic>
        <p:nvPicPr>
          <p:cNvPr id="38" name="Picture 37">
            <a:extLst>
              <a:ext uri="{FF2B5EF4-FFF2-40B4-BE49-F238E27FC236}">
                <a16:creationId xmlns:a16="http://schemas.microsoft.com/office/drawing/2014/main" id="{69628FEC-1B8F-449E-BA5F-889DCAB7FDBC}"/>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1619" y="1187788"/>
            <a:ext cx="7795727" cy="5070391"/>
          </a:xfrm>
          <a:custGeom>
            <a:avLst/>
            <a:gdLst>
              <a:gd name="connsiteX0" fmla="*/ 0 w 7795727"/>
              <a:gd name="connsiteY0" fmla="*/ 0 h 5070391"/>
              <a:gd name="connsiteX1" fmla="*/ 7795727 w 7795727"/>
              <a:gd name="connsiteY1" fmla="*/ 0 h 5070391"/>
              <a:gd name="connsiteX2" fmla="*/ 7795727 w 7795727"/>
              <a:gd name="connsiteY2" fmla="*/ 1951652 h 5070391"/>
              <a:gd name="connsiteX3" fmla="*/ 4702034 w 7795727"/>
              <a:gd name="connsiteY3" fmla="*/ 1951652 h 5070391"/>
              <a:gd name="connsiteX4" fmla="*/ 4702034 w 7795727"/>
              <a:gd name="connsiteY4" fmla="*/ 4961552 h 5070391"/>
              <a:gd name="connsiteX5" fmla="*/ 7795727 w 7795727"/>
              <a:gd name="connsiteY5" fmla="*/ 4961552 h 5070391"/>
              <a:gd name="connsiteX6" fmla="*/ 7795727 w 7795727"/>
              <a:gd name="connsiteY6" fmla="*/ 5070391 h 5070391"/>
              <a:gd name="connsiteX7" fmla="*/ 0 w 7795727"/>
              <a:gd name="connsiteY7" fmla="*/ 5070391 h 507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95727" h="5070391">
                <a:moveTo>
                  <a:pt x="0" y="0"/>
                </a:moveTo>
                <a:lnTo>
                  <a:pt x="7795727" y="0"/>
                </a:lnTo>
                <a:lnTo>
                  <a:pt x="7795727" y="1951652"/>
                </a:lnTo>
                <a:lnTo>
                  <a:pt x="4702034" y="1951652"/>
                </a:lnTo>
                <a:lnTo>
                  <a:pt x="4702034" y="4961552"/>
                </a:lnTo>
                <a:lnTo>
                  <a:pt x="7795727" y="4961552"/>
                </a:lnTo>
                <a:lnTo>
                  <a:pt x="7795727" y="5070391"/>
                </a:lnTo>
                <a:lnTo>
                  <a:pt x="0" y="5070391"/>
                </a:lnTo>
                <a:close/>
              </a:path>
            </a:pathLst>
          </a:custGeom>
          <a:noFill/>
          <a:extLst>
            <a:ext uri="{909E8E84-426E-40DD-AFC4-6F175D3DCCD1}">
              <a14:hiddenFill xmlns:a14="http://schemas.microsoft.com/office/drawing/2010/main">
                <a:solidFill>
                  <a:srgbClr val="FFFFFF"/>
                </a:solidFill>
              </a14:hiddenFill>
            </a:ext>
          </a:extLst>
        </p:spPr>
      </p:pic>
      <p:sp>
        <p:nvSpPr>
          <p:cNvPr id="6" name="Rectangle 5" hidden="1">
            <a:extLst>
              <a:ext uri="{FF2B5EF4-FFF2-40B4-BE49-F238E27FC236}">
                <a16:creationId xmlns:a16="http://schemas.microsoft.com/office/drawing/2014/main" id="{0C55DBC0-B56B-4430-9723-55236BE4FA09}"/>
              </a:ext>
            </a:extLst>
          </p:cNvPr>
          <p:cNvSpPr/>
          <p:nvPr>
            <p:custDataLst>
              <p:tags r:id="rId3"/>
            </p:custDataLst>
          </p:nvPr>
        </p:nvSpPr>
        <p:spPr>
          <a:xfrm>
            <a:off x="0" y="0"/>
            <a:ext cx="158750" cy="158750"/>
          </a:xfrm>
          <a:prstGeom prst="rect">
            <a:avLst/>
          </a:prstGeom>
          <a:ln w="9525">
            <a:solidFill>
              <a:schemeClr val="accent3"/>
            </a:solidFill>
          </a:ln>
          <a:effectLst/>
        </p:spPr>
        <p:style>
          <a:lnRef idx="1">
            <a:schemeClr val="accent1"/>
          </a:lnRef>
          <a:fillRef idx="0">
            <a:schemeClr val="accent1"/>
          </a:fillRef>
          <a:effectRef idx="0">
            <a:schemeClr val="accent1"/>
          </a:effectRef>
          <a:fontRef idx="minor">
            <a:schemeClr val="tx1"/>
          </a:fontRef>
        </p:style>
        <p:txBody>
          <a:bodyPr wrap="none" lIns="0" tIns="0" rIns="0" bIns="0" numCol="1" spcCol="0" rtlCol="0" anchor="t" anchorCtr="0">
            <a:noAutofit/>
          </a:bodyPr>
          <a:lstStyle/>
          <a:p>
            <a:pPr marL="0" marR="0" lvl="0" indent="0" algn="l" defTabSz="914400" rtl="0" eaLnBrk="1" fontAlgn="base" latinLnBrk="0" hangingPunct="1">
              <a:lnSpc>
                <a:spcPct val="90000"/>
              </a:lnSpc>
              <a:spcBef>
                <a:spcPts val="400"/>
              </a:spcBef>
              <a:spcAft>
                <a:spcPct val="0"/>
              </a:spcAft>
              <a:buClrTx/>
              <a:buSzTx/>
              <a:buFontTx/>
              <a:buNone/>
              <a:tabLst/>
              <a:defRPr/>
            </a:pPr>
            <a:endParaRPr kumimoji="0" lang="en-US" sz="4800" b="1" i="0" u="none" strike="noStrike" kern="1200" cap="none" spc="0" normalizeH="0" baseline="0" noProof="0">
              <a:ln>
                <a:noFill/>
              </a:ln>
              <a:solidFill>
                <a:srgbClr val="212121"/>
              </a:solidFill>
              <a:effectLst/>
              <a:uLnTx/>
              <a:uFillTx/>
              <a:latin typeface="Arial Narrow" panose="020B0606020202030204" pitchFamily="34" charset="0"/>
              <a:ea typeface="+mj-ea"/>
              <a:cs typeface="Calibri"/>
              <a:sym typeface="Arial Narrow" panose="020B0606020202030204" pitchFamily="34" charset="0"/>
            </a:endParaRPr>
          </a:p>
        </p:txBody>
      </p:sp>
      <p:pic>
        <p:nvPicPr>
          <p:cNvPr id="17414" name="Picture 6" descr="Madrid Open City (@MadridOpenCity) / Twitter">
            <a:extLst>
              <a:ext uri="{FF2B5EF4-FFF2-40B4-BE49-F238E27FC236}">
                <a16:creationId xmlns:a16="http://schemas.microsoft.com/office/drawing/2014/main" id="{C0688259-E040-4206-B463-9F0427B42A75}"/>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940117" y="2269449"/>
            <a:ext cx="1563303" cy="1563303"/>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 32">
            <a:extLst>
              <a:ext uri="{FF2B5EF4-FFF2-40B4-BE49-F238E27FC236}">
                <a16:creationId xmlns:a16="http://schemas.microsoft.com/office/drawing/2014/main" id="{02F89DB7-32EB-40D6-8F04-DD874228D7CC}"/>
              </a:ext>
            </a:extLst>
          </p:cNvPr>
          <p:cNvGrpSpPr>
            <a:grpSpLocks noChangeAspect="1"/>
          </p:cNvGrpSpPr>
          <p:nvPr/>
        </p:nvGrpSpPr>
        <p:grpSpPr>
          <a:xfrm>
            <a:off x="6704293" y="2608604"/>
            <a:ext cx="3863292" cy="2214917"/>
            <a:chOff x="7544478" y="4589693"/>
            <a:chExt cx="2467645" cy="1414760"/>
          </a:xfrm>
        </p:grpSpPr>
        <p:pic>
          <p:nvPicPr>
            <p:cNvPr id="21" name="Imagen 11">
              <a:extLst>
                <a:ext uri="{FF2B5EF4-FFF2-40B4-BE49-F238E27FC236}">
                  <a16:creationId xmlns:a16="http://schemas.microsoft.com/office/drawing/2014/main" id="{83FFE627-C275-4BDA-AE79-80074DDD7D92}"/>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544478" y="4589693"/>
              <a:ext cx="1168268" cy="1414760"/>
            </a:xfrm>
            <a:prstGeom prst="rect">
              <a:avLst/>
            </a:prstGeom>
          </p:spPr>
        </p:pic>
        <p:pic>
          <p:nvPicPr>
            <p:cNvPr id="23" name="Imagen 12">
              <a:extLst>
                <a:ext uri="{FF2B5EF4-FFF2-40B4-BE49-F238E27FC236}">
                  <a16:creationId xmlns:a16="http://schemas.microsoft.com/office/drawing/2014/main" id="{7668216C-2609-41DA-B66B-E316D1F1C48E}"/>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8712746" y="4589693"/>
              <a:ext cx="1299377" cy="1414760"/>
            </a:xfrm>
            <a:prstGeom prst="rect">
              <a:avLst/>
            </a:prstGeom>
          </p:spPr>
        </p:pic>
      </p:grpSp>
      <p:sp>
        <p:nvSpPr>
          <p:cNvPr id="42" name="Rectangle 41">
            <a:extLst>
              <a:ext uri="{FF2B5EF4-FFF2-40B4-BE49-F238E27FC236}">
                <a16:creationId xmlns:a16="http://schemas.microsoft.com/office/drawing/2014/main" id="{79E5C05D-A1FA-47F9-AA95-CF72E4591D93}"/>
              </a:ext>
            </a:extLst>
          </p:cNvPr>
          <p:cNvSpPr>
            <a:spLocks/>
          </p:cNvSpPr>
          <p:nvPr/>
        </p:nvSpPr>
        <p:spPr>
          <a:xfrm>
            <a:off x="0" y="6536848"/>
            <a:ext cx="12192000" cy="321151"/>
          </a:xfrm>
          <a:prstGeom prst="rect">
            <a:avLst/>
          </a:prstGeom>
          <a:solidFill>
            <a:srgbClr val="FFFFFF"/>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marL="0" marR="0" lvl="0" indent="0" algn="l" defTabSz="914400" rtl="0" eaLnBrk="1" fontAlgn="base" latinLnBrk="0" hangingPunct="1">
              <a:lnSpc>
                <a:spcPct val="100000"/>
              </a:lnSpc>
              <a:spcBef>
                <a:spcPts val="400"/>
              </a:spcBef>
              <a:spcAft>
                <a:spcPct val="0"/>
              </a:spcAft>
              <a:buClrTx/>
              <a:buSzTx/>
              <a:buFontTx/>
              <a:buNone/>
              <a:tabLst/>
              <a:defRPr/>
            </a:pPr>
            <a:endParaRPr kumimoji="0" lang="en-US" sz="1200" b="0" i="0" u="none" strike="noStrike" kern="1200" cap="none" spc="0" normalizeH="0" baseline="0" noProof="0" dirty="0">
              <a:ln>
                <a:noFill/>
              </a:ln>
              <a:solidFill>
                <a:srgbClr val="212121"/>
              </a:solidFill>
              <a:effectLst/>
              <a:uLnTx/>
              <a:uFillTx/>
              <a:latin typeface="Arial Nova Cond"/>
              <a:cs typeface="Calibri"/>
            </a:endParaRPr>
          </a:p>
        </p:txBody>
      </p:sp>
      <p:sp>
        <p:nvSpPr>
          <p:cNvPr id="2" name="Rectángulo 1">
            <a:extLst>
              <a:ext uri="{FF2B5EF4-FFF2-40B4-BE49-F238E27FC236}">
                <a16:creationId xmlns:a16="http://schemas.microsoft.com/office/drawing/2014/main" id="{2137DA19-2B60-8C43-B284-A975A6AC339E}"/>
              </a:ext>
            </a:extLst>
          </p:cNvPr>
          <p:cNvSpPr/>
          <p:nvPr/>
        </p:nvSpPr>
        <p:spPr>
          <a:xfrm>
            <a:off x="4287770" y="5626648"/>
            <a:ext cx="6096000" cy="646331"/>
          </a:xfrm>
          <a:prstGeom prst="rect">
            <a:avLst/>
          </a:prstGeom>
        </p:spPr>
        <p:txBody>
          <a:bodyPr>
            <a:spAutoFit/>
          </a:bodyPr>
          <a:lstStyle/>
          <a:p>
            <a:r>
              <a:rPr lang="es-ES" dirty="0">
                <a:solidFill>
                  <a:srgbClr val="000000"/>
                </a:solidFill>
                <a:latin typeface="Helvetica" pitchFamily="2" charset="0"/>
              </a:rPr>
              <a:t>Ignacio Riesgo</a:t>
            </a:r>
          </a:p>
          <a:p>
            <a:r>
              <a:rPr lang="es-ES" b="0" dirty="0" err="1">
                <a:solidFill>
                  <a:srgbClr val="000000"/>
                </a:solidFill>
                <a:latin typeface="Helvetica" pitchFamily="2" charset="0"/>
              </a:rPr>
              <a:t>ignacio.riesgo@icloud.com</a:t>
            </a:r>
            <a:endParaRPr lang="es-ES" b="0" dirty="0">
              <a:solidFill>
                <a:srgbClr val="000000"/>
              </a:solidFill>
              <a:latin typeface="Helvetica" pitchFamily="2" charset="0"/>
            </a:endParaRPr>
          </a:p>
          <a:p>
            <a:r>
              <a:rPr lang="es-ES" b="0" dirty="0">
                <a:solidFill>
                  <a:srgbClr val="000000"/>
                </a:solidFill>
                <a:latin typeface="Helvetica" pitchFamily="2" charset="0"/>
              </a:rPr>
              <a:t>+ 34 629 12 86 58</a:t>
            </a:r>
            <a:endParaRPr lang="es-ES" b="0" i="0" u="none" strike="noStrike" dirty="0">
              <a:solidFill>
                <a:srgbClr val="000000"/>
              </a:solidFill>
              <a:effectLst/>
              <a:latin typeface="Helvetica" pitchFamily="2" charset="0"/>
            </a:endParaRPr>
          </a:p>
        </p:txBody>
      </p:sp>
    </p:spTree>
    <p:extLst>
      <p:ext uri="{BB962C8B-B14F-4D97-AF65-F5344CB8AC3E}">
        <p14:creationId xmlns:p14="http://schemas.microsoft.com/office/powerpoint/2010/main" val="3171965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7037&quot;&gt;&lt;version val=&quot;32594&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MM_SLIDE_TYPE" val="6"/>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MM_SLIDE_TYPE" val="6"/>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MM_SLIDE_TYPE" val="6"/>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MM_SLIDE_TYPE" val="6"/>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MM_SLIDE_TYPE" val="6"/>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MM_SLIDE_TYPE" val="6"/>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MM_SLIDE_TYPE" val="6"/>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MM_SLIDE_TYPE" val="6"/>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0574Lt1pfEeuusKCiCw0P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IiHQ5HaSq0KpPbr8Pt1lfg"/>
</p:tagLst>
</file>

<file path=ppt/tags/tag25.xml><?xml version="1.0" encoding="utf-8"?>
<p:tagLst xmlns:a="http://schemas.openxmlformats.org/drawingml/2006/main" xmlns:r="http://schemas.openxmlformats.org/officeDocument/2006/relationships" xmlns:p="http://schemas.openxmlformats.org/presentationml/2006/main">
  <p:tag name="MM_SLIDE_TYPE" val="6"/>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MM_SLIDE_TYPE" val="6"/>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MM_SLIDE_TYPE" val="6"/>
</p:tagLst>
</file>

<file path=ppt/tags/tag30.xml><?xml version="1.0" encoding="utf-8"?>
<p:tagLst xmlns:a="http://schemas.openxmlformats.org/drawingml/2006/main" xmlns:r="http://schemas.openxmlformats.org/officeDocument/2006/relationships" xmlns:p="http://schemas.openxmlformats.org/presentationml/2006/main">
  <p:tag name="MM_SLIDE_TYPE" val="6"/>
</p:tagLst>
</file>

<file path=ppt/tags/tag31.xml><?xml version="1.0" encoding="utf-8"?>
<p:tagLst xmlns:a="http://schemas.openxmlformats.org/drawingml/2006/main" xmlns:r="http://schemas.openxmlformats.org/officeDocument/2006/relationships" xmlns:p="http://schemas.openxmlformats.org/presentationml/2006/main">
  <p:tag name="MM_SLIDE_TYPE" val="6"/>
</p:tagLst>
</file>

<file path=ppt/tags/tag32.xml><?xml version="1.0" encoding="utf-8"?>
<p:tagLst xmlns:a="http://schemas.openxmlformats.org/drawingml/2006/main" xmlns:r="http://schemas.openxmlformats.org/officeDocument/2006/relationships" xmlns:p="http://schemas.openxmlformats.org/presentationml/2006/main">
  <p:tag name="MM_SLIDE_TYPE" val="6"/>
</p:tagLst>
</file>

<file path=ppt/tags/tag33.xml><?xml version="1.0" encoding="utf-8"?>
<p:tagLst xmlns:a="http://schemas.openxmlformats.org/drawingml/2006/main" xmlns:r="http://schemas.openxmlformats.org/officeDocument/2006/relationships" xmlns:p="http://schemas.openxmlformats.org/presentationml/2006/main">
  <p:tag name="MM_SLIDE_TYPE" val="6"/>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OYWtQekzQFtq69oszQ2XY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OrT58Q_ruEyJMXah4bw0I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QpXX8FrQIE6NP2xhy7sAp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tgD5SXzVsEeSr6ZASM3NG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MM_SLIDE_TYPE" val="6"/>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MM_SLIDE_TYPE" val="6"/>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MM_SLIDE_TYPE" val="6"/>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MM_SLIDE_TYPE" val="6"/>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MM_SLIDE_TYPE" val="6"/>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MM_SLIDE_TYPE" val="6"/>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MM_SLIDE_TYPE" val="6"/>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MM_SLIDE_TYPE" val="6"/>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0574Lt1pfEeuusKCiCw0P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IiHQ5HaSq0KpPbr8Pt1lfg"/>
</p:tagLst>
</file>

<file path=ppt/tags/tag62.xml><?xml version="1.0" encoding="utf-8"?>
<p:tagLst xmlns:a="http://schemas.openxmlformats.org/drawingml/2006/main" xmlns:r="http://schemas.openxmlformats.org/officeDocument/2006/relationships" xmlns:p="http://schemas.openxmlformats.org/presentationml/2006/main">
  <p:tag name="MM_SLIDE_TYPE" val="6"/>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MM_SLIDE_TYPE" val="6"/>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MM_SLIDE_TYPE" val="6"/>
</p:tagLst>
</file>

<file path=ppt/tags/tag67.xml><?xml version="1.0" encoding="utf-8"?>
<p:tagLst xmlns:a="http://schemas.openxmlformats.org/drawingml/2006/main" xmlns:r="http://schemas.openxmlformats.org/officeDocument/2006/relationships" xmlns:p="http://schemas.openxmlformats.org/presentationml/2006/main">
  <p:tag name="MM_SLIDE_TYPE" val="6"/>
</p:tagLst>
</file>

<file path=ppt/tags/tag68.xml><?xml version="1.0" encoding="utf-8"?>
<p:tagLst xmlns:a="http://schemas.openxmlformats.org/drawingml/2006/main" xmlns:r="http://schemas.openxmlformats.org/officeDocument/2006/relationships" xmlns:p="http://schemas.openxmlformats.org/presentationml/2006/main">
  <p:tag name="MM_SLIDE_TYPE" val="6"/>
</p:tagLst>
</file>

<file path=ppt/tags/tag69.xml><?xml version="1.0" encoding="utf-8"?>
<p:tagLst xmlns:a="http://schemas.openxmlformats.org/drawingml/2006/main" xmlns:r="http://schemas.openxmlformats.org/officeDocument/2006/relationships" xmlns:p="http://schemas.openxmlformats.org/presentationml/2006/main">
  <p:tag name="MM_SLIDE_TYPE" val="6"/>
</p:tagLst>
</file>

<file path=ppt/tags/tag70.xml><?xml version="1.0" encoding="utf-8"?>
<p:tagLst xmlns:a="http://schemas.openxmlformats.org/drawingml/2006/main" xmlns:r="http://schemas.openxmlformats.org/officeDocument/2006/relationships" xmlns:p="http://schemas.openxmlformats.org/presentationml/2006/main">
  <p:tag name="MM_SLIDE_TYPE" val="6"/>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OYWtQekzQFtq69oszQ2XY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OrT58Q_ruEyJMXah4bw0I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QpXX8FrQIE6NP2xhy7sAp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tgD5SXzVsEeSr6ZASM3NGQ"/>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bEfgA6mRva8dMbdLYQ1uA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bEfgA6mRva8dMbdLYQ1uAA"/>
</p:tagLst>
</file>

<file path=ppt/theme/theme1.xml><?xml version="1.0" encoding="utf-8"?>
<a:theme xmlns:a="http://schemas.openxmlformats.org/drawingml/2006/main" name="RB_Widescreen">
  <a:themeElements>
    <a:clrScheme name="MadridOpen">
      <a:dk1>
        <a:srgbClr val="212121"/>
      </a:dk1>
      <a:lt1>
        <a:srgbClr val="FFFFFF"/>
      </a:lt1>
      <a:dk2>
        <a:srgbClr val="8D9399"/>
      </a:dk2>
      <a:lt2>
        <a:srgbClr val="DEE0E2"/>
      </a:lt2>
      <a:accent1>
        <a:srgbClr val="F3A4A7"/>
      </a:accent1>
      <a:accent2>
        <a:srgbClr val="EB6B6F"/>
      </a:accent2>
      <a:accent3>
        <a:srgbClr val="E01B22"/>
      </a:accent3>
      <a:accent4>
        <a:srgbClr val="BDDBF1"/>
      </a:accent4>
      <a:accent5>
        <a:srgbClr val="8EC0E6"/>
      </a:accent5>
      <a:accent6>
        <a:srgbClr val="5CA5DB"/>
      </a:accent6>
      <a:hlink>
        <a:srgbClr val="8D9399"/>
      </a:hlink>
      <a:folHlink>
        <a:srgbClr val="8D9399"/>
      </a:folHlink>
    </a:clrScheme>
    <a:fontScheme name="RB_ArialNovaCond">
      <a:majorFont>
        <a:latin typeface="Arial Nova Cond"/>
        <a:ea typeface="Microsoft Tai Le"/>
        <a:cs typeface="Calibri"/>
        <a:font script="Hang" typeface="Microsoft Tai Le"/>
        <a:font script="Hans" typeface="Microsoft Tai Le"/>
        <a:font script="Hant" typeface="Microsoft Tai Le"/>
        <a:font script="Jpan" typeface="MS PGothic"/>
        <a:font script="Thai" typeface="Leelawadee"/>
        <a:font script="Kore" typeface="Calibri"/>
        <a:font script="Viet" typeface="Calibri"/>
        <a:font script="Arab" typeface="Calibri"/>
        <a:font script="Hebr" typeface="Calibri"/>
      </a:majorFont>
      <a:minorFont>
        <a:latin typeface="Arial Nova Cond"/>
        <a:ea typeface="Microsoft Tai Le"/>
        <a:cs typeface="Calibri"/>
        <a:font script="Hang" typeface="Microsoft Tai Le"/>
        <a:font script="Hans" typeface="Microsoft Tai Le"/>
        <a:font script="Hant" typeface="Microsoft Tai Le"/>
        <a:font script="Jpan" typeface="MS PGothic"/>
        <a:font script="Thai" typeface="Leelawadee"/>
        <a:font script="Kore" typeface="Calibri"/>
        <a:font script="Viet" typeface="Calibri"/>
        <a:font script="Arab" typeface="Calibri"/>
        <a:font script="Hebr"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6350">
          <a:solidFill>
            <a:schemeClr val="tx2"/>
          </a:solidFill>
        </a:ln>
      </a:spPr>
      <a:bodyPr wrap="square" lIns="72000" tIns="72000" rIns="72000" bIns="72000" rtlCol="0" anchor="t"/>
      <a:lstStyle>
        <a:defPPr algn="l" fontAlgn="base">
          <a:lnSpc>
            <a:spcPct val="90000"/>
          </a:lnSpc>
          <a:spcBef>
            <a:spcPts val="400"/>
          </a:spcBef>
          <a:spcAft>
            <a:spcPct val="0"/>
          </a:spcAft>
          <a:buSzPct val="100000"/>
          <a:defRPr sz="1200" b="0" dirty="0" err="1" smtClean="0">
            <a:solidFill>
              <a:schemeClr val="tx1"/>
            </a:solidFill>
            <a:sym typeface="+mn-lt"/>
          </a:defRPr>
        </a:defPPr>
      </a:lstStyle>
      <a:style>
        <a:lnRef idx="2">
          <a:schemeClr val="accent1">
            <a:shade val="50000"/>
          </a:schemeClr>
        </a:lnRef>
        <a:fillRef idx="1">
          <a:schemeClr val="accent1"/>
        </a:fillRef>
        <a:effectRef idx="0">
          <a:schemeClr val="accent1"/>
        </a:effectRef>
        <a:fontRef idx="minor">
          <a:schemeClr val="lt1"/>
        </a:fontRef>
      </a:style>
    </a:spDef>
    <a:lnDef>
      <a:spPr>
        <a:ln w="6350" cmpd="sng">
          <a:solidFill>
            <a:schemeClr val="tx2"/>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9525">
          <a:noFill/>
        </a:ln>
      </a:spPr>
      <a:bodyPr vert="horz" wrap="square" lIns="0" tIns="0" rIns="0" bIns="0" rtlCol="0">
        <a:spAutoFit/>
      </a:bodyPr>
      <a:lstStyle>
        <a:defPPr algn="l" fontAlgn="base">
          <a:lnSpc>
            <a:spcPct val="90000"/>
          </a:lnSpc>
          <a:spcBef>
            <a:spcPts val="400"/>
          </a:spcBef>
          <a:spcAft>
            <a:spcPct val="0"/>
          </a:spcAft>
          <a:buSzPct val="100000"/>
          <a:defRPr sz="1200" b="0" dirty="0" err="1">
            <a:sym typeface="+mn-lt"/>
          </a:defRPr>
        </a:defPPr>
      </a:lstStyle>
    </a:txDef>
  </a:objectDefaults>
  <a:extraClrSchemeLst/>
  <a:custClrLst>
    <a:custClr name="RB Extra Gray 1">
      <a:srgbClr val="F3F4F5"/>
    </a:custClr>
    <a:custClr name="RB Extra Gray 2">
      <a:srgbClr val="C2C8CC"/>
    </a:custClr>
    <a:custClr name="RB Extra Gray 3">
      <a:srgbClr val="60676D"/>
    </a:custClr>
    <a:custClr name="RB Status Green">
      <a:srgbClr val="41A937"/>
    </a:custClr>
    <a:custClr name="RB Status Yellow">
      <a:srgbClr val="FED90D"/>
    </a:custClr>
    <a:custClr name="RB Status Red">
      <a:srgbClr val="E2262D"/>
    </a:custClr>
  </a:custClrLst>
  <a:extLst>
    <a:ext uri="{05A4C25C-085E-4340-85A3-A5531E510DB2}">
      <thm15:themeFamily xmlns:thm15="http://schemas.microsoft.com/office/thememl/2012/main" name="RB_Widescreen.potx" id="{4D196900-7D7E-4B87-B137-8B50C3536918}" vid="{B1ECC684-5F23-4F40-9FE5-DBAD527EF85D}"/>
    </a:ext>
  </a:extLst>
</a:theme>
</file>

<file path=ppt/theme/theme2.xml><?xml version="1.0" encoding="utf-8"?>
<a:theme xmlns:a="http://schemas.openxmlformats.org/drawingml/2006/main" name="1_RB_Widescreen">
  <a:themeElements>
    <a:clrScheme name="MadridOpen">
      <a:dk1>
        <a:srgbClr val="212121"/>
      </a:dk1>
      <a:lt1>
        <a:srgbClr val="FFFFFF"/>
      </a:lt1>
      <a:dk2>
        <a:srgbClr val="8D9399"/>
      </a:dk2>
      <a:lt2>
        <a:srgbClr val="DEE0E2"/>
      </a:lt2>
      <a:accent1>
        <a:srgbClr val="F3A4A7"/>
      </a:accent1>
      <a:accent2>
        <a:srgbClr val="EB6B6F"/>
      </a:accent2>
      <a:accent3>
        <a:srgbClr val="E01B22"/>
      </a:accent3>
      <a:accent4>
        <a:srgbClr val="BDDBF1"/>
      </a:accent4>
      <a:accent5>
        <a:srgbClr val="8EC0E6"/>
      </a:accent5>
      <a:accent6>
        <a:srgbClr val="5CA5DB"/>
      </a:accent6>
      <a:hlink>
        <a:srgbClr val="8D9399"/>
      </a:hlink>
      <a:folHlink>
        <a:srgbClr val="8D9399"/>
      </a:folHlink>
    </a:clrScheme>
    <a:fontScheme name="RB_ArialNovaCond">
      <a:majorFont>
        <a:latin typeface="Arial Nova Cond"/>
        <a:ea typeface="Microsoft Tai Le"/>
        <a:cs typeface="Calibri"/>
        <a:font script="Hang" typeface="Microsoft Tai Le"/>
        <a:font script="Hans" typeface="Microsoft Tai Le"/>
        <a:font script="Hant" typeface="Microsoft Tai Le"/>
        <a:font script="Jpan" typeface="MS PGothic"/>
        <a:font script="Thai" typeface="Leelawadee"/>
        <a:font script="Kore" typeface="Calibri"/>
        <a:font script="Viet" typeface="Calibri"/>
        <a:font script="Arab" typeface="Calibri"/>
        <a:font script="Hebr" typeface="Calibri"/>
      </a:majorFont>
      <a:minorFont>
        <a:latin typeface="Arial Nova Cond"/>
        <a:ea typeface="Microsoft Tai Le"/>
        <a:cs typeface="Calibri"/>
        <a:font script="Hang" typeface="Microsoft Tai Le"/>
        <a:font script="Hans" typeface="Microsoft Tai Le"/>
        <a:font script="Hant" typeface="Microsoft Tai Le"/>
        <a:font script="Jpan" typeface="MS PGothic"/>
        <a:font script="Thai" typeface="Leelawadee"/>
        <a:font script="Kore" typeface="Calibri"/>
        <a:font script="Viet" typeface="Calibri"/>
        <a:font script="Arab" typeface="Calibri"/>
        <a:font script="Hebr"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6350">
          <a:solidFill>
            <a:schemeClr val="tx2"/>
          </a:solidFill>
        </a:ln>
      </a:spPr>
      <a:bodyPr wrap="square" lIns="72000" tIns="72000" rIns="72000" bIns="72000" rtlCol="0" anchor="t"/>
      <a:lstStyle>
        <a:defPPr algn="l" fontAlgn="base">
          <a:lnSpc>
            <a:spcPct val="90000"/>
          </a:lnSpc>
          <a:spcBef>
            <a:spcPts val="400"/>
          </a:spcBef>
          <a:spcAft>
            <a:spcPct val="0"/>
          </a:spcAft>
          <a:buSzPct val="100000"/>
          <a:defRPr sz="1200" b="0" dirty="0" err="1" smtClean="0">
            <a:solidFill>
              <a:schemeClr val="tx1"/>
            </a:solidFill>
            <a:sym typeface="+mn-lt"/>
          </a:defRPr>
        </a:defPPr>
      </a:lstStyle>
      <a:style>
        <a:lnRef idx="2">
          <a:schemeClr val="accent1">
            <a:shade val="50000"/>
          </a:schemeClr>
        </a:lnRef>
        <a:fillRef idx="1">
          <a:schemeClr val="accent1"/>
        </a:fillRef>
        <a:effectRef idx="0">
          <a:schemeClr val="accent1"/>
        </a:effectRef>
        <a:fontRef idx="minor">
          <a:schemeClr val="lt1"/>
        </a:fontRef>
      </a:style>
    </a:spDef>
    <a:lnDef>
      <a:spPr>
        <a:ln w="6350" cmpd="sng">
          <a:solidFill>
            <a:schemeClr val="tx2"/>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9525">
          <a:noFill/>
        </a:ln>
      </a:spPr>
      <a:bodyPr vert="horz" wrap="square" lIns="0" tIns="0" rIns="0" bIns="0" rtlCol="0">
        <a:spAutoFit/>
      </a:bodyPr>
      <a:lstStyle>
        <a:defPPr algn="l" fontAlgn="base">
          <a:lnSpc>
            <a:spcPct val="90000"/>
          </a:lnSpc>
          <a:spcBef>
            <a:spcPts val="400"/>
          </a:spcBef>
          <a:spcAft>
            <a:spcPct val="0"/>
          </a:spcAft>
          <a:buSzPct val="100000"/>
          <a:defRPr sz="1200" b="0" dirty="0" err="1">
            <a:sym typeface="+mn-lt"/>
          </a:defRPr>
        </a:defPPr>
      </a:lstStyle>
    </a:txDef>
  </a:objectDefaults>
  <a:extraClrSchemeLst/>
  <a:custClrLst>
    <a:custClr name="RB Extra Gray 1">
      <a:srgbClr val="F3F4F5"/>
    </a:custClr>
    <a:custClr name="RB Extra Gray 2">
      <a:srgbClr val="C2C8CC"/>
    </a:custClr>
    <a:custClr name="RB Extra Gray 3">
      <a:srgbClr val="60676D"/>
    </a:custClr>
    <a:custClr name="RB Status Green">
      <a:srgbClr val="41A937"/>
    </a:custClr>
    <a:custClr name="RB Status Yellow">
      <a:srgbClr val="FED90D"/>
    </a:custClr>
    <a:custClr name="RB Status Red">
      <a:srgbClr val="E2262D"/>
    </a:custClr>
  </a:custClrLst>
  <a:extLst>
    <a:ext uri="{05A4C25C-085E-4340-85A3-A5531E510DB2}">
      <thm15:themeFamily xmlns:thm15="http://schemas.microsoft.com/office/thememl/2012/main" name="RB_Widescreen.potx" id="{4D196900-7D7E-4B87-B137-8B50C3536918}" vid="{B1ECC684-5F23-4F40-9FE5-DBAD527EF85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CRB_RBCountryTaxHTField0 xmlns="bcf53b2f-759f-4425-86f9-fd854d06c7a5">
      <Terms xmlns="http://schemas.microsoft.com/office/infopath/2007/PartnerControls"/>
    </CRB_RBCountryTaxHTField0>
    <TaxKeywordTaxHTField xmlns="bcf53b2f-759f-4425-86f9-fd854d06c7a5">
      <Terms xmlns="http://schemas.microsoft.com/office/infopath/2007/PartnerControls">
        <TermInfo xmlns="http://schemas.microsoft.com/office/infopath/2007/PartnerControls">
          <TermName xmlns="http://schemas.microsoft.com/office/infopath/2007/PartnerControls">RB N3XT</TermName>
          <TermId xmlns="http://schemas.microsoft.com/office/infopath/2007/PartnerControls">b59efc8d-4346-4582-8cb3-20e2a4db7dd3</TermId>
        </TermInfo>
      </Terms>
    </TaxKeywordTaxHTField>
    <CRB_RBDepartmentTaxHTField0 xmlns="bcf53b2f-759f-4425-86f9-fd854d06c7a5">
      <Terms xmlns="http://schemas.microsoft.com/office/infopath/2007/PartnerControls">
        <TermInfo xmlns="http://schemas.microsoft.com/office/infopath/2007/PartnerControls">
          <TermName xmlns="http://schemas.microsoft.com/office/infopath/2007/PartnerControls">Digital</TermName>
          <TermId xmlns="http://schemas.microsoft.com/office/infopath/2007/PartnerControls">5d736da3-4555-4f2d-9cd8-021934bb00f4</TermId>
        </TermInfo>
      </Terms>
    </CRB_RBDepartmentTaxHTField0>
    <CRB_PublicationDate xmlns="bcf53b2f-759f-4425-86f9-fd854d06c7a5">2022-02-10T23:00:00+00:00</CRB_PublicationDate>
    <CRB_TopicTaxHTField0 xmlns="bcf53b2f-759f-4425-86f9-fd854d06c7a5">
      <Terms xmlns="http://schemas.microsoft.com/office/infopath/2007/PartnerControls">
        <TermInfo xmlns="http://schemas.microsoft.com/office/infopath/2007/PartnerControls">
          <TermName xmlns="http://schemas.microsoft.com/office/infopath/2007/PartnerControls">Digital</TermName>
          <TermId xmlns="http://schemas.microsoft.com/office/infopath/2007/PartnerControls">91ba811c-30bc-49b0-87f2-8d397d12f16b</TermId>
        </TermInfo>
        <TermInfo xmlns="http://schemas.microsoft.com/office/infopath/2007/PartnerControls">
          <TermName xmlns="http://schemas.microsoft.com/office/infopath/2007/PartnerControls">Big data and data analytics</TermName>
          <TermId xmlns="http://schemas.microsoft.com/office/infopath/2007/PartnerControls">95c12a7c-dd64-45ae-ac94-6f90b308774a</TermId>
        </TermInfo>
        <TermInfo xmlns="http://schemas.microsoft.com/office/infopath/2007/PartnerControls">
          <TermName xmlns="http://schemas.microsoft.com/office/infopath/2007/PartnerControls">Digital products and offers</TermName>
          <TermId xmlns="http://schemas.microsoft.com/office/infopath/2007/PartnerControls">074227b7-b4e3-4b72-8b98-d67fc3669f13</TermId>
        </TermInfo>
      </Terms>
    </CRB_TopicTaxHTField0>
    <CRB_IndustryTaxHTField0 xmlns="bcf53b2f-759f-4425-86f9-fd854d06c7a5">
      <Terms xmlns="http://schemas.microsoft.com/office/infopath/2007/PartnerControls">
        <TermInfo xmlns="http://schemas.microsoft.com/office/infopath/2007/PartnerControls">
          <TermName xmlns="http://schemas.microsoft.com/office/infopath/2007/PartnerControls">_not applicable</TermName>
          <TermId xmlns="http://schemas.microsoft.com/office/infopath/2007/PartnerControls">dd83ac5f-a996-44b7-af11-b9ca9321ac4e</TermId>
        </TermInfo>
      </Terms>
    </CRB_IndustryTaxHTField0>
    <CRB_Contact xmlns="bcf53b2f-759f-4425-86f9-fd854d06c7a5">
      <UserInfo>
        <DisplayName>i:0#.f|membership|ashok.kaul@rolandberger.com,#i:0#.f|membership|ashok.kaul@rolandberger.com,#ashok.kaul@rolandberger.com,#ashok.kaul@rolandberger.com,#Kaul, Ashok,#,#Digital,#Partner</DisplayName>
        <AccountId>1953</AccountId>
        <AccountType/>
      </UserInfo>
      <UserInfo>
        <DisplayName>i:0#.f|membership|manuel.schieler@rolandberger.com,#i:0#.f|membership|manuel.schieler@rolandberger.com,#manuel.schieler@rolandberger.com,#manuel.schieler@rolandberger.com,#Schieler, Manuel,#,#Digital,#Principal</DisplayName>
        <AccountId>1954</AccountId>
        <AccountType/>
      </UserInfo>
      <UserInfo>
        <DisplayName>i:0#.f|membership|florian.oppolzer@rolandberger.com,#i:0#.f|membership|florian.oppolzer@rolandberger.com,#florian.oppolzer@rolandberger.com,#florian.oppolzer@rolandberger.com,#Oppolzer, Florian,#,#Digital,#Senior Consultant</DisplayName>
        <AccountId>3322</AccountId>
        <AccountType/>
      </UserInfo>
      <UserInfo>
        <DisplayName>i:0#.f|membership|matthias.seckler@rolandberger.com,#i:0#.f|membership|matthias.seckler@rolandberger.com,#matthias.seckler@rolandberger.com,#matthias.seckler@rolandberger.com,#Seckler, Matthias,#,#Digital,#Senior Consultant</DisplayName>
        <AccountId>1955</AccountId>
        <AccountType/>
      </UserInfo>
    </CRB_Contact>
    <TaxCatchAll xmlns="bcf53b2f-759f-4425-86f9-fd854d06c7a5">
      <Value>201</Value>
      <Value>7208</Value>
      <Value>93</Value>
      <Value>330</Value>
      <Value>6308</Value>
      <Value>1</Value>
      <Value>255</Value>
    </TaxCatchAll>
    <CRB_LanguageTaxHTField0 xmlns="bcf53b2f-759f-4425-86f9-fd854d06c7a5">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d114bc82-0915-479b-a4ff-1cfc3f16eaa4</TermId>
        </TermInfo>
      </Terms>
    </CRB_LanguageTaxHTField0>
    <CRB_DownloadNotification xmlns="bcf53b2f-759f-4425-86f9-fd854d06c7a5">
      <UserInfo>
        <DisplayName/>
        <AccountId xsi:nil="true"/>
        <AccountType/>
      </UserInfo>
    </CRB_DownloadNotification>
  </documentManagement>
</p:properties>
</file>

<file path=customXml/item3.xml><?xml version="1.0" encoding="utf-8"?>
<ct:contentTypeSchema xmlns:ct="http://schemas.microsoft.com/office/2006/metadata/contentType" xmlns:ma="http://schemas.microsoft.com/office/2006/metadata/properties/metaAttributes" ct:_="" ma:_="" ma:contentTypeName="RB product" ma:contentTypeID="0x010100E0606C51581F46B0837144F14A3430BC0033F749CFDDF64FEE912712D9639762C700485E54BE445376438497D76602B6BA2C" ma:contentTypeVersion="29" ma:contentTypeDescription="" ma:contentTypeScope="" ma:versionID="e32cb90a0c1d7b94b38055f55782678e">
  <xsd:schema xmlns:xsd="http://www.w3.org/2001/XMLSchema" xmlns:xs="http://www.w3.org/2001/XMLSchema" xmlns:p="http://schemas.microsoft.com/office/2006/metadata/properties" xmlns:ns2="bcf53b2f-759f-4425-86f9-fd854d06c7a5" targetNamespace="http://schemas.microsoft.com/office/2006/metadata/properties" ma:root="true" ma:fieldsID="ab25fd2209f8f30970c7ba3f9b87f473" ns2:_="">
    <xsd:import namespace="bcf53b2f-759f-4425-86f9-fd854d06c7a5"/>
    <xsd:element name="properties">
      <xsd:complexType>
        <xsd:sequence>
          <xsd:element name="documentManagement">
            <xsd:complexType>
              <xsd:all>
                <xsd:element ref="ns2:CRB_PublicationDate"/>
                <xsd:element ref="ns2:CRB_Contact" minOccurs="0"/>
                <xsd:element ref="ns2:CRB_TopicTaxHTField0" minOccurs="0"/>
                <xsd:element ref="ns2:CRB_IndustryTaxHTField0" minOccurs="0"/>
                <xsd:element ref="ns2:CRB_LanguageTaxHTField0" minOccurs="0"/>
                <xsd:element ref="ns2:CRB_RBDepartmentTaxHTField0" minOccurs="0"/>
                <xsd:element ref="ns2:CRB_RBCountryTaxHTField0" minOccurs="0"/>
                <xsd:element ref="ns2:TaxKeywordTaxHTField" minOccurs="0"/>
                <xsd:element ref="ns2:TaxCatchAll" minOccurs="0"/>
                <xsd:element ref="ns2:TaxCatchAllLabel" minOccurs="0"/>
                <xsd:element ref="ns2:CRB_DownloadNotifi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53b2f-759f-4425-86f9-fd854d06c7a5" elementFormDefault="qualified">
    <xsd:import namespace="http://schemas.microsoft.com/office/2006/documentManagement/types"/>
    <xsd:import namespace="http://schemas.microsoft.com/office/infopath/2007/PartnerControls"/>
    <xsd:element name="CRB_PublicationDate" ma:index="4" ma:displayName="Publication date" ma:default="[today]" ma:format="DateOnly" ma:indexed="true" ma:internalName="CRB_PublicationDate" ma:readOnly="false">
      <xsd:simpleType>
        <xsd:restriction base="dms:DateTime"/>
      </xsd:simpleType>
    </xsd:element>
    <xsd:element name="CRB_Contact" ma:index="5" nillable="true" ma:displayName="Contact" ma:description="" ma:list="UserInfo" ma:SharePointGroup="0" ma:internalName="CRB_Contact" ma:readOnly="false" ma:showField="NameWithPictureAndDetail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RB_TopicTaxHTField0" ma:index="6" nillable="true" ma:taxonomy="true" ma:internalName="CRB_TopicTaxHTField0" ma:taxonomyFieldName="CRB_TopicTax" ma:displayName="Function" ma:readOnly="false" ma:fieldId="{bb36084b-fdbd-431f-99fe-70c445461ba7}" ma:taxonomyMulti="true" ma:sspId="55588b47-1d86-4ca8-bea9-7d60a370789c" ma:termSetId="e92bd09a-efac-4533-a450-27e3df5e1584" ma:anchorId="00000000-0000-0000-0000-000000000000" ma:open="true" ma:isKeyword="false">
      <xsd:complexType>
        <xsd:sequence>
          <xsd:element ref="pc:Terms" minOccurs="0" maxOccurs="1"/>
        </xsd:sequence>
      </xsd:complexType>
    </xsd:element>
    <xsd:element name="CRB_IndustryTaxHTField0" ma:index="8" nillable="true" ma:taxonomy="true" ma:internalName="CRB_IndustryTaxHTField0" ma:taxonomyFieldName="CRB_IndustryTax" ma:displayName="Industry" ma:fieldId="{9501b71a-8d20-4257-8008-d9b25ffda6e3}" ma:taxonomyMulti="true" ma:sspId="55588b47-1d86-4ca8-bea9-7d60a370789c" ma:termSetId="8375ab07-1d5b-430e-8028-bb57bda54fea" ma:anchorId="00000000-0000-0000-0000-000000000000" ma:open="true" ma:isKeyword="false">
      <xsd:complexType>
        <xsd:sequence>
          <xsd:element ref="pc:Terms" minOccurs="0" maxOccurs="1"/>
        </xsd:sequence>
      </xsd:complexType>
    </xsd:element>
    <xsd:element name="CRB_LanguageTaxHTField0" ma:index="11" nillable="true" ma:taxonomy="true" ma:internalName="CRB_LanguageTaxHTField0" ma:taxonomyFieldName="CRB_LanguageTax" ma:displayName="Languages" ma:default="1;#English|d114bc82-0915-479b-a4ff-1cfc3f16eaa4" ma:fieldId="{00c55708-cb0e-45fe-8857-e303a73427d0}" ma:taxonomyMulti="true" ma:sspId="55588b47-1d86-4ca8-bea9-7d60a370789c" ma:termSetId="250f0533-3d29-41d1-b0d5-942aebeaa384" ma:anchorId="00000000-0000-0000-0000-000000000000" ma:open="true" ma:isKeyword="false">
      <xsd:complexType>
        <xsd:sequence>
          <xsd:element ref="pc:Terms" minOccurs="0" maxOccurs="1"/>
        </xsd:sequence>
      </xsd:complexType>
    </xsd:element>
    <xsd:element name="CRB_RBDepartmentTaxHTField0" ma:index="12" nillable="true" ma:taxonomy="true" ma:internalName="CRB_RBDepartmentTaxHTField0" ma:taxonomyFieldName="CRB_RBDepartmentTax" ma:displayName="RB department" ma:fieldId="{a277cec6-7bcb-441e-bc01-1f9576eb5bf0}" ma:taxonomyMulti="true" ma:sspId="55588b47-1d86-4ca8-bea9-7d60a370789c" ma:termSetId="29bdc965-6501-410b-a83b-01490662ca45" ma:anchorId="00000000-0000-0000-0000-000000000000" ma:open="true" ma:isKeyword="false">
      <xsd:complexType>
        <xsd:sequence>
          <xsd:element ref="pc:Terms" minOccurs="0" maxOccurs="1"/>
        </xsd:sequence>
      </xsd:complexType>
    </xsd:element>
    <xsd:element name="CRB_RBCountryTaxHTField0" ma:index="14" nillable="true" ma:taxonomy="true" ma:internalName="CRB_RBCountryTaxHTField0" ma:taxonomyFieldName="CRB_RBCountryTax" ma:displayName="RB country" ma:fieldId="{c812cda8-b07f-42ce-be24-09092e36241a}" ma:taxonomyMulti="true" ma:sspId="55588b47-1d86-4ca8-bea9-7d60a370789c" ma:termSetId="a83dfcd4-02dd-478d-b087-bc459dd066ea" ma:anchorId="00000000-0000-0000-0000-000000000000" ma:open="true" ma:isKeyword="false">
      <xsd:complexType>
        <xsd:sequence>
          <xsd:element ref="pc:Terms" minOccurs="0" maxOccurs="1"/>
        </xsd:sequence>
      </xsd:complexType>
    </xsd:element>
    <xsd:element name="TaxKeywordTaxHTField" ma:index="16" nillable="true" ma:taxonomy="true" ma:internalName="TaxKeywordTaxHTField" ma:taxonomyFieldName="TaxKeyword" ma:displayName="Enterprise Keywords" ma:fieldId="{23f27201-bee3-471e-b2e7-b64fd8b7ca38}" ma:taxonomyMulti="true" ma:sspId="55588b47-1d86-4ca8-bea9-7d60a370789c" ma:termSetId="00000000-0000-0000-0000-000000000000" ma:anchorId="00000000-0000-0000-0000-000000000000" ma:open="true" ma:isKeyword="true">
      <xsd:complexType>
        <xsd:sequence>
          <xsd:element ref="pc:Terms" minOccurs="0" maxOccurs="1"/>
        </xsd:sequence>
      </xsd:complexType>
    </xsd:element>
    <xsd:element name="TaxCatchAll" ma:index="18" nillable="true" ma:displayName="TaxCatchAll" ma:hidden="true" ma:list="{76a4caa5-1a11-4557-b6cb-c07643228b28}" ma:internalName="TaxCatchAll" ma:showField="CatchAllData" ma:web="0152c903-00fb-49ea-b918-8de1cbad54ab">
      <xsd:complexType>
        <xsd:complexContent>
          <xsd:extension base="dms:MultiChoiceLookup">
            <xsd:sequence>
              <xsd:element name="Value" type="dms:Lookup" maxOccurs="unbounded" minOccurs="0" nillable="true"/>
            </xsd:sequence>
          </xsd:extension>
        </xsd:complexContent>
      </xsd:complexType>
    </xsd:element>
    <xsd:element name="TaxCatchAllLabel" ma:index="19" nillable="true" ma:displayName="TaxCatchAllLabel" ma:hidden="true" ma:list="{76a4caa5-1a11-4557-b6cb-c07643228b28}" ma:internalName="TaxCatchAllLabel" ma:readOnly="true" ma:showField="CatchAllDataLabel" ma:web="0152c903-00fb-49ea-b918-8de1cbad54ab">
      <xsd:complexType>
        <xsd:complexContent>
          <xsd:extension base="dms:MultiChoiceLookup">
            <xsd:sequence>
              <xsd:element name="Value" type="dms:Lookup" maxOccurs="unbounded" minOccurs="0" nillable="true"/>
            </xsd:sequence>
          </xsd:extension>
        </xsd:complexContent>
      </xsd:complexType>
    </xsd:element>
    <xsd:element name="CRB_DownloadNotification" ma:index="20" nillable="true" ma:displayName="Download notification recipient" ma:description="" ma:list="UserInfo" ma:internalName="CRB_DownloadNotification" ma:showField="NameWithPictureAndDetail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55588b47-1d86-4ca8-bea9-7d60a370789c" ContentTypeId="0x010100E0606C51581F46B0837144F14A3430BC0033F749CFDDF64FEE912712D9639762C7" PreviousValue="false"/>
</file>

<file path=customXml/itemProps1.xml><?xml version="1.0" encoding="utf-8"?>
<ds:datastoreItem xmlns:ds="http://schemas.openxmlformats.org/officeDocument/2006/customXml" ds:itemID="{0D3F7337-9FA2-4886-A234-A4135C926611}">
  <ds:schemaRefs>
    <ds:schemaRef ds:uri="http://schemas.microsoft.com/sharepoint/v3/contenttype/forms"/>
  </ds:schemaRefs>
</ds:datastoreItem>
</file>

<file path=customXml/itemProps2.xml><?xml version="1.0" encoding="utf-8"?>
<ds:datastoreItem xmlns:ds="http://schemas.openxmlformats.org/officeDocument/2006/customXml" ds:itemID="{29375FA8-F618-4F63-BF38-9EBD204A2751}">
  <ds:schemaRefs>
    <ds:schemaRef ds:uri="http://purl.org/dc/dcmitype/"/>
    <ds:schemaRef ds:uri="http://schemas.microsoft.com/office/infopath/2007/PartnerControls"/>
    <ds:schemaRef ds:uri="http://schemas.microsoft.com/office/2006/metadata/properties"/>
    <ds:schemaRef ds:uri="http://www.w3.org/XML/1998/namespace"/>
    <ds:schemaRef ds:uri="http://purl.org/dc/elements/1.1/"/>
    <ds:schemaRef ds:uri="http://schemas.microsoft.com/office/2006/documentManagement/types"/>
    <ds:schemaRef ds:uri="http://schemas.openxmlformats.org/package/2006/metadata/core-properties"/>
    <ds:schemaRef ds:uri="bcf53b2f-759f-4425-86f9-fd854d06c7a5"/>
    <ds:schemaRef ds:uri="http://purl.org/dc/terms/"/>
  </ds:schemaRefs>
</ds:datastoreItem>
</file>

<file path=customXml/itemProps3.xml><?xml version="1.0" encoding="utf-8"?>
<ds:datastoreItem xmlns:ds="http://schemas.openxmlformats.org/officeDocument/2006/customXml" ds:itemID="{46B81A37-123F-464D-A587-41C658013A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f53b2f-759f-4425-86f9-fd854d06c7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1962FA7-960A-40FC-97D4-D368556AFACD}">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RB_Widescreen</Template>
  <TotalTime>2184</TotalTime>
  <Words>688</Words>
  <Application>Microsoft Macintosh PowerPoint</Application>
  <PresentationFormat>Panorámica</PresentationFormat>
  <Paragraphs>170</Paragraphs>
  <Slides>16</Slides>
  <Notes>2</Notes>
  <HiddenSlides>0</HiddenSlides>
  <MMClips>0</MMClips>
  <ScaleCrop>false</ScaleCrop>
  <HeadingPairs>
    <vt:vector size="8" baseType="variant">
      <vt:variant>
        <vt:lpstr>Fuentes usadas</vt:lpstr>
      </vt:variant>
      <vt:variant>
        <vt:i4>6</vt:i4>
      </vt:variant>
      <vt:variant>
        <vt:lpstr>Tema</vt:lpstr>
      </vt:variant>
      <vt:variant>
        <vt:i4>2</vt:i4>
      </vt:variant>
      <vt:variant>
        <vt:lpstr>Servidores OLE incrustados</vt:lpstr>
      </vt:variant>
      <vt:variant>
        <vt:i4>1</vt:i4>
      </vt:variant>
      <vt:variant>
        <vt:lpstr>Títulos de diapositiva</vt:lpstr>
      </vt:variant>
      <vt:variant>
        <vt:i4>16</vt:i4>
      </vt:variant>
    </vt:vector>
  </HeadingPairs>
  <TitlesOfParts>
    <vt:vector size="25" baseType="lpstr">
      <vt:lpstr>Arial Unicode MS</vt:lpstr>
      <vt:lpstr>Arial</vt:lpstr>
      <vt:lpstr>Arial Narrow</vt:lpstr>
      <vt:lpstr>Arial Nova Cond</vt:lpstr>
      <vt:lpstr>Calibri</vt:lpstr>
      <vt:lpstr>Helvetica</vt:lpstr>
      <vt:lpstr>RB_Widescreen</vt:lpstr>
      <vt:lpstr>1_RB_Widescreen</vt:lpstr>
      <vt:lpstr>think-cell Slide</vt:lpstr>
      <vt:lpstr>Metodología de puesta en marcha y próximos pasos</vt:lpstr>
      <vt:lpstr>Concepto de innovación</vt:lpstr>
      <vt:lpstr>La tecnología tiene que ver con la  APLICACIÓN DEL CONOCIMIENTO para resolver problemas</vt:lpstr>
      <vt:lpstr>En el mundo sanitario es difícil introducir las innovaciones tecnológicas</vt:lpstr>
      <vt:lpstr>BASES CONCEPTUALES del impulso a la innovación</vt:lpstr>
      <vt:lpstr>Queremos COMPETIR con las grandes biorregiones del mundo</vt:lpstr>
      <vt:lpstr>QUÉ NO QUEREMOS SER: una asociación empresarial o patronal más,  pues ya contamos con grandes asociaciones en cada ámbito de la salud </vt:lpstr>
      <vt:lpstr>Una VISIÓN TRADICIONAL de la innovación en sanidad</vt:lpstr>
      <vt:lpstr>Una VISIÓN MÁS ACTUAL: la interacción es la clave</vt:lpstr>
      <vt:lpstr>La innovación en sanidad no va solo de dispositivos médicos y medicamentos</vt:lpstr>
      <vt:lpstr>La biorregión como partnership público/privado:  no queremos que sea solo una iniciativa de la Administración</vt:lpstr>
      <vt:lpstr>Una cultura en el sistema sanitario abierto a la innovación</vt:lpstr>
      <vt:lpstr>Visión de futuro, en los tres componentes de la “triple hélice”</vt:lpstr>
      <vt:lpstr>RESULTADOS que se esperan</vt:lpstr>
      <vt:lpstr>PRÓXIMOS PASOS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RB N3XT - Total impact assessment</dc:title>
  <dc:creator>Bernard, Dominik</dc:creator>
  <cp:keywords>RB N3XT</cp:keywords>
  <cp:lastModifiedBy>Ignacio Riesgo</cp:lastModifiedBy>
  <cp:revision>77</cp:revision>
  <dcterms:created xsi:type="dcterms:W3CDTF">2022-01-21T15:01:25Z</dcterms:created>
  <dcterms:modified xsi:type="dcterms:W3CDTF">2022-03-02T10:39:59Z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0x010100E0606C51581F46B0837144F14A3430BC0033F749CFDDF64FEE912712D9639762C700485E54BE445376438497D76602B6BA2C</vt:lpwstr>
  </property>
  <property fmtid="{D5CDD505-2E9C-101B-9397-08002B2CF9AE}" pid="3" name="TaxKeyword">
    <vt:lpwstr>7208;#RB N3XT|b59efc8d-4346-4582-8cb3-20e2a4db7dd3</vt:lpwstr>
  </property>
  <property fmtid="{D5CDD505-2E9C-101B-9397-08002B2CF9AE}" pid="4" name="Order">
    <vt:r8>88600</vt:r8>
  </property>
  <property fmtid="{D5CDD505-2E9C-101B-9397-08002B2CF9AE}" pid="5" name="CRB_PublisherTaxHTField0">
    <vt:lpwstr/>
  </property>
  <property fmtid="{D5CDD505-2E9C-101B-9397-08002B2CF9AE}" pid="6" name="CRB_ClientsandCompaniesTax">
    <vt:lpwstr/>
  </property>
  <property fmtid="{D5CDD505-2E9C-101B-9397-08002B2CF9AE}" pid="7" name="CRB_ClientsandCompaniesTaxHTField0">
    <vt:lpwstr/>
  </property>
  <property fmtid="{D5CDD505-2E9C-101B-9397-08002B2CF9AE}" pid="8" name="CRB_LanguageTax">
    <vt:lpwstr>1;#English|d114bc82-0915-479b-a4ff-1cfc3f16eaa4</vt:lpwstr>
  </property>
  <property fmtid="{D5CDD505-2E9C-101B-9397-08002B2CF9AE}" pid="9" name="xd_ProgID">
    <vt:lpwstr/>
  </property>
  <property fmtid="{D5CDD505-2E9C-101B-9397-08002B2CF9AE}" pid="10" name="CRB_RBCountryTax">
    <vt:lpwstr/>
  </property>
  <property fmtid="{D5CDD505-2E9C-101B-9397-08002B2CF9AE}" pid="11" name="ComplianceAssetId">
    <vt:lpwstr/>
  </property>
  <property fmtid="{D5CDD505-2E9C-101B-9397-08002B2CF9AE}" pid="12" name="TemplateUrl">
    <vt:lpwstr/>
  </property>
  <property fmtid="{D5CDD505-2E9C-101B-9397-08002B2CF9AE}" pid="13" name="_dlc_DocIdItemGuid">
    <vt:lpwstr>c48d61c5-118e-452c-af0f-f5f81830720c</vt:lpwstr>
  </property>
  <property fmtid="{D5CDD505-2E9C-101B-9397-08002B2CF9AE}" pid="14" name="CRB_RBDepartmentTax">
    <vt:lpwstr>6308;#Digital|5d736da3-4555-4f2d-9cd8-021934bb00f4</vt:lpwstr>
  </property>
  <property fmtid="{D5CDD505-2E9C-101B-9397-08002B2CF9AE}" pid="15" name="CRB_IndustryTax">
    <vt:lpwstr>93;#_not applicable|dd83ac5f-a996-44b7-af11-b9ca9321ac4e</vt:lpwstr>
  </property>
  <property fmtid="{D5CDD505-2E9C-101B-9397-08002B2CF9AE}" pid="16" name="CRB_PublicationType">
    <vt:lpwstr/>
  </property>
  <property fmtid="{D5CDD505-2E9C-101B-9397-08002B2CF9AE}" pid="17" name="SiteURL">
    <vt:lpwstr>https://rberger.sharepoint.com/sites/CorporateContent/Shared%20Documents</vt:lpwstr>
  </property>
  <property fmtid="{D5CDD505-2E9C-101B-9397-08002B2CF9AE}" pid="18" name="CRB_DownloadNotification">
    <vt:lpwstr/>
  </property>
  <property fmtid="{D5CDD505-2E9C-101B-9397-08002B2CF9AE}" pid="19" name="_ExtendedDescription">
    <vt:lpwstr/>
  </property>
  <property fmtid="{D5CDD505-2E9C-101B-9397-08002B2CF9AE}" pid="20" name="CRB_PublisherTax">
    <vt:lpwstr/>
  </property>
  <property fmtid="{D5CDD505-2E9C-101B-9397-08002B2CF9AE}" pid="21" name="CRB_CountriesCoveredTax">
    <vt:lpwstr/>
  </property>
  <property fmtid="{D5CDD505-2E9C-101B-9397-08002B2CF9AE}" pid="22" name="xd_Signature">
    <vt:bool>false</vt:bool>
  </property>
  <property fmtid="{D5CDD505-2E9C-101B-9397-08002B2CF9AE}" pid="23" name="CRB_TopicTax">
    <vt:lpwstr>330;#Digital|91ba811c-30bc-49b0-87f2-8d397d12f16b;#201;#Big data and data analytics|95c12a7c-dd64-45ae-ac94-6f90b308774a;#255;#Digital products and offers|074227b7-b4e3-4b72-8b98-d67fc3669f13</vt:lpwstr>
  </property>
  <property fmtid="{D5CDD505-2E9C-101B-9397-08002B2CF9AE}" pid="24" name="Status">
    <vt:lpwstr>Replace file</vt:lpwstr>
  </property>
  <property fmtid="{D5CDD505-2E9C-101B-9397-08002B2CF9AE}" pid="25" name="SharedWithUsers">
    <vt:lpwstr>4520;#Rist, Christiane;#6;#Huck, Felix</vt:lpwstr>
  </property>
</Properties>
</file>